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7232-2115-4624-B9D3-E7BA29CBE837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02C5-0C8B-4612-B2A9-05F25F3FE9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91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7232-2115-4624-B9D3-E7BA29CBE837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02C5-0C8B-4612-B2A9-05F25F3FE9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7232-2115-4624-B9D3-E7BA29CBE837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02C5-0C8B-4612-B2A9-05F25F3FE9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6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7232-2115-4624-B9D3-E7BA29CBE837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02C5-0C8B-4612-B2A9-05F25F3FE9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9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7232-2115-4624-B9D3-E7BA29CBE837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02C5-0C8B-4612-B2A9-05F25F3FE9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718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7232-2115-4624-B9D3-E7BA29CBE837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02C5-0C8B-4612-B2A9-05F25F3FE9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76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7232-2115-4624-B9D3-E7BA29CBE837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02C5-0C8B-4612-B2A9-05F25F3FE9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7232-2115-4624-B9D3-E7BA29CBE837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02C5-0C8B-4612-B2A9-05F25F3FE9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549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7232-2115-4624-B9D3-E7BA29CBE837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02C5-0C8B-4612-B2A9-05F25F3FE9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3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7232-2115-4624-B9D3-E7BA29CBE837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02C5-0C8B-4612-B2A9-05F25F3FE9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63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7232-2115-4624-B9D3-E7BA29CBE837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02C5-0C8B-4612-B2A9-05F25F3FE9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57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7232-2115-4624-B9D3-E7BA29CBE837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002C5-0C8B-4612-B2A9-05F25F3FE9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89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89182" y="306749"/>
            <a:ext cx="5057955" cy="1082105"/>
          </a:xfrm>
        </p:spPr>
        <p:txBody>
          <a:bodyPr>
            <a:normAutofit/>
          </a:bodyPr>
          <a:lstStyle/>
          <a:p>
            <a:r>
              <a:rPr lang="es-MX" sz="1400" b="1" dirty="0"/>
              <a:t>“PREMIO ESTATAL DE </a:t>
            </a:r>
            <a:r>
              <a:rPr lang="es-MX" sz="1400" b="1" dirty="0" smtClean="0"/>
              <a:t>CIENCIA, </a:t>
            </a:r>
            <a:r>
              <a:rPr lang="es-MX" sz="1400" b="1" dirty="0"/>
              <a:t>TECNOLOGÍA </a:t>
            </a:r>
            <a:r>
              <a:rPr lang="es-MX" sz="1400" b="1" dirty="0" smtClean="0"/>
              <a:t>E INNOVACIÓN 2018</a:t>
            </a:r>
            <a:r>
              <a:rPr lang="es-MX" sz="1400" b="1" dirty="0"/>
              <a:t>”</a:t>
            </a:r>
            <a:endParaRPr lang="es-ES" sz="1400" i="1" dirty="0"/>
          </a:p>
          <a:p>
            <a:r>
              <a:rPr lang="es-MX" sz="1400" dirty="0"/>
              <a:t>Ciencias Naturales y Exactas</a:t>
            </a:r>
            <a:endParaRPr lang="es-ES" sz="1400" i="1" dirty="0"/>
          </a:p>
          <a:p>
            <a:r>
              <a:rPr lang="es-MX" sz="1400" dirty="0"/>
              <a:t>Dr. Esteban Sánchez Chávez</a:t>
            </a:r>
            <a:endParaRPr lang="es-ES" sz="1400" i="1" dirty="0"/>
          </a:p>
          <a:p>
            <a:endParaRPr lang="es-ES" sz="14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869056" y="1804863"/>
            <a:ext cx="5057955" cy="108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400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869054" y="2446901"/>
            <a:ext cx="5057955" cy="1082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b="1" dirty="0"/>
              <a:t>“PREMIO ESTATAL DE </a:t>
            </a:r>
            <a:r>
              <a:rPr lang="es-MX" sz="1400" b="1" dirty="0" smtClean="0"/>
              <a:t>CIENCIA, </a:t>
            </a:r>
            <a:r>
              <a:rPr lang="es-MX" sz="1400" b="1" dirty="0"/>
              <a:t>TECNOLOGÍA </a:t>
            </a:r>
            <a:r>
              <a:rPr lang="es-MX" sz="1400" b="1" dirty="0" smtClean="0"/>
              <a:t>E INNOVACIÓN 2018</a:t>
            </a:r>
            <a:r>
              <a:rPr lang="es-MX" sz="1400" b="1" dirty="0"/>
              <a:t>”</a:t>
            </a:r>
            <a:endParaRPr lang="es-ES" sz="1400" i="1" dirty="0"/>
          </a:p>
          <a:p>
            <a:r>
              <a:rPr lang="es-MX" sz="1400" dirty="0"/>
              <a:t>Ciencias </a:t>
            </a:r>
            <a:r>
              <a:rPr lang="es-MX" sz="1400" dirty="0" smtClean="0"/>
              <a:t>Sociales y Humanidades</a:t>
            </a:r>
            <a:endParaRPr lang="es-ES" sz="1400" i="1" dirty="0"/>
          </a:p>
          <a:p>
            <a:r>
              <a:rPr lang="es-MX" sz="1400" dirty="0"/>
              <a:t>Dr. Concepción Luján Álvarez</a:t>
            </a:r>
            <a:endParaRPr lang="es-ES" sz="1400" i="1" dirty="0"/>
          </a:p>
          <a:p>
            <a:endParaRPr lang="es-ES" sz="1400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869055" y="4801558"/>
            <a:ext cx="5057955" cy="1082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b="1" dirty="0"/>
              <a:t>“PREMIO ESTATAL DE </a:t>
            </a:r>
            <a:r>
              <a:rPr lang="es-MX" sz="1400" b="1" dirty="0" smtClean="0"/>
              <a:t>CIENCIA, TECNOLOGÍA E INNOVACIÓN </a:t>
            </a:r>
            <a:r>
              <a:rPr lang="es-MX" sz="1400" b="1" dirty="0"/>
              <a:t>2018”</a:t>
            </a:r>
            <a:endParaRPr lang="es-ES" sz="1400" i="1" dirty="0"/>
          </a:p>
          <a:p>
            <a:r>
              <a:rPr lang="es-MX" sz="1400" dirty="0" smtClean="0"/>
              <a:t>Tecnología e Innovación</a:t>
            </a:r>
            <a:endParaRPr lang="es-ES" sz="1400" i="1" dirty="0"/>
          </a:p>
          <a:p>
            <a:r>
              <a:rPr lang="es-MX" sz="1400" dirty="0"/>
              <a:t>Dra. Aidé Aracely Maldonado Macías</a:t>
            </a:r>
            <a:endParaRPr lang="es-ES" sz="1400" i="1" dirty="0"/>
          </a:p>
          <a:p>
            <a:endParaRPr lang="es-ES" sz="1400" dirty="0"/>
          </a:p>
        </p:txBody>
      </p:sp>
      <p:pic>
        <p:nvPicPr>
          <p:cNvPr id="10" name="Picture 4" descr="Resultado de imagen para logo unidos con valor chihuah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018" y="5853508"/>
            <a:ext cx="580958" cy="58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702" y="5827929"/>
            <a:ext cx="2067691" cy="589292"/>
          </a:xfrm>
          <a:prstGeom prst="rect">
            <a:avLst/>
          </a:prstGeom>
        </p:spPr>
      </p:pic>
      <p:pic>
        <p:nvPicPr>
          <p:cNvPr id="1030" name="Picture 6" descr="Resultado de imagen para logo instituto de innovaciÃ³n y competitivida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786" y="5741369"/>
            <a:ext cx="1748399" cy="75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Resultado de imagen para logo unidos con valor chihuah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532" y="3512878"/>
            <a:ext cx="580958" cy="58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2216" y="3487299"/>
            <a:ext cx="2067691" cy="589292"/>
          </a:xfrm>
          <a:prstGeom prst="rect">
            <a:avLst/>
          </a:prstGeom>
        </p:spPr>
      </p:pic>
      <p:pic>
        <p:nvPicPr>
          <p:cNvPr id="16" name="Picture 6" descr="Resultado de imagen para logo instituto de innovaciÃ³n y competitivida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409" y="3400739"/>
            <a:ext cx="1748399" cy="75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Resultado de imagen para logo unidos con valor chihuah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61" y="1336156"/>
            <a:ext cx="580958" cy="58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345" y="1310577"/>
            <a:ext cx="2067691" cy="589292"/>
          </a:xfrm>
          <a:prstGeom prst="rect">
            <a:avLst/>
          </a:prstGeom>
        </p:spPr>
      </p:pic>
      <p:pic>
        <p:nvPicPr>
          <p:cNvPr id="19" name="Picture 6" descr="Resultado de imagen para logo instituto de innovaciÃ³n y competitivida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72" y="1224017"/>
            <a:ext cx="1748399" cy="75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recto 3"/>
          <p:cNvCxnSpPr/>
          <p:nvPr/>
        </p:nvCxnSpPr>
        <p:spPr>
          <a:xfrm>
            <a:off x="0" y="2130725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-2870" y="441383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467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2466</TotalTime>
  <Words>60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6</cp:revision>
  <cp:lastPrinted>2019-05-02T15:33:02Z</cp:lastPrinted>
  <dcterms:created xsi:type="dcterms:W3CDTF">2019-04-30T22:02:06Z</dcterms:created>
  <dcterms:modified xsi:type="dcterms:W3CDTF">2021-01-07T20:17:02Z</dcterms:modified>
</cp:coreProperties>
</file>