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7620000" cy="19050000"/>
  <p:notesSz cx="6858000" cy="9144000"/>
  <p:embeddedFontLst>
    <p:embeddedFont>
      <p:font typeface="Antonio Bold" panose="020B0604020202020204" charset="0"/>
      <p:regular r:id="rId4"/>
    </p:embeddedFont>
    <p:embeddedFont>
      <p:font typeface="Antonio Bold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Bold" panose="00000800000000000000" pitchFamily="2" charset="0"/>
      <p:regular r:id="rId10"/>
      <p:bold r:id="rId11"/>
    </p:embeddedFont>
    <p:embeddedFont>
      <p:font typeface="Montserrat Classic" panose="020B0604020202020204" charset="0"/>
      <p:regular r:id="rId12"/>
    </p:embeddedFont>
    <p:embeddedFont>
      <p:font typeface="Montserrat Classic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BEC"/>
    <a:srgbClr val="FFA53C"/>
    <a:srgbClr val="EFA118"/>
    <a:srgbClr val="EE5321"/>
    <a:srgbClr val="8978C4"/>
    <a:srgbClr val="D54F99"/>
    <a:srgbClr val="058DD8"/>
    <a:srgbClr val="09B7C9"/>
    <a:srgbClr val="93C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214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29" Type="http://schemas.openxmlformats.org/officeDocument/2006/relationships/image" Target="../media/image28.sv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29" Type="http://schemas.openxmlformats.org/officeDocument/2006/relationships/image" Target="../media/image28.sv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8859" y="-176711"/>
            <a:ext cx="7757718" cy="194034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70425" y="14595659"/>
            <a:ext cx="3499323" cy="20741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08346" y="3480655"/>
            <a:ext cx="3031425" cy="17968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08346" y="5180974"/>
            <a:ext cx="3031425" cy="17968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08346" y="6887365"/>
            <a:ext cx="3031425" cy="17968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208346" y="8593756"/>
            <a:ext cx="3031425" cy="17968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208346" y="10300147"/>
            <a:ext cx="3031425" cy="17968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235632" y="12654913"/>
            <a:ext cx="3031425" cy="179680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519766" y="2229734"/>
            <a:ext cx="2699964" cy="1854538"/>
            <a:chOff x="0" y="0"/>
            <a:chExt cx="3599952" cy="2472717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0" y="0"/>
              <a:ext cx="3599952" cy="247271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479927" y="50621"/>
              <a:ext cx="2640099" cy="1819268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902753" y="4202084"/>
            <a:ext cx="2729120" cy="1874565"/>
            <a:chOff x="0" y="0"/>
            <a:chExt cx="3638827" cy="249941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0" y="0"/>
              <a:ext cx="3638827" cy="249941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499364" y="67494"/>
              <a:ext cx="2640099" cy="1819268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3945858" y="5965129"/>
            <a:ext cx="2794815" cy="1919689"/>
            <a:chOff x="0" y="0"/>
            <a:chExt cx="3726420" cy="2559585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>
            <a:xfrm>
              <a:off x="0" y="0"/>
              <a:ext cx="3726420" cy="255958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43161" y="156750"/>
              <a:ext cx="2640099" cy="1819268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879327" y="7752317"/>
            <a:ext cx="2775973" cy="1906747"/>
            <a:chOff x="0" y="0"/>
            <a:chExt cx="3701298" cy="2542329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>
            <a:xfrm>
              <a:off x="0" y="0"/>
              <a:ext cx="3701298" cy="254232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>
              <a:fillRect/>
            </a:stretch>
          </p:blipFill>
          <p:spPr>
            <a:xfrm>
              <a:off x="530600" y="102122"/>
              <a:ext cx="2640099" cy="1819268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3993283" y="9442022"/>
            <a:ext cx="2699964" cy="1854538"/>
            <a:chOff x="0" y="0"/>
            <a:chExt cx="3599952" cy="2472717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>
            <a:xfrm>
              <a:off x="0" y="0"/>
              <a:ext cx="3599952" cy="2472717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479927" y="67494"/>
              <a:ext cx="2640099" cy="1819268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4326399" y="14064972"/>
            <a:ext cx="2726812" cy="1872979"/>
            <a:chOff x="0" y="0"/>
            <a:chExt cx="3635749" cy="249730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>
            <a:xfrm>
              <a:off x="0" y="0"/>
              <a:ext cx="3635749" cy="249730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497825" y="111907"/>
              <a:ext cx="2640099" cy="1819268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927360" y="11712556"/>
            <a:ext cx="2679907" cy="1840761"/>
            <a:chOff x="0" y="0"/>
            <a:chExt cx="3573210" cy="2454349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>
            <a:xfrm>
              <a:off x="0" y="0"/>
              <a:ext cx="3573210" cy="24543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466556" y="46406"/>
              <a:ext cx="2640099" cy="1819268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762000" y="16474859"/>
            <a:ext cx="2639625" cy="1813093"/>
            <a:chOff x="0" y="0"/>
            <a:chExt cx="3519500" cy="2417457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>
            <a:xfrm>
              <a:off x="0" y="0"/>
              <a:ext cx="3519500" cy="2417457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rcRect/>
            <a:stretch>
              <a:fillRect/>
            </a:stretch>
          </p:blipFill>
          <p:spPr>
            <a:xfrm>
              <a:off x="439701" y="0"/>
              <a:ext cx="2640099" cy="1819268"/>
            </a:xfrm>
            <a:prstGeom prst="rect">
              <a:avLst/>
            </a:prstGeom>
          </p:spPr>
        </p:pic>
      </p:grpSp>
      <p:sp>
        <p:nvSpPr>
          <p:cNvPr id="34" name="TextBox 34"/>
          <p:cNvSpPr txBox="1"/>
          <p:nvPr/>
        </p:nvSpPr>
        <p:spPr>
          <a:xfrm>
            <a:off x="1681184" y="890474"/>
            <a:ext cx="4719616" cy="35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2654" dirty="0">
                <a:solidFill>
                  <a:srgbClr val="C6CFD4"/>
                </a:solidFill>
                <a:latin typeface="Montserrat Bold"/>
              </a:rPr>
              <a:t>NOMBRE DEL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81184" y="1306688"/>
            <a:ext cx="4719616" cy="5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1"/>
              </a:lnSpc>
            </a:pPr>
            <a:r>
              <a:rPr lang="en-US" sz="3981" dirty="0">
                <a:solidFill>
                  <a:srgbClr val="F0F0F0"/>
                </a:solidFill>
                <a:latin typeface="Antonio Bold Bold"/>
              </a:rPr>
              <a:t>PROYECTO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42699" y="18809969"/>
            <a:ext cx="5334601" cy="16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spc="240">
                <a:solidFill>
                  <a:srgbClr val="F0F0F0"/>
                </a:solidFill>
                <a:latin typeface="Montserrat Classic Bold"/>
              </a:rPr>
              <a:t>NOMBRE DE LOS PARTICIPANTES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42699" y="3195103"/>
            <a:ext cx="293067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>
                <a:solidFill>
                  <a:srgbClr val="93CF57"/>
                </a:solidFill>
                <a:latin typeface="Montserrat Classic"/>
              </a:rPr>
              <a:t>Antecedentes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42699" y="6629816"/>
            <a:ext cx="293067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>
                <a:solidFill>
                  <a:srgbClr val="058DD8"/>
                </a:solidFill>
                <a:latin typeface="Montserrat Classic"/>
              </a:rPr>
              <a:t>Justificación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42699" y="10150958"/>
            <a:ext cx="293067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dirty="0" err="1">
                <a:solidFill>
                  <a:srgbClr val="D54F99"/>
                </a:solidFill>
                <a:latin typeface="Montserrat Classic"/>
              </a:rPr>
              <a:t>Metodología</a:t>
            </a:r>
            <a:endParaRPr lang="en-US" sz="2500" dirty="0">
              <a:solidFill>
                <a:srgbClr val="D54F99"/>
              </a:solidFill>
              <a:latin typeface="Montserrat Classic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450192" y="14510443"/>
            <a:ext cx="293067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>
                <a:solidFill>
                  <a:srgbClr val="EFA118"/>
                </a:solidFill>
                <a:latin typeface="Montserrat Classic"/>
              </a:rPr>
              <a:t>Resultados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10000" y="4455549"/>
            <a:ext cx="3293601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600">
                <a:solidFill>
                  <a:srgbClr val="09B7C9"/>
                </a:solidFill>
                <a:latin typeface="Montserrat Classic"/>
              </a:rPr>
              <a:t>Definición del problema o meta de ingeniería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326399" y="8319693"/>
            <a:ext cx="2150902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600">
                <a:solidFill>
                  <a:srgbClr val="9E218F"/>
                </a:solidFill>
                <a:latin typeface="Montserrat Classic"/>
              </a:rPr>
              <a:t>Objetivos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518740" y="16679505"/>
            <a:ext cx="2531601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600">
                <a:solidFill>
                  <a:srgbClr val="EE5321"/>
                </a:solidFill>
                <a:latin typeface="Montserrat Classic"/>
              </a:rPr>
              <a:t>Conclusiones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461920" y="2551906"/>
            <a:ext cx="815656" cy="16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"/>
              </a:lnSpc>
            </a:pPr>
            <a:r>
              <a:rPr lang="en-US" sz="1124">
                <a:solidFill>
                  <a:srgbClr val="93CF57"/>
                </a:solidFill>
                <a:latin typeface="Montserrat Classic Bold"/>
              </a:rPr>
              <a:t>STEP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935438" y="6322853"/>
            <a:ext cx="815656" cy="16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"/>
              </a:lnSpc>
            </a:pPr>
            <a:r>
              <a:rPr lang="en-US" sz="1124">
                <a:solidFill>
                  <a:srgbClr val="058DD8"/>
                </a:solidFill>
                <a:latin typeface="Montserrat Classic Bold"/>
              </a:rPr>
              <a:t>STEP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935438" y="9738595"/>
            <a:ext cx="815656" cy="16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"/>
              </a:lnSpc>
            </a:pPr>
            <a:r>
              <a:rPr lang="en-US" sz="1124">
                <a:solidFill>
                  <a:srgbClr val="D54F99"/>
                </a:solidFill>
                <a:latin typeface="Montserrat Classic Bold"/>
              </a:rPr>
              <a:t>STEP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281977" y="14396227"/>
            <a:ext cx="815656" cy="16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"/>
              </a:lnSpc>
            </a:pPr>
            <a:r>
              <a:rPr lang="en-US" sz="1124" dirty="0">
                <a:solidFill>
                  <a:srgbClr val="EFA118"/>
                </a:solidFill>
                <a:latin typeface="Montserrat Classic Bold"/>
              </a:rPr>
              <a:t>STEP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27804" y="4525382"/>
            <a:ext cx="815656" cy="16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"/>
              </a:lnSpc>
            </a:pPr>
            <a:r>
              <a:rPr lang="en-US" sz="1124">
                <a:solidFill>
                  <a:srgbClr val="09B7C9"/>
                </a:solidFill>
                <a:latin typeface="Montserrat Classic Bold"/>
              </a:rPr>
              <a:t>STEP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827804" y="8074995"/>
            <a:ext cx="815656" cy="16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"/>
              </a:lnSpc>
            </a:pPr>
            <a:r>
              <a:rPr lang="en-US" sz="1124">
                <a:solidFill>
                  <a:srgbClr val="8978C4"/>
                </a:solidFill>
                <a:latin typeface="Montserrat Classic Bold"/>
              </a:rPr>
              <a:t>STEP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827804" y="12002241"/>
            <a:ext cx="815656" cy="16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"/>
              </a:lnSpc>
            </a:pPr>
            <a:r>
              <a:rPr lang="en-US" sz="1124">
                <a:solidFill>
                  <a:srgbClr val="EE5321"/>
                </a:solidFill>
                <a:latin typeface="Montserrat Classic Bold"/>
              </a:rPr>
              <a:t>STEP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673985" y="16750709"/>
            <a:ext cx="815656" cy="16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"/>
              </a:lnSpc>
            </a:pPr>
            <a:r>
              <a:rPr lang="en-US" sz="1124" dirty="0">
                <a:solidFill>
                  <a:srgbClr val="FFA53C"/>
                </a:solidFill>
                <a:latin typeface="Montserrat Classic Bold"/>
              </a:rPr>
              <a:t>STEP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461920" y="2636000"/>
            <a:ext cx="815656" cy="54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6"/>
              </a:lnSpc>
            </a:pPr>
            <a:r>
              <a:rPr lang="en-US" sz="3211">
                <a:solidFill>
                  <a:srgbClr val="93CF57"/>
                </a:solidFill>
                <a:latin typeface="Antonio Bold"/>
              </a:rPr>
              <a:t>01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935438" y="6406947"/>
            <a:ext cx="815656" cy="54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6"/>
              </a:lnSpc>
            </a:pPr>
            <a:r>
              <a:rPr lang="en-US" sz="3211">
                <a:solidFill>
                  <a:srgbClr val="058DD8"/>
                </a:solidFill>
                <a:latin typeface="Antonio Bold"/>
              </a:rPr>
              <a:t>03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935438" y="9822689"/>
            <a:ext cx="815656" cy="54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6"/>
              </a:lnSpc>
            </a:pPr>
            <a:r>
              <a:rPr lang="en-US" sz="3211">
                <a:solidFill>
                  <a:srgbClr val="D54F99"/>
                </a:solidFill>
                <a:latin typeface="Antonio Bold"/>
              </a:rPr>
              <a:t>05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281977" y="14480321"/>
            <a:ext cx="815656" cy="54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6"/>
              </a:lnSpc>
            </a:pPr>
            <a:r>
              <a:rPr lang="en-US" sz="3211">
                <a:solidFill>
                  <a:srgbClr val="EFA118"/>
                </a:solidFill>
                <a:latin typeface="Antonio Bold"/>
              </a:rPr>
              <a:t>07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827804" y="4609476"/>
            <a:ext cx="815656" cy="54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6"/>
              </a:lnSpc>
            </a:pPr>
            <a:r>
              <a:rPr lang="en-US" sz="3211">
                <a:solidFill>
                  <a:srgbClr val="09B7C9"/>
                </a:solidFill>
                <a:latin typeface="Antonio Bold"/>
              </a:rPr>
              <a:t>02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827804" y="8159089"/>
            <a:ext cx="815656" cy="54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6"/>
              </a:lnSpc>
            </a:pPr>
            <a:r>
              <a:rPr lang="en-US" sz="3211">
                <a:solidFill>
                  <a:srgbClr val="8978C4"/>
                </a:solidFill>
                <a:latin typeface="Antonio Bold"/>
              </a:rPr>
              <a:t>04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827804" y="12086335"/>
            <a:ext cx="815656" cy="54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6"/>
              </a:lnSpc>
            </a:pPr>
            <a:r>
              <a:rPr lang="en-US" sz="3211" dirty="0">
                <a:solidFill>
                  <a:srgbClr val="EE5321"/>
                </a:solidFill>
                <a:latin typeface="Antonio Bold"/>
              </a:rPr>
              <a:t>06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673985" y="16834803"/>
            <a:ext cx="815656" cy="54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6"/>
              </a:lnSpc>
            </a:pPr>
            <a:r>
              <a:rPr lang="en-US" sz="3211" dirty="0">
                <a:solidFill>
                  <a:srgbClr val="FFA53C"/>
                </a:solidFill>
                <a:latin typeface="Antonio Bold"/>
              </a:rPr>
              <a:t>08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475609" y="11771175"/>
            <a:ext cx="3962381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2500" dirty="0">
                <a:solidFill>
                  <a:srgbClr val="EE5321"/>
                </a:solidFill>
                <a:latin typeface="Montserrat Classic"/>
              </a:rPr>
              <a:t>Hipótesis</a:t>
            </a:r>
          </a:p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2000" dirty="0">
                <a:solidFill>
                  <a:srgbClr val="EE5321"/>
                </a:solidFill>
                <a:latin typeface="Montserrat Classic"/>
              </a:rPr>
              <a:t> </a:t>
            </a:r>
            <a:r>
              <a:rPr lang="en-US" sz="1400" dirty="0">
                <a:solidFill>
                  <a:srgbClr val="EE5321"/>
                </a:solidFill>
                <a:latin typeface="Montserrat Classic"/>
              </a:rPr>
              <a:t>(para Proyectos de Ciencias) </a:t>
            </a:r>
          </a:p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2500" dirty="0">
                <a:solidFill>
                  <a:srgbClr val="EE5321"/>
                </a:solidFill>
                <a:latin typeface="Montserrat Classic"/>
              </a:rPr>
              <a:t>Ejecución y construcción</a:t>
            </a:r>
          </a:p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2500" dirty="0">
                <a:solidFill>
                  <a:srgbClr val="EE5321"/>
                </a:solidFill>
                <a:latin typeface="Montserrat Classic"/>
              </a:rPr>
              <a:t> </a:t>
            </a:r>
            <a:r>
              <a:rPr lang="en-US" sz="1400" dirty="0">
                <a:solidFill>
                  <a:srgbClr val="EE5321"/>
                </a:solidFill>
                <a:latin typeface="Montserrat Classic"/>
              </a:rPr>
              <a:t>(para Proyectos de Ingenierías) </a:t>
            </a:r>
            <a:endParaRPr lang="en-US" sz="2000" dirty="0">
              <a:solidFill>
                <a:srgbClr val="EE5321"/>
              </a:solidFill>
              <a:latin typeface="Montserrat Classic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4F6DD85B-486C-4A44-8BD9-B834F974593E}"/>
              </a:ext>
            </a:extLst>
          </p:cNvPr>
          <p:cNvSpPr/>
          <p:nvPr/>
        </p:nvSpPr>
        <p:spPr>
          <a:xfrm>
            <a:off x="-68859" y="-176711"/>
            <a:ext cx="7757718" cy="70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" name="Imagen 60" descr="Logotipo&#10;&#10;Descripción generada automáticamente">
            <a:extLst>
              <a:ext uri="{FF2B5EF4-FFF2-40B4-BE49-F238E27FC236}">
                <a16:creationId xmlns:a16="http://schemas.microsoft.com/office/drawing/2014/main" id="{BF94B5AD-B5A3-4F16-8E63-592D47E54519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173080"/>
            <a:ext cx="1236340" cy="706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8859" y="-176711"/>
            <a:ext cx="7757718" cy="194034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70425" y="14233737"/>
            <a:ext cx="3499323" cy="20741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08346" y="3118733"/>
            <a:ext cx="3031425" cy="17968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08346" y="4819052"/>
            <a:ext cx="3031425" cy="17968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08346" y="6525443"/>
            <a:ext cx="3031425" cy="17968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208346" y="8231834"/>
            <a:ext cx="3031425" cy="17968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208346" y="9938225"/>
            <a:ext cx="3031425" cy="17968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235632" y="12292991"/>
            <a:ext cx="3031425" cy="179680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519766" y="1867812"/>
            <a:ext cx="2699964" cy="1854538"/>
            <a:chOff x="0" y="0"/>
            <a:chExt cx="3599952" cy="2472717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0" y="0"/>
              <a:ext cx="3599952" cy="247271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479927" y="50621"/>
              <a:ext cx="2640099" cy="1819268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902753" y="3840162"/>
            <a:ext cx="2729120" cy="1874565"/>
            <a:chOff x="0" y="0"/>
            <a:chExt cx="3638827" cy="249941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0" y="0"/>
              <a:ext cx="3638827" cy="249941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499364" y="67494"/>
              <a:ext cx="2640099" cy="1819268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3945858" y="5603207"/>
            <a:ext cx="2794815" cy="1919689"/>
            <a:chOff x="0" y="0"/>
            <a:chExt cx="3726420" cy="2559585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>
            <a:xfrm>
              <a:off x="0" y="0"/>
              <a:ext cx="3726420" cy="255958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43161" y="156750"/>
              <a:ext cx="2640099" cy="1819268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879327" y="7390395"/>
            <a:ext cx="2775973" cy="1906747"/>
            <a:chOff x="0" y="0"/>
            <a:chExt cx="3701298" cy="2542329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>
            <a:xfrm>
              <a:off x="0" y="0"/>
              <a:ext cx="3701298" cy="254232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>
              <a:fillRect/>
            </a:stretch>
          </p:blipFill>
          <p:spPr>
            <a:xfrm>
              <a:off x="530600" y="102122"/>
              <a:ext cx="2640099" cy="1819268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3993283" y="9080100"/>
            <a:ext cx="2699964" cy="1854538"/>
            <a:chOff x="0" y="0"/>
            <a:chExt cx="3599952" cy="2472717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>
            <a:xfrm>
              <a:off x="0" y="0"/>
              <a:ext cx="3599952" cy="2472717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479927" y="67494"/>
              <a:ext cx="2640099" cy="1819268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4326399" y="13703050"/>
            <a:ext cx="2726812" cy="1872979"/>
            <a:chOff x="0" y="0"/>
            <a:chExt cx="3635749" cy="249730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>
            <a:xfrm>
              <a:off x="0" y="0"/>
              <a:ext cx="3635749" cy="249730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497825" y="111907"/>
              <a:ext cx="2640099" cy="1819268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927360" y="11350634"/>
            <a:ext cx="2679907" cy="1840761"/>
            <a:chOff x="0" y="0"/>
            <a:chExt cx="3573210" cy="2454349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>
            <a:xfrm>
              <a:off x="0" y="0"/>
              <a:ext cx="3573210" cy="24543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466556" y="46406"/>
              <a:ext cx="2640099" cy="1819268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762000" y="16112937"/>
            <a:ext cx="2639625" cy="1813093"/>
            <a:chOff x="0" y="0"/>
            <a:chExt cx="3519500" cy="2417457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>
            <a:xfrm>
              <a:off x="0" y="0"/>
              <a:ext cx="3519500" cy="2417457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rcRect/>
            <a:stretch>
              <a:fillRect/>
            </a:stretch>
          </p:blipFill>
          <p:spPr>
            <a:xfrm>
              <a:off x="439701" y="0"/>
              <a:ext cx="2640099" cy="1819268"/>
            </a:xfrm>
            <a:prstGeom prst="rect">
              <a:avLst/>
            </a:prstGeom>
          </p:spPr>
        </p:pic>
      </p:grpSp>
      <p:sp>
        <p:nvSpPr>
          <p:cNvPr id="34" name="TextBox 34"/>
          <p:cNvSpPr txBox="1"/>
          <p:nvPr/>
        </p:nvSpPr>
        <p:spPr>
          <a:xfrm>
            <a:off x="1528784" y="890474"/>
            <a:ext cx="4719616" cy="35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2654" dirty="0">
                <a:solidFill>
                  <a:srgbClr val="C6CFD4"/>
                </a:solidFill>
                <a:latin typeface="Montserrat Bold"/>
              </a:rPr>
              <a:t>NOMBRE DEL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28784" y="1306688"/>
            <a:ext cx="4719616" cy="5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1"/>
              </a:lnSpc>
            </a:pPr>
            <a:r>
              <a:rPr lang="en-US" sz="3981" dirty="0">
                <a:solidFill>
                  <a:srgbClr val="F0F0F0"/>
                </a:solidFill>
                <a:latin typeface="Antonio Bold Bold"/>
              </a:rPr>
              <a:t>PROYECTO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42699" y="18448047"/>
            <a:ext cx="5334601" cy="16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spc="240">
                <a:solidFill>
                  <a:srgbClr val="F0F0F0"/>
                </a:solidFill>
                <a:latin typeface="Montserrat Classic Bold"/>
              </a:rPr>
              <a:t>NOMBRE DE LOS PARTICIPANTES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42699" y="2833181"/>
            <a:ext cx="293067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>
                <a:solidFill>
                  <a:srgbClr val="93CF57"/>
                </a:solidFill>
                <a:latin typeface="Montserrat Classic"/>
              </a:rPr>
              <a:t>Antecedentes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42699" y="6267894"/>
            <a:ext cx="293067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>
                <a:solidFill>
                  <a:srgbClr val="058DD8"/>
                </a:solidFill>
                <a:latin typeface="Montserrat Classic"/>
              </a:rPr>
              <a:t>Justificación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42699" y="9789036"/>
            <a:ext cx="293067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dirty="0" err="1">
                <a:solidFill>
                  <a:srgbClr val="D54F99"/>
                </a:solidFill>
                <a:latin typeface="Montserrat Classic"/>
              </a:rPr>
              <a:t>Metodología</a:t>
            </a:r>
            <a:endParaRPr lang="en-US" sz="2500" dirty="0">
              <a:solidFill>
                <a:srgbClr val="D54F99"/>
              </a:solidFill>
              <a:latin typeface="Montserrat Classic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450192" y="14148521"/>
            <a:ext cx="293067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>
                <a:solidFill>
                  <a:srgbClr val="EFA118"/>
                </a:solidFill>
                <a:latin typeface="Montserrat Classic"/>
              </a:rPr>
              <a:t>Resultados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10000" y="4093627"/>
            <a:ext cx="3293601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600">
                <a:solidFill>
                  <a:srgbClr val="09B7C9"/>
                </a:solidFill>
                <a:latin typeface="Montserrat Classic"/>
              </a:rPr>
              <a:t>Definición del problema o meta de ingeniería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326399" y="7957771"/>
            <a:ext cx="2150902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600">
                <a:solidFill>
                  <a:srgbClr val="9E218F"/>
                </a:solidFill>
                <a:latin typeface="Montserrat Classic"/>
              </a:rPr>
              <a:t>Objetivos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518740" y="16317583"/>
            <a:ext cx="2531601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600">
                <a:solidFill>
                  <a:srgbClr val="EE5321"/>
                </a:solidFill>
                <a:latin typeface="Montserrat Classic"/>
              </a:rPr>
              <a:t>Conclusiones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475609" y="11409253"/>
            <a:ext cx="3962381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2500" dirty="0">
                <a:solidFill>
                  <a:srgbClr val="EE5321"/>
                </a:solidFill>
                <a:latin typeface="Montserrat Classic"/>
              </a:rPr>
              <a:t>Hipótesis</a:t>
            </a:r>
          </a:p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2000" dirty="0">
                <a:solidFill>
                  <a:srgbClr val="EE5321"/>
                </a:solidFill>
                <a:latin typeface="Montserrat Classic"/>
              </a:rPr>
              <a:t> </a:t>
            </a:r>
            <a:r>
              <a:rPr lang="en-US" sz="1400" dirty="0">
                <a:solidFill>
                  <a:srgbClr val="EE5321"/>
                </a:solidFill>
                <a:latin typeface="Montserrat Classic"/>
              </a:rPr>
              <a:t>(para Proyectos de Ciencias) </a:t>
            </a:r>
          </a:p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2500" dirty="0">
                <a:solidFill>
                  <a:srgbClr val="EE5321"/>
                </a:solidFill>
                <a:latin typeface="Montserrat Classic"/>
              </a:rPr>
              <a:t>Ejecución y construcción</a:t>
            </a:r>
          </a:p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2500" dirty="0">
                <a:solidFill>
                  <a:srgbClr val="EE5321"/>
                </a:solidFill>
                <a:latin typeface="Montserrat Classic"/>
              </a:rPr>
              <a:t> </a:t>
            </a:r>
            <a:r>
              <a:rPr lang="en-US" sz="1400" dirty="0">
                <a:solidFill>
                  <a:srgbClr val="EE5321"/>
                </a:solidFill>
                <a:latin typeface="Montserrat Classic"/>
              </a:rPr>
              <a:t>(para Proyectos de Ingenierías) </a:t>
            </a:r>
            <a:endParaRPr lang="en-US" sz="2000" dirty="0">
              <a:solidFill>
                <a:srgbClr val="EE5321"/>
              </a:solidFill>
              <a:latin typeface="Montserrat Classic"/>
            </a:endParaRPr>
          </a:p>
        </p:txBody>
      </p:sp>
      <p:grpSp>
        <p:nvGrpSpPr>
          <p:cNvPr id="61" name="Picture 34">
            <a:extLst>
              <a:ext uri="{FF2B5EF4-FFF2-40B4-BE49-F238E27FC236}">
                <a16:creationId xmlns:a16="http://schemas.microsoft.com/office/drawing/2014/main" id="{1FEAAE23-68D1-4CE2-9314-94E7552B3617}"/>
              </a:ext>
            </a:extLst>
          </p:cNvPr>
          <p:cNvGrpSpPr/>
          <p:nvPr/>
        </p:nvGrpSpPr>
        <p:grpSpPr>
          <a:xfrm>
            <a:off x="5578738" y="2190817"/>
            <a:ext cx="582020" cy="582023"/>
            <a:chOff x="753699" y="11775458"/>
            <a:chExt cx="813490" cy="813493"/>
          </a:xfrm>
        </p:grpSpPr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053A4D5C-2245-4F5F-91B3-DEB5748B44BC}"/>
                </a:ext>
              </a:extLst>
            </p:cNvPr>
            <p:cNvSpPr/>
            <p:nvPr/>
          </p:nvSpPr>
          <p:spPr>
            <a:xfrm>
              <a:off x="762232" y="11783997"/>
              <a:ext cx="590291" cy="590291"/>
            </a:xfrm>
            <a:custGeom>
              <a:avLst/>
              <a:gdLst>
                <a:gd name="connsiteX0" fmla="*/ 590291 w 590291"/>
                <a:gd name="connsiteY0" fmla="*/ 295146 h 590291"/>
                <a:gd name="connsiteX1" fmla="*/ 295146 w 590291"/>
                <a:gd name="connsiteY1" fmla="*/ 590291 h 590291"/>
                <a:gd name="connsiteX2" fmla="*/ 0 w 590291"/>
                <a:gd name="connsiteY2" fmla="*/ 295146 h 590291"/>
                <a:gd name="connsiteX3" fmla="*/ 295146 w 590291"/>
                <a:gd name="connsiteY3" fmla="*/ 0 h 590291"/>
                <a:gd name="connsiteX4" fmla="*/ 590291 w 590291"/>
                <a:gd name="connsiteY4" fmla="*/ 295146 h 59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291" h="590291">
                  <a:moveTo>
                    <a:pt x="590291" y="295146"/>
                  </a:moveTo>
                  <a:cubicBezTo>
                    <a:pt x="590291" y="458150"/>
                    <a:pt x="458150" y="590291"/>
                    <a:pt x="295146" y="590291"/>
                  </a:cubicBezTo>
                  <a:cubicBezTo>
                    <a:pt x="132141" y="590291"/>
                    <a:pt x="0" y="458150"/>
                    <a:pt x="0" y="295146"/>
                  </a:cubicBezTo>
                  <a:cubicBezTo>
                    <a:pt x="0" y="132141"/>
                    <a:pt x="132141" y="0"/>
                    <a:pt x="295146" y="0"/>
                  </a:cubicBezTo>
                  <a:cubicBezTo>
                    <a:pt x="458150" y="0"/>
                    <a:pt x="590291" y="132141"/>
                    <a:pt x="590291" y="295146"/>
                  </a:cubicBezTo>
                  <a:close/>
                </a:path>
              </a:pathLst>
            </a:custGeom>
            <a:solidFill>
              <a:srgbClr val="93CF57"/>
            </a:solidFill>
            <a:ln w="1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42AFE721-D0FF-42B8-9C0B-3ED99CFDA69C}"/>
                </a:ext>
              </a:extLst>
            </p:cNvPr>
            <p:cNvSpPr/>
            <p:nvPr/>
          </p:nvSpPr>
          <p:spPr>
            <a:xfrm>
              <a:off x="753699" y="11775458"/>
              <a:ext cx="607359" cy="607361"/>
            </a:xfrm>
            <a:custGeom>
              <a:avLst/>
              <a:gdLst>
                <a:gd name="connsiteX0" fmla="*/ 303680 w 607359"/>
                <a:gd name="connsiteY0" fmla="*/ 607361 h 607361"/>
                <a:gd name="connsiteX1" fmla="*/ 88846 w 607359"/>
                <a:gd name="connsiteY1" fmla="*/ 518517 h 607361"/>
                <a:gd name="connsiteX2" fmla="*/ 88846 w 607359"/>
                <a:gd name="connsiteY2" fmla="*/ 88849 h 607361"/>
                <a:gd name="connsiteX3" fmla="*/ 518513 w 607359"/>
                <a:gd name="connsiteY3" fmla="*/ 88849 h 607361"/>
                <a:gd name="connsiteX4" fmla="*/ 518513 w 607359"/>
                <a:gd name="connsiteY4" fmla="*/ 518517 h 607361"/>
                <a:gd name="connsiteX5" fmla="*/ 303680 w 607359"/>
                <a:gd name="connsiteY5" fmla="*/ 607361 h 607361"/>
                <a:gd name="connsiteX6" fmla="*/ 303680 w 607359"/>
                <a:gd name="connsiteY6" fmla="*/ 17348 h 607361"/>
                <a:gd name="connsiteX7" fmla="*/ 101114 w 607359"/>
                <a:gd name="connsiteY7" fmla="*/ 101117 h 607361"/>
                <a:gd name="connsiteX8" fmla="*/ 101114 w 607359"/>
                <a:gd name="connsiteY8" fmla="*/ 506248 h 607361"/>
                <a:gd name="connsiteX9" fmla="*/ 506245 w 607359"/>
                <a:gd name="connsiteY9" fmla="*/ 506248 h 607361"/>
                <a:gd name="connsiteX10" fmla="*/ 506245 w 607359"/>
                <a:gd name="connsiteY10" fmla="*/ 101117 h 607361"/>
                <a:gd name="connsiteX11" fmla="*/ 303680 w 607359"/>
                <a:gd name="connsiteY11" fmla="*/ 17348 h 60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7359" h="607361">
                  <a:moveTo>
                    <a:pt x="303680" y="607361"/>
                  </a:moveTo>
                  <a:cubicBezTo>
                    <a:pt x="225879" y="607361"/>
                    <a:pt x="148074" y="577749"/>
                    <a:pt x="88846" y="518517"/>
                  </a:cubicBezTo>
                  <a:cubicBezTo>
                    <a:pt x="-29615" y="400055"/>
                    <a:pt x="-29615" y="207310"/>
                    <a:pt x="88846" y="88849"/>
                  </a:cubicBezTo>
                  <a:cubicBezTo>
                    <a:pt x="207303" y="-29616"/>
                    <a:pt x="400057" y="-29616"/>
                    <a:pt x="518513" y="88849"/>
                  </a:cubicBezTo>
                  <a:cubicBezTo>
                    <a:pt x="636974" y="207310"/>
                    <a:pt x="636974" y="400055"/>
                    <a:pt x="518513" y="518517"/>
                  </a:cubicBezTo>
                  <a:cubicBezTo>
                    <a:pt x="459285" y="577749"/>
                    <a:pt x="381480" y="607361"/>
                    <a:pt x="303680" y="607361"/>
                  </a:cubicBezTo>
                  <a:close/>
                  <a:moveTo>
                    <a:pt x="303680" y="17348"/>
                  </a:moveTo>
                  <a:cubicBezTo>
                    <a:pt x="230323" y="17348"/>
                    <a:pt x="156962" y="45270"/>
                    <a:pt x="101114" y="101117"/>
                  </a:cubicBezTo>
                  <a:cubicBezTo>
                    <a:pt x="-10581" y="212813"/>
                    <a:pt x="-10581" y="394552"/>
                    <a:pt x="101114" y="506248"/>
                  </a:cubicBezTo>
                  <a:cubicBezTo>
                    <a:pt x="212810" y="617944"/>
                    <a:pt x="394549" y="617944"/>
                    <a:pt x="506245" y="506248"/>
                  </a:cubicBezTo>
                  <a:cubicBezTo>
                    <a:pt x="617941" y="394552"/>
                    <a:pt x="617940" y="212813"/>
                    <a:pt x="506245" y="101117"/>
                  </a:cubicBezTo>
                  <a:cubicBezTo>
                    <a:pt x="450397" y="45270"/>
                    <a:pt x="377036" y="17348"/>
                    <a:pt x="303680" y="17348"/>
                  </a:cubicBezTo>
                  <a:close/>
                </a:path>
              </a:pathLst>
            </a:custGeom>
            <a:solidFill>
              <a:srgbClr val="000000"/>
            </a:solidFill>
            <a:ln w="1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001EA513-A062-47CD-A7D8-6BBC45754FE9}"/>
                </a:ext>
              </a:extLst>
            </p:cNvPr>
            <p:cNvSpPr/>
            <p:nvPr/>
          </p:nvSpPr>
          <p:spPr>
            <a:xfrm rot="-2700000">
              <a:off x="1373478" y="12296717"/>
              <a:ext cx="95573" cy="292623"/>
            </a:xfrm>
            <a:custGeom>
              <a:avLst/>
              <a:gdLst>
                <a:gd name="connsiteX0" fmla="*/ 0 w 95573"/>
                <a:gd name="connsiteY0" fmla="*/ 0 h 292623"/>
                <a:gd name="connsiteX1" fmla="*/ 95574 w 95573"/>
                <a:gd name="connsiteY1" fmla="*/ 0 h 292623"/>
                <a:gd name="connsiteX2" fmla="*/ 95574 w 95573"/>
                <a:gd name="connsiteY2" fmla="*/ 292624 h 292623"/>
                <a:gd name="connsiteX3" fmla="*/ 0 w 95573"/>
                <a:gd name="connsiteY3" fmla="*/ 292624 h 29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73" h="292623">
                  <a:moveTo>
                    <a:pt x="0" y="0"/>
                  </a:moveTo>
                  <a:lnTo>
                    <a:pt x="95574" y="0"/>
                  </a:lnTo>
                  <a:lnTo>
                    <a:pt x="95574" y="292624"/>
                  </a:lnTo>
                  <a:lnTo>
                    <a:pt x="0" y="292624"/>
                  </a:lnTo>
                  <a:close/>
                </a:path>
              </a:pathLst>
            </a:custGeom>
            <a:solidFill>
              <a:srgbClr val="93CF57"/>
            </a:solidFill>
            <a:ln w="1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B6EBC3F2-4FE5-4272-8B17-9C6A0A817145}"/>
                </a:ext>
              </a:extLst>
            </p:cNvPr>
            <p:cNvSpPr/>
            <p:nvPr/>
          </p:nvSpPr>
          <p:spPr>
            <a:xfrm>
              <a:off x="1275338" y="12297106"/>
              <a:ext cx="291850" cy="291846"/>
            </a:xfrm>
            <a:custGeom>
              <a:avLst/>
              <a:gdLst>
                <a:gd name="connsiteX0" fmla="*/ 215592 w 291850"/>
                <a:gd name="connsiteY0" fmla="*/ 291846 h 291846"/>
                <a:gd name="connsiteX1" fmla="*/ 209458 w 291850"/>
                <a:gd name="connsiteY1" fmla="*/ 289305 h 291846"/>
                <a:gd name="connsiteX2" fmla="*/ 2542 w 291850"/>
                <a:gd name="connsiteY2" fmla="*/ 82389 h 291846"/>
                <a:gd name="connsiteX3" fmla="*/ 0 w 291850"/>
                <a:gd name="connsiteY3" fmla="*/ 76254 h 291846"/>
                <a:gd name="connsiteX4" fmla="*/ 2542 w 291850"/>
                <a:gd name="connsiteY4" fmla="*/ 70120 h 291846"/>
                <a:gd name="connsiteX5" fmla="*/ 70124 w 291850"/>
                <a:gd name="connsiteY5" fmla="*/ 2542 h 291846"/>
                <a:gd name="connsiteX6" fmla="*/ 82393 w 291850"/>
                <a:gd name="connsiteY6" fmla="*/ 2542 h 291846"/>
                <a:gd name="connsiteX7" fmla="*/ 289309 w 291850"/>
                <a:gd name="connsiteY7" fmla="*/ 209458 h 291846"/>
                <a:gd name="connsiteX8" fmla="*/ 291851 w 291850"/>
                <a:gd name="connsiteY8" fmla="*/ 215592 h 291846"/>
                <a:gd name="connsiteX9" fmla="*/ 289309 w 291850"/>
                <a:gd name="connsiteY9" fmla="*/ 221726 h 291846"/>
                <a:gd name="connsiteX10" fmla="*/ 221726 w 291850"/>
                <a:gd name="connsiteY10" fmla="*/ 289305 h 291846"/>
                <a:gd name="connsiteX11" fmla="*/ 215592 w 291850"/>
                <a:gd name="connsiteY11" fmla="*/ 291846 h 291846"/>
                <a:gd name="connsiteX12" fmla="*/ 20944 w 291850"/>
                <a:gd name="connsiteY12" fmla="*/ 76254 h 291846"/>
                <a:gd name="connsiteX13" fmla="*/ 215592 w 291850"/>
                <a:gd name="connsiteY13" fmla="*/ 270902 h 291846"/>
                <a:gd name="connsiteX14" fmla="*/ 270906 w 291850"/>
                <a:gd name="connsiteY14" fmla="*/ 215592 h 291846"/>
                <a:gd name="connsiteX15" fmla="*/ 76259 w 291850"/>
                <a:gd name="connsiteY15" fmla="*/ 20944 h 291846"/>
                <a:gd name="connsiteX16" fmla="*/ 20944 w 291850"/>
                <a:gd name="connsiteY16" fmla="*/ 76254 h 2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1850" h="291846">
                  <a:moveTo>
                    <a:pt x="215592" y="291846"/>
                  </a:moveTo>
                  <a:cubicBezTo>
                    <a:pt x="213372" y="291846"/>
                    <a:pt x="211152" y="290999"/>
                    <a:pt x="209458" y="289305"/>
                  </a:cubicBezTo>
                  <a:lnTo>
                    <a:pt x="2542" y="82389"/>
                  </a:lnTo>
                  <a:cubicBezTo>
                    <a:pt x="915" y="80762"/>
                    <a:pt x="0" y="78555"/>
                    <a:pt x="0" y="76254"/>
                  </a:cubicBezTo>
                  <a:cubicBezTo>
                    <a:pt x="0" y="73954"/>
                    <a:pt x="915" y="71747"/>
                    <a:pt x="2542" y="70120"/>
                  </a:cubicBezTo>
                  <a:lnTo>
                    <a:pt x="70124" y="2542"/>
                  </a:lnTo>
                  <a:cubicBezTo>
                    <a:pt x="73513" y="-847"/>
                    <a:pt x="79004" y="-847"/>
                    <a:pt x="82393" y="2542"/>
                  </a:cubicBezTo>
                  <a:lnTo>
                    <a:pt x="289309" y="209458"/>
                  </a:lnTo>
                  <a:cubicBezTo>
                    <a:pt x="290936" y="211085"/>
                    <a:pt x="291851" y="213292"/>
                    <a:pt x="291851" y="215592"/>
                  </a:cubicBezTo>
                  <a:cubicBezTo>
                    <a:pt x="291851" y="217892"/>
                    <a:pt x="290936" y="220100"/>
                    <a:pt x="289309" y="221726"/>
                  </a:cubicBezTo>
                  <a:lnTo>
                    <a:pt x="221726" y="289305"/>
                  </a:lnTo>
                  <a:cubicBezTo>
                    <a:pt x="220032" y="290999"/>
                    <a:pt x="217812" y="291846"/>
                    <a:pt x="215592" y="291846"/>
                  </a:cubicBezTo>
                  <a:close/>
                  <a:moveTo>
                    <a:pt x="20944" y="76254"/>
                  </a:moveTo>
                  <a:lnTo>
                    <a:pt x="215592" y="270902"/>
                  </a:lnTo>
                  <a:lnTo>
                    <a:pt x="270906" y="215592"/>
                  </a:lnTo>
                  <a:lnTo>
                    <a:pt x="76259" y="20944"/>
                  </a:lnTo>
                  <a:lnTo>
                    <a:pt x="20944" y="76254"/>
                  </a:lnTo>
                  <a:close/>
                </a:path>
              </a:pathLst>
            </a:custGeom>
            <a:solidFill>
              <a:srgbClr val="000000"/>
            </a:solidFill>
            <a:ln w="1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21B4625B-6FC1-4B9F-A09F-8B61D5E3B3C2}"/>
                </a:ext>
              </a:extLst>
            </p:cNvPr>
            <p:cNvSpPr/>
            <p:nvPr/>
          </p:nvSpPr>
          <p:spPr>
            <a:xfrm>
              <a:off x="1257402" y="12279165"/>
              <a:ext cx="69082" cy="69082"/>
            </a:xfrm>
            <a:custGeom>
              <a:avLst/>
              <a:gdLst>
                <a:gd name="connsiteX0" fmla="*/ 60406 w 69082"/>
                <a:gd name="connsiteY0" fmla="*/ 69082 h 69082"/>
                <a:gd name="connsiteX1" fmla="*/ 54272 w 69082"/>
                <a:gd name="connsiteY1" fmla="*/ 66540 h 69082"/>
                <a:gd name="connsiteX2" fmla="*/ 2542 w 69082"/>
                <a:gd name="connsiteY2" fmla="*/ 14810 h 69082"/>
                <a:gd name="connsiteX3" fmla="*/ 2542 w 69082"/>
                <a:gd name="connsiteY3" fmla="*/ 2542 h 69082"/>
                <a:gd name="connsiteX4" fmla="*/ 14810 w 69082"/>
                <a:gd name="connsiteY4" fmla="*/ 2542 h 69082"/>
                <a:gd name="connsiteX5" fmla="*/ 66540 w 69082"/>
                <a:gd name="connsiteY5" fmla="*/ 54272 h 69082"/>
                <a:gd name="connsiteX6" fmla="*/ 66540 w 69082"/>
                <a:gd name="connsiteY6" fmla="*/ 66540 h 69082"/>
                <a:gd name="connsiteX7" fmla="*/ 60406 w 69082"/>
                <a:gd name="connsiteY7" fmla="*/ 69082 h 6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82" h="69082">
                  <a:moveTo>
                    <a:pt x="60406" y="69082"/>
                  </a:moveTo>
                  <a:cubicBezTo>
                    <a:pt x="58186" y="69082"/>
                    <a:pt x="55966" y="68235"/>
                    <a:pt x="54272" y="66540"/>
                  </a:cubicBezTo>
                  <a:lnTo>
                    <a:pt x="2542" y="14810"/>
                  </a:lnTo>
                  <a:cubicBezTo>
                    <a:pt x="-847" y="11421"/>
                    <a:pt x="-847" y="5931"/>
                    <a:pt x="2542" y="2542"/>
                  </a:cubicBezTo>
                  <a:cubicBezTo>
                    <a:pt x="5931" y="-847"/>
                    <a:pt x="11421" y="-847"/>
                    <a:pt x="14810" y="2542"/>
                  </a:cubicBezTo>
                  <a:lnTo>
                    <a:pt x="66540" y="54272"/>
                  </a:lnTo>
                  <a:cubicBezTo>
                    <a:pt x="69929" y="57661"/>
                    <a:pt x="69929" y="63151"/>
                    <a:pt x="66540" y="66540"/>
                  </a:cubicBezTo>
                  <a:cubicBezTo>
                    <a:pt x="64846" y="68235"/>
                    <a:pt x="62626" y="69082"/>
                    <a:pt x="60406" y="69082"/>
                  </a:cubicBezTo>
                  <a:close/>
                </a:path>
              </a:pathLst>
            </a:custGeom>
            <a:solidFill>
              <a:srgbClr val="000000"/>
            </a:solidFill>
            <a:ln w="1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8AAC5FC8-C528-4393-9B8D-D91B6C0BB1E5}"/>
                </a:ext>
              </a:extLst>
            </p:cNvPr>
            <p:cNvSpPr/>
            <p:nvPr/>
          </p:nvSpPr>
          <p:spPr>
            <a:xfrm>
              <a:off x="826558" y="11848323"/>
              <a:ext cx="461639" cy="461639"/>
            </a:xfrm>
            <a:custGeom>
              <a:avLst/>
              <a:gdLst>
                <a:gd name="connsiteX0" fmla="*/ 461640 w 461639"/>
                <a:gd name="connsiteY0" fmla="*/ 230820 h 461639"/>
                <a:gd name="connsiteX1" fmla="*/ 230820 w 461639"/>
                <a:gd name="connsiteY1" fmla="*/ 461640 h 461639"/>
                <a:gd name="connsiteX2" fmla="*/ 0 w 461639"/>
                <a:gd name="connsiteY2" fmla="*/ 230820 h 461639"/>
                <a:gd name="connsiteX3" fmla="*/ 230820 w 461639"/>
                <a:gd name="connsiteY3" fmla="*/ 0 h 461639"/>
                <a:gd name="connsiteX4" fmla="*/ 461640 w 461639"/>
                <a:gd name="connsiteY4" fmla="*/ 230820 h 46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639" h="461639">
                  <a:moveTo>
                    <a:pt x="461640" y="230820"/>
                  </a:moveTo>
                  <a:cubicBezTo>
                    <a:pt x="461640" y="358298"/>
                    <a:pt x="358298" y="461640"/>
                    <a:pt x="230820" y="461640"/>
                  </a:cubicBezTo>
                  <a:cubicBezTo>
                    <a:pt x="103342" y="461640"/>
                    <a:pt x="0" y="358298"/>
                    <a:pt x="0" y="230820"/>
                  </a:cubicBezTo>
                  <a:cubicBezTo>
                    <a:pt x="0" y="103342"/>
                    <a:pt x="103342" y="0"/>
                    <a:pt x="230820" y="0"/>
                  </a:cubicBezTo>
                  <a:cubicBezTo>
                    <a:pt x="358298" y="0"/>
                    <a:pt x="461640" y="103342"/>
                    <a:pt x="461640" y="230820"/>
                  </a:cubicBezTo>
                  <a:close/>
                </a:path>
              </a:pathLst>
            </a:custGeom>
            <a:solidFill>
              <a:srgbClr val="EAEBEC"/>
            </a:solidFill>
            <a:ln w="1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B3F65780-BA8C-4C9F-A26F-F22F706CAEB5}"/>
                </a:ext>
              </a:extLst>
            </p:cNvPr>
            <p:cNvSpPr/>
            <p:nvPr/>
          </p:nvSpPr>
          <p:spPr>
            <a:xfrm>
              <a:off x="817994" y="11839760"/>
              <a:ext cx="478768" cy="478764"/>
            </a:xfrm>
            <a:custGeom>
              <a:avLst/>
              <a:gdLst>
                <a:gd name="connsiteX0" fmla="*/ 239384 w 478768"/>
                <a:gd name="connsiteY0" fmla="*/ 478765 h 478764"/>
                <a:gd name="connsiteX1" fmla="*/ 70036 w 478768"/>
                <a:gd name="connsiteY1" fmla="*/ 408729 h 478764"/>
                <a:gd name="connsiteX2" fmla="*/ 70036 w 478768"/>
                <a:gd name="connsiteY2" fmla="*/ 70033 h 478764"/>
                <a:gd name="connsiteX3" fmla="*/ 408733 w 478768"/>
                <a:gd name="connsiteY3" fmla="*/ 70033 h 478764"/>
                <a:gd name="connsiteX4" fmla="*/ 408733 w 478768"/>
                <a:gd name="connsiteY4" fmla="*/ 408729 h 478764"/>
                <a:gd name="connsiteX5" fmla="*/ 239384 w 478768"/>
                <a:gd name="connsiteY5" fmla="*/ 478765 h 478764"/>
                <a:gd name="connsiteX6" fmla="*/ 239384 w 478768"/>
                <a:gd name="connsiteY6" fmla="*/ 17342 h 478764"/>
                <a:gd name="connsiteX7" fmla="*/ 82305 w 478768"/>
                <a:gd name="connsiteY7" fmla="*/ 82302 h 478764"/>
                <a:gd name="connsiteX8" fmla="*/ 82305 w 478768"/>
                <a:gd name="connsiteY8" fmla="*/ 396461 h 478764"/>
                <a:gd name="connsiteX9" fmla="*/ 396464 w 478768"/>
                <a:gd name="connsiteY9" fmla="*/ 396461 h 478764"/>
                <a:gd name="connsiteX10" fmla="*/ 396464 w 478768"/>
                <a:gd name="connsiteY10" fmla="*/ 82302 h 478764"/>
                <a:gd name="connsiteX11" fmla="*/ 239384 w 478768"/>
                <a:gd name="connsiteY11" fmla="*/ 17342 h 47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8768" h="478764">
                  <a:moveTo>
                    <a:pt x="239384" y="478765"/>
                  </a:moveTo>
                  <a:cubicBezTo>
                    <a:pt x="178055" y="478765"/>
                    <a:pt x="116725" y="455418"/>
                    <a:pt x="70036" y="408729"/>
                  </a:cubicBezTo>
                  <a:cubicBezTo>
                    <a:pt x="-23345" y="315352"/>
                    <a:pt x="-23345" y="163411"/>
                    <a:pt x="70036" y="70033"/>
                  </a:cubicBezTo>
                  <a:cubicBezTo>
                    <a:pt x="163414" y="-23344"/>
                    <a:pt x="315355" y="-23344"/>
                    <a:pt x="408733" y="70033"/>
                  </a:cubicBezTo>
                  <a:cubicBezTo>
                    <a:pt x="502114" y="163411"/>
                    <a:pt x="502114" y="315352"/>
                    <a:pt x="408733" y="408729"/>
                  </a:cubicBezTo>
                  <a:cubicBezTo>
                    <a:pt x="362044" y="455418"/>
                    <a:pt x="300714" y="478765"/>
                    <a:pt x="239384" y="478765"/>
                  </a:cubicBezTo>
                  <a:close/>
                  <a:moveTo>
                    <a:pt x="239384" y="17342"/>
                  </a:moveTo>
                  <a:cubicBezTo>
                    <a:pt x="182499" y="17342"/>
                    <a:pt x="125613" y="38993"/>
                    <a:pt x="82305" y="82302"/>
                  </a:cubicBezTo>
                  <a:cubicBezTo>
                    <a:pt x="-4307" y="168914"/>
                    <a:pt x="-4307" y="309849"/>
                    <a:pt x="82305" y="396461"/>
                  </a:cubicBezTo>
                  <a:cubicBezTo>
                    <a:pt x="168921" y="483077"/>
                    <a:pt x="309848" y="483077"/>
                    <a:pt x="396464" y="396461"/>
                  </a:cubicBezTo>
                  <a:cubicBezTo>
                    <a:pt x="483076" y="309849"/>
                    <a:pt x="483076" y="168914"/>
                    <a:pt x="396464" y="82302"/>
                  </a:cubicBezTo>
                  <a:cubicBezTo>
                    <a:pt x="353156" y="38993"/>
                    <a:pt x="296270" y="17342"/>
                    <a:pt x="239384" y="17342"/>
                  </a:cubicBezTo>
                  <a:close/>
                </a:path>
              </a:pathLst>
            </a:custGeom>
            <a:solidFill>
              <a:srgbClr val="000000"/>
            </a:solidFill>
            <a:ln w="1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69" name="Picture 35">
            <a:extLst>
              <a:ext uri="{FF2B5EF4-FFF2-40B4-BE49-F238E27FC236}">
                <a16:creationId xmlns:a16="http://schemas.microsoft.com/office/drawing/2014/main" id="{006CE308-0D01-410B-800D-091DDC5C7C7D}"/>
              </a:ext>
            </a:extLst>
          </p:cNvPr>
          <p:cNvGrpSpPr/>
          <p:nvPr/>
        </p:nvGrpSpPr>
        <p:grpSpPr>
          <a:xfrm>
            <a:off x="2033942" y="4248880"/>
            <a:ext cx="387874" cy="511450"/>
            <a:chOff x="2137417" y="11766263"/>
            <a:chExt cx="653093" cy="861167"/>
          </a:xfrm>
        </p:grpSpPr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9D1BEC6C-615E-4BCB-9342-5D516149840E}"/>
                </a:ext>
              </a:extLst>
            </p:cNvPr>
            <p:cNvSpPr/>
            <p:nvPr/>
          </p:nvSpPr>
          <p:spPr>
            <a:xfrm>
              <a:off x="2145859" y="11774707"/>
              <a:ext cx="636206" cy="844281"/>
            </a:xfrm>
            <a:custGeom>
              <a:avLst/>
              <a:gdLst>
                <a:gd name="connsiteX0" fmla="*/ 0 w 636206"/>
                <a:gd name="connsiteY0" fmla="*/ 785182 h 844281"/>
                <a:gd name="connsiteX1" fmla="*/ 0 w 636206"/>
                <a:gd name="connsiteY1" fmla="*/ 59100 h 844281"/>
                <a:gd name="connsiteX2" fmla="*/ 59100 w 636206"/>
                <a:gd name="connsiteY2" fmla="*/ 0 h 844281"/>
                <a:gd name="connsiteX3" fmla="*/ 577107 w 636206"/>
                <a:gd name="connsiteY3" fmla="*/ 0 h 844281"/>
                <a:gd name="connsiteX4" fmla="*/ 636207 w 636206"/>
                <a:gd name="connsiteY4" fmla="*/ 59100 h 844281"/>
                <a:gd name="connsiteX5" fmla="*/ 636207 w 636206"/>
                <a:gd name="connsiteY5" fmla="*/ 685107 h 844281"/>
                <a:gd name="connsiteX6" fmla="*/ 477032 w 636206"/>
                <a:gd name="connsiteY6" fmla="*/ 844281 h 844281"/>
                <a:gd name="connsiteX7" fmla="*/ 59100 w 636206"/>
                <a:gd name="connsiteY7" fmla="*/ 844281 h 844281"/>
                <a:gd name="connsiteX8" fmla="*/ 0 w 636206"/>
                <a:gd name="connsiteY8" fmla="*/ 785182 h 8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206" h="844281">
                  <a:moveTo>
                    <a:pt x="0" y="785182"/>
                  </a:moveTo>
                  <a:lnTo>
                    <a:pt x="0" y="59100"/>
                  </a:lnTo>
                  <a:cubicBezTo>
                    <a:pt x="0" y="26460"/>
                    <a:pt x="26460" y="0"/>
                    <a:pt x="59100" y="0"/>
                  </a:cubicBezTo>
                  <a:lnTo>
                    <a:pt x="577107" y="0"/>
                  </a:lnTo>
                  <a:cubicBezTo>
                    <a:pt x="609747" y="0"/>
                    <a:pt x="636207" y="26460"/>
                    <a:pt x="636207" y="59100"/>
                  </a:cubicBezTo>
                  <a:lnTo>
                    <a:pt x="636207" y="685107"/>
                  </a:lnTo>
                  <a:cubicBezTo>
                    <a:pt x="574045" y="747268"/>
                    <a:pt x="539194" y="782120"/>
                    <a:pt x="477032" y="844281"/>
                  </a:cubicBezTo>
                  <a:lnTo>
                    <a:pt x="59100" y="844281"/>
                  </a:lnTo>
                  <a:cubicBezTo>
                    <a:pt x="26460" y="844281"/>
                    <a:pt x="0" y="817822"/>
                    <a:pt x="0" y="785182"/>
                  </a:cubicBezTo>
                  <a:close/>
                </a:path>
              </a:pathLst>
            </a:custGeom>
            <a:solidFill>
              <a:srgbClr val="09B7C9"/>
            </a:solidFill>
            <a:ln w="1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01C1CA20-7F51-4EB9-9A28-6B2C2BE009D6}"/>
                </a:ext>
              </a:extLst>
            </p:cNvPr>
            <p:cNvSpPr/>
            <p:nvPr/>
          </p:nvSpPr>
          <p:spPr>
            <a:xfrm>
              <a:off x="2137417" y="11766263"/>
              <a:ext cx="653093" cy="861167"/>
            </a:xfrm>
            <a:custGeom>
              <a:avLst/>
              <a:gdLst>
                <a:gd name="connsiteX0" fmla="*/ 485474 w 653093"/>
                <a:gd name="connsiteY0" fmla="*/ 861167 h 861167"/>
                <a:gd name="connsiteX1" fmla="*/ 67543 w 653093"/>
                <a:gd name="connsiteY1" fmla="*/ 861167 h 861167"/>
                <a:gd name="connsiteX2" fmla="*/ 0 w 653093"/>
                <a:gd name="connsiteY2" fmla="*/ 793625 h 861167"/>
                <a:gd name="connsiteX3" fmla="*/ 0 w 653093"/>
                <a:gd name="connsiteY3" fmla="*/ 67543 h 861167"/>
                <a:gd name="connsiteX4" fmla="*/ 67543 w 653093"/>
                <a:gd name="connsiteY4" fmla="*/ 0 h 861167"/>
                <a:gd name="connsiteX5" fmla="*/ 585551 w 653093"/>
                <a:gd name="connsiteY5" fmla="*/ 0 h 861167"/>
                <a:gd name="connsiteX6" fmla="*/ 653094 w 653093"/>
                <a:gd name="connsiteY6" fmla="*/ 67543 h 861167"/>
                <a:gd name="connsiteX7" fmla="*/ 653094 w 653093"/>
                <a:gd name="connsiteY7" fmla="*/ 693552 h 861167"/>
                <a:gd name="connsiteX8" fmla="*/ 650620 w 653093"/>
                <a:gd name="connsiteY8" fmla="*/ 699521 h 861167"/>
                <a:gd name="connsiteX9" fmla="*/ 491444 w 653093"/>
                <a:gd name="connsiteY9" fmla="*/ 858694 h 861167"/>
                <a:gd name="connsiteX10" fmla="*/ 485474 w 653093"/>
                <a:gd name="connsiteY10" fmla="*/ 861167 h 861167"/>
                <a:gd name="connsiteX11" fmla="*/ 67543 w 653093"/>
                <a:gd name="connsiteY11" fmla="*/ 16886 h 861167"/>
                <a:gd name="connsiteX12" fmla="*/ 16886 w 653093"/>
                <a:gd name="connsiteY12" fmla="*/ 67543 h 861167"/>
                <a:gd name="connsiteX13" fmla="*/ 16886 w 653093"/>
                <a:gd name="connsiteY13" fmla="*/ 793625 h 861167"/>
                <a:gd name="connsiteX14" fmla="*/ 67543 w 653093"/>
                <a:gd name="connsiteY14" fmla="*/ 844281 h 861167"/>
                <a:gd name="connsiteX15" fmla="*/ 481978 w 653093"/>
                <a:gd name="connsiteY15" fmla="*/ 844281 h 861167"/>
                <a:gd name="connsiteX16" fmla="*/ 636208 w 653093"/>
                <a:gd name="connsiteY16" fmla="*/ 690056 h 861167"/>
                <a:gd name="connsiteX17" fmla="*/ 636208 w 653093"/>
                <a:gd name="connsiteY17" fmla="*/ 67543 h 861167"/>
                <a:gd name="connsiteX18" fmla="*/ 585551 w 653093"/>
                <a:gd name="connsiteY18" fmla="*/ 16886 h 861167"/>
                <a:gd name="connsiteX19" fmla="*/ 67543 w 653093"/>
                <a:gd name="connsiteY19" fmla="*/ 16886 h 8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3093" h="861167">
                  <a:moveTo>
                    <a:pt x="485474" y="861167"/>
                  </a:moveTo>
                  <a:lnTo>
                    <a:pt x="67543" y="861167"/>
                  </a:lnTo>
                  <a:cubicBezTo>
                    <a:pt x="30300" y="861167"/>
                    <a:pt x="0" y="830867"/>
                    <a:pt x="0" y="793625"/>
                  </a:cubicBezTo>
                  <a:lnTo>
                    <a:pt x="0" y="67543"/>
                  </a:lnTo>
                  <a:cubicBezTo>
                    <a:pt x="0" y="30300"/>
                    <a:pt x="30300" y="0"/>
                    <a:pt x="67543" y="0"/>
                  </a:cubicBezTo>
                  <a:lnTo>
                    <a:pt x="585551" y="0"/>
                  </a:lnTo>
                  <a:cubicBezTo>
                    <a:pt x="622794" y="0"/>
                    <a:pt x="653094" y="30300"/>
                    <a:pt x="653094" y="67543"/>
                  </a:cubicBezTo>
                  <a:lnTo>
                    <a:pt x="653094" y="693552"/>
                  </a:lnTo>
                  <a:cubicBezTo>
                    <a:pt x="653094" y="695790"/>
                    <a:pt x="652203" y="697938"/>
                    <a:pt x="650620" y="699521"/>
                  </a:cubicBezTo>
                  <a:lnTo>
                    <a:pt x="491444" y="858694"/>
                  </a:lnTo>
                  <a:cubicBezTo>
                    <a:pt x="489861" y="860277"/>
                    <a:pt x="487713" y="861167"/>
                    <a:pt x="485474" y="861167"/>
                  </a:cubicBezTo>
                  <a:close/>
                  <a:moveTo>
                    <a:pt x="67543" y="16886"/>
                  </a:moveTo>
                  <a:cubicBezTo>
                    <a:pt x="39609" y="16886"/>
                    <a:pt x="16886" y="39609"/>
                    <a:pt x="16886" y="67543"/>
                  </a:cubicBezTo>
                  <a:lnTo>
                    <a:pt x="16886" y="793625"/>
                  </a:lnTo>
                  <a:cubicBezTo>
                    <a:pt x="16886" y="821558"/>
                    <a:pt x="39609" y="844281"/>
                    <a:pt x="67543" y="844281"/>
                  </a:cubicBezTo>
                  <a:lnTo>
                    <a:pt x="481978" y="844281"/>
                  </a:lnTo>
                  <a:lnTo>
                    <a:pt x="636208" y="690056"/>
                  </a:lnTo>
                  <a:lnTo>
                    <a:pt x="636208" y="67543"/>
                  </a:lnTo>
                  <a:cubicBezTo>
                    <a:pt x="636208" y="39609"/>
                    <a:pt x="613485" y="16886"/>
                    <a:pt x="585551" y="16886"/>
                  </a:cubicBezTo>
                  <a:lnTo>
                    <a:pt x="67543" y="16886"/>
                  </a:lnTo>
                  <a:close/>
                </a:path>
              </a:pathLst>
            </a:custGeom>
            <a:solidFill>
              <a:srgbClr val="000000"/>
            </a:solidFill>
            <a:ln w="1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B62BDA3E-3E23-434B-87B7-A3249D4C35F5}"/>
                </a:ext>
              </a:extLst>
            </p:cNvPr>
            <p:cNvSpPr/>
            <p:nvPr/>
          </p:nvSpPr>
          <p:spPr>
            <a:xfrm>
              <a:off x="2622891" y="12459814"/>
              <a:ext cx="159174" cy="159174"/>
            </a:xfrm>
            <a:custGeom>
              <a:avLst/>
              <a:gdLst>
                <a:gd name="connsiteX0" fmla="*/ 59100 w 159174"/>
                <a:gd name="connsiteY0" fmla="*/ 0 h 159174"/>
                <a:gd name="connsiteX1" fmla="*/ 159175 w 159174"/>
                <a:gd name="connsiteY1" fmla="*/ 0 h 159174"/>
                <a:gd name="connsiteX2" fmla="*/ 159175 w 159174"/>
                <a:gd name="connsiteY2" fmla="*/ 0 h 159174"/>
                <a:gd name="connsiteX3" fmla="*/ 0 w 159174"/>
                <a:gd name="connsiteY3" fmla="*/ 159175 h 159174"/>
                <a:gd name="connsiteX4" fmla="*/ 0 w 159174"/>
                <a:gd name="connsiteY4" fmla="*/ 159175 h 159174"/>
                <a:gd name="connsiteX5" fmla="*/ 0 w 159174"/>
                <a:gd name="connsiteY5" fmla="*/ 59100 h 159174"/>
                <a:gd name="connsiteX6" fmla="*/ 59100 w 159174"/>
                <a:gd name="connsiteY6" fmla="*/ 0 h 15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74" h="159174">
                  <a:moveTo>
                    <a:pt x="59100" y="0"/>
                  </a:moveTo>
                  <a:lnTo>
                    <a:pt x="159175" y="0"/>
                  </a:lnTo>
                  <a:lnTo>
                    <a:pt x="159175" y="0"/>
                  </a:lnTo>
                  <a:cubicBezTo>
                    <a:pt x="97013" y="62162"/>
                    <a:pt x="62162" y="97013"/>
                    <a:pt x="0" y="159175"/>
                  </a:cubicBezTo>
                  <a:lnTo>
                    <a:pt x="0" y="159175"/>
                  </a:lnTo>
                  <a:lnTo>
                    <a:pt x="0" y="59100"/>
                  </a:lnTo>
                  <a:cubicBezTo>
                    <a:pt x="0" y="26460"/>
                    <a:pt x="26460" y="0"/>
                    <a:pt x="59100" y="0"/>
                  </a:cubicBezTo>
                  <a:close/>
                </a:path>
              </a:pathLst>
            </a:custGeom>
            <a:solidFill>
              <a:srgbClr val="EAEBEC"/>
            </a:solidFill>
            <a:ln w="1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CCB67AA6-F736-45CB-98FF-1D849E881E8E}"/>
                </a:ext>
              </a:extLst>
            </p:cNvPr>
            <p:cNvSpPr/>
            <p:nvPr/>
          </p:nvSpPr>
          <p:spPr>
            <a:xfrm>
              <a:off x="2614448" y="12451371"/>
              <a:ext cx="176062" cy="176058"/>
            </a:xfrm>
            <a:custGeom>
              <a:avLst/>
              <a:gdLst>
                <a:gd name="connsiteX0" fmla="*/ 8443 w 176062"/>
                <a:gd name="connsiteY0" fmla="*/ 176058 h 176058"/>
                <a:gd name="connsiteX1" fmla="*/ 5211 w 176062"/>
                <a:gd name="connsiteY1" fmla="*/ 175415 h 176058"/>
                <a:gd name="connsiteX2" fmla="*/ 0 w 176062"/>
                <a:gd name="connsiteY2" fmla="*/ 167615 h 176058"/>
                <a:gd name="connsiteX3" fmla="*/ 0 w 176062"/>
                <a:gd name="connsiteY3" fmla="*/ 67543 h 176058"/>
                <a:gd name="connsiteX4" fmla="*/ 67543 w 176062"/>
                <a:gd name="connsiteY4" fmla="*/ 0 h 176058"/>
                <a:gd name="connsiteX5" fmla="*/ 167620 w 176062"/>
                <a:gd name="connsiteY5" fmla="*/ 0 h 176058"/>
                <a:gd name="connsiteX6" fmla="*/ 175419 w 176062"/>
                <a:gd name="connsiteY6" fmla="*/ 5211 h 176058"/>
                <a:gd name="connsiteX7" fmla="*/ 173589 w 176062"/>
                <a:gd name="connsiteY7" fmla="*/ 14412 h 176058"/>
                <a:gd name="connsiteX8" fmla="*/ 14412 w 176062"/>
                <a:gd name="connsiteY8" fmla="*/ 173585 h 176058"/>
                <a:gd name="connsiteX9" fmla="*/ 8443 w 176062"/>
                <a:gd name="connsiteY9" fmla="*/ 176058 h 176058"/>
                <a:gd name="connsiteX10" fmla="*/ 67543 w 176062"/>
                <a:gd name="connsiteY10" fmla="*/ 16886 h 176058"/>
                <a:gd name="connsiteX11" fmla="*/ 16886 w 176062"/>
                <a:gd name="connsiteY11" fmla="*/ 67543 h 176058"/>
                <a:gd name="connsiteX12" fmla="*/ 16886 w 176062"/>
                <a:gd name="connsiteY12" fmla="*/ 147234 h 176058"/>
                <a:gd name="connsiteX13" fmla="*/ 147238 w 176062"/>
                <a:gd name="connsiteY13" fmla="*/ 16886 h 176058"/>
                <a:gd name="connsiteX14" fmla="*/ 67543 w 176062"/>
                <a:gd name="connsiteY14" fmla="*/ 16886 h 17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062" h="176058">
                  <a:moveTo>
                    <a:pt x="8443" y="176058"/>
                  </a:moveTo>
                  <a:cubicBezTo>
                    <a:pt x="7355" y="176058"/>
                    <a:pt x="6258" y="175848"/>
                    <a:pt x="5211" y="175415"/>
                  </a:cubicBezTo>
                  <a:cubicBezTo>
                    <a:pt x="2057" y="174108"/>
                    <a:pt x="0" y="171029"/>
                    <a:pt x="0" y="167615"/>
                  </a:cubicBezTo>
                  <a:lnTo>
                    <a:pt x="0" y="67543"/>
                  </a:lnTo>
                  <a:cubicBezTo>
                    <a:pt x="0" y="30300"/>
                    <a:pt x="30300" y="0"/>
                    <a:pt x="67543" y="0"/>
                  </a:cubicBezTo>
                  <a:lnTo>
                    <a:pt x="167620" y="0"/>
                  </a:lnTo>
                  <a:cubicBezTo>
                    <a:pt x="171033" y="0"/>
                    <a:pt x="174112" y="2057"/>
                    <a:pt x="175419" y="5211"/>
                  </a:cubicBezTo>
                  <a:cubicBezTo>
                    <a:pt x="176726" y="8369"/>
                    <a:pt x="176005" y="11996"/>
                    <a:pt x="173589" y="14412"/>
                  </a:cubicBezTo>
                  <a:lnTo>
                    <a:pt x="14412" y="173585"/>
                  </a:lnTo>
                  <a:cubicBezTo>
                    <a:pt x="12796" y="175201"/>
                    <a:pt x="10636" y="176058"/>
                    <a:pt x="8443" y="176058"/>
                  </a:cubicBezTo>
                  <a:close/>
                  <a:moveTo>
                    <a:pt x="67543" y="16886"/>
                  </a:moveTo>
                  <a:cubicBezTo>
                    <a:pt x="39609" y="16886"/>
                    <a:pt x="16886" y="39609"/>
                    <a:pt x="16886" y="67543"/>
                  </a:cubicBezTo>
                  <a:lnTo>
                    <a:pt x="16886" y="147234"/>
                  </a:lnTo>
                  <a:lnTo>
                    <a:pt x="147238" y="16886"/>
                  </a:lnTo>
                  <a:lnTo>
                    <a:pt x="67543" y="16886"/>
                  </a:lnTo>
                  <a:close/>
                </a:path>
              </a:pathLst>
            </a:custGeom>
            <a:solidFill>
              <a:srgbClr val="000000"/>
            </a:solidFill>
            <a:ln w="1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D691F7B8-AEF9-4BD7-9AA9-976B93ED63DD}"/>
                </a:ext>
              </a:extLst>
            </p:cNvPr>
            <p:cNvSpPr/>
            <p:nvPr/>
          </p:nvSpPr>
          <p:spPr>
            <a:xfrm>
              <a:off x="2283245" y="11936212"/>
              <a:ext cx="180715" cy="16885"/>
            </a:xfrm>
            <a:custGeom>
              <a:avLst/>
              <a:gdLst>
                <a:gd name="connsiteX0" fmla="*/ 0 w 180715"/>
                <a:gd name="connsiteY0" fmla="*/ 0 h 16885"/>
                <a:gd name="connsiteX1" fmla="*/ 180716 w 180715"/>
                <a:gd name="connsiteY1" fmla="*/ 0 h 16885"/>
                <a:gd name="connsiteX2" fmla="*/ 180716 w 180715"/>
                <a:gd name="connsiteY2" fmla="*/ 16886 h 16885"/>
                <a:gd name="connsiteX3" fmla="*/ 0 w 180715"/>
                <a:gd name="connsiteY3" fmla="*/ 16886 h 1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15" h="16885">
                  <a:moveTo>
                    <a:pt x="0" y="0"/>
                  </a:moveTo>
                  <a:lnTo>
                    <a:pt x="180716" y="0"/>
                  </a:lnTo>
                  <a:lnTo>
                    <a:pt x="180716" y="16886"/>
                  </a:lnTo>
                  <a:lnTo>
                    <a:pt x="0" y="16886"/>
                  </a:lnTo>
                  <a:close/>
                </a:path>
              </a:pathLst>
            </a:custGeom>
            <a:solidFill>
              <a:srgbClr val="000000"/>
            </a:solidFill>
            <a:ln w="1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96CBEA16-C903-4C09-9B6B-849105660DAC}"/>
                </a:ext>
              </a:extLst>
            </p:cNvPr>
            <p:cNvSpPr/>
            <p:nvPr/>
          </p:nvSpPr>
          <p:spPr>
            <a:xfrm>
              <a:off x="2283245" y="12061217"/>
              <a:ext cx="361433" cy="16885"/>
            </a:xfrm>
            <a:custGeom>
              <a:avLst/>
              <a:gdLst>
                <a:gd name="connsiteX0" fmla="*/ 0 w 361433"/>
                <a:gd name="connsiteY0" fmla="*/ 0 h 16885"/>
                <a:gd name="connsiteX1" fmla="*/ 361434 w 361433"/>
                <a:gd name="connsiteY1" fmla="*/ 0 h 16885"/>
                <a:gd name="connsiteX2" fmla="*/ 361434 w 361433"/>
                <a:gd name="connsiteY2" fmla="*/ 16886 h 16885"/>
                <a:gd name="connsiteX3" fmla="*/ 0 w 361433"/>
                <a:gd name="connsiteY3" fmla="*/ 16886 h 1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433" h="16885">
                  <a:moveTo>
                    <a:pt x="0" y="0"/>
                  </a:moveTo>
                  <a:lnTo>
                    <a:pt x="361434" y="0"/>
                  </a:lnTo>
                  <a:lnTo>
                    <a:pt x="361434" y="16886"/>
                  </a:lnTo>
                  <a:lnTo>
                    <a:pt x="0" y="16886"/>
                  </a:lnTo>
                  <a:close/>
                </a:path>
              </a:pathLst>
            </a:custGeom>
            <a:solidFill>
              <a:srgbClr val="000000"/>
            </a:solidFill>
            <a:ln w="1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97990D28-25D0-4177-BF9F-D16FDCDE35DE}"/>
                </a:ext>
              </a:extLst>
            </p:cNvPr>
            <p:cNvSpPr/>
            <p:nvPr/>
          </p:nvSpPr>
          <p:spPr>
            <a:xfrm>
              <a:off x="2283245" y="12186226"/>
              <a:ext cx="361433" cy="16885"/>
            </a:xfrm>
            <a:custGeom>
              <a:avLst/>
              <a:gdLst>
                <a:gd name="connsiteX0" fmla="*/ 0 w 361433"/>
                <a:gd name="connsiteY0" fmla="*/ 0 h 16885"/>
                <a:gd name="connsiteX1" fmla="*/ 361434 w 361433"/>
                <a:gd name="connsiteY1" fmla="*/ 0 h 16885"/>
                <a:gd name="connsiteX2" fmla="*/ 361434 w 361433"/>
                <a:gd name="connsiteY2" fmla="*/ 16886 h 16885"/>
                <a:gd name="connsiteX3" fmla="*/ 0 w 361433"/>
                <a:gd name="connsiteY3" fmla="*/ 16886 h 1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433" h="16885">
                  <a:moveTo>
                    <a:pt x="0" y="0"/>
                  </a:moveTo>
                  <a:lnTo>
                    <a:pt x="361434" y="0"/>
                  </a:lnTo>
                  <a:lnTo>
                    <a:pt x="361434" y="16886"/>
                  </a:lnTo>
                  <a:lnTo>
                    <a:pt x="0" y="16886"/>
                  </a:lnTo>
                  <a:close/>
                </a:path>
              </a:pathLst>
            </a:custGeom>
            <a:solidFill>
              <a:srgbClr val="000000"/>
            </a:solidFill>
            <a:ln w="1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49CCEC64-5DC4-4D8E-B13D-ABC0CADEC39B}"/>
                </a:ext>
              </a:extLst>
            </p:cNvPr>
            <p:cNvSpPr/>
            <p:nvPr/>
          </p:nvSpPr>
          <p:spPr>
            <a:xfrm>
              <a:off x="2283245" y="12311237"/>
              <a:ext cx="361433" cy="16885"/>
            </a:xfrm>
            <a:custGeom>
              <a:avLst/>
              <a:gdLst>
                <a:gd name="connsiteX0" fmla="*/ 0 w 361433"/>
                <a:gd name="connsiteY0" fmla="*/ 0 h 16885"/>
                <a:gd name="connsiteX1" fmla="*/ 361434 w 361433"/>
                <a:gd name="connsiteY1" fmla="*/ 0 h 16885"/>
                <a:gd name="connsiteX2" fmla="*/ 361434 w 361433"/>
                <a:gd name="connsiteY2" fmla="*/ 16886 h 16885"/>
                <a:gd name="connsiteX3" fmla="*/ 0 w 361433"/>
                <a:gd name="connsiteY3" fmla="*/ 16886 h 1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433" h="16885">
                  <a:moveTo>
                    <a:pt x="0" y="0"/>
                  </a:moveTo>
                  <a:lnTo>
                    <a:pt x="361434" y="0"/>
                  </a:lnTo>
                  <a:lnTo>
                    <a:pt x="361434" y="16886"/>
                  </a:lnTo>
                  <a:lnTo>
                    <a:pt x="0" y="16886"/>
                  </a:lnTo>
                  <a:close/>
                </a:path>
              </a:pathLst>
            </a:custGeom>
            <a:solidFill>
              <a:srgbClr val="000000"/>
            </a:solidFill>
            <a:ln w="1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78" name="Picture 32">
            <a:extLst>
              <a:ext uri="{FF2B5EF4-FFF2-40B4-BE49-F238E27FC236}">
                <a16:creationId xmlns:a16="http://schemas.microsoft.com/office/drawing/2014/main" id="{4E9DF74F-6F4D-48FC-820E-B425D823B108}"/>
              </a:ext>
            </a:extLst>
          </p:cNvPr>
          <p:cNvGrpSpPr/>
          <p:nvPr/>
        </p:nvGrpSpPr>
        <p:grpSpPr>
          <a:xfrm>
            <a:off x="1938839" y="7772400"/>
            <a:ext cx="575761" cy="575765"/>
            <a:chOff x="6090596" y="11820777"/>
            <a:chExt cx="759098" cy="759103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CF948A0A-96C1-473D-813A-19E5E6CF870A}"/>
                </a:ext>
              </a:extLst>
            </p:cNvPr>
            <p:cNvSpPr/>
            <p:nvPr/>
          </p:nvSpPr>
          <p:spPr>
            <a:xfrm>
              <a:off x="6099041" y="11829224"/>
              <a:ext cx="742208" cy="742208"/>
            </a:xfrm>
            <a:custGeom>
              <a:avLst/>
              <a:gdLst>
                <a:gd name="connsiteX0" fmla="*/ 742208 w 742208"/>
                <a:gd name="connsiteY0" fmla="*/ 371104 h 742208"/>
                <a:gd name="connsiteX1" fmla="*/ 371104 w 742208"/>
                <a:gd name="connsiteY1" fmla="*/ 742208 h 742208"/>
                <a:gd name="connsiteX2" fmla="*/ 0 w 742208"/>
                <a:gd name="connsiteY2" fmla="*/ 371104 h 742208"/>
                <a:gd name="connsiteX3" fmla="*/ 371104 w 742208"/>
                <a:gd name="connsiteY3" fmla="*/ 0 h 742208"/>
                <a:gd name="connsiteX4" fmla="*/ 742208 w 742208"/>
                <a:gd name="connsiteY4" fmla="*/ 371104 h 7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208" h="742208">
                  <a:moveTo>
                    <a:pt x="742208" y="371104"/>
                  </a:moveTo>
                  <a:cubicBezTo>
                    <a:pt x="742208" y="576059"/>
                    <a:pt x="576059" y="742208"/>
                    <a:pt x="371104" y="742208"/>
                  </a:cubicBezTo>
                  <a:cubicBezTo>
                    <a:pt x="166149" y="742208"/>
                    <a:pt x="0" y="576059"/>
                    <a:pt x="0" y="371104"/>
                  </a:cubicBezTo>
                  <a:cubicBezTo>
                    <a:pt x="0" y="166149"/>
                    <a:pt x="166149" y="0"/>
                    <a:pt x="371104" y="0"/>
                  </a:cubicBezTo>
                  <a:cubicBezTo>
                    <a:pt x="576059" y="0"/>
                    <a:pt x="742208" y="166149"/>
                    <a:pt x="742208" y="371104"/>
                  </a:cubicBezTo>
                  <a:close/>
                </a:path>
              </a:pathLst>
            </a:custGeom>
            <a:solidFill>
              <a:srgbClr val="8978C4"/>
            </a:solidFill>
            <a:ln w="1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6841285E-BFB3-4A1F-AC65-CB74C46A30EC}"/>
                </a:ext>
              </a:extLst>
            </p:cNvPr>
            <p:cNvSpPr/>
            <p:nvPr/>
          </p:nvSpPr>
          <p:spPr>
            <a:xfrm>
              <a:off x="6090596" y="11820777"/>
              <a:ext cx="759098" cy="759103"/>
            </a:xfrm>
            <a:custGeom>
              <a:avLst/>
              <a:gdLst>
                <a:gd name="connsiteX0" fmla="*/ 379552 w 759098"/>
                <a:gd name="connsiteY0" fmla="*/ 759103 h 759103"/>
                <a:gd name="connsiteX1" fmla="*/ 0 w 759098"/>
                <a:gd name="connsiteY1" fmla="*/ 379552 h 759103"/>
                <a:gd name="connsiteX2" fmla="*/ 379552 w 759098"/>
                <a:gd name="connsiteY2" fmla="*/ 0 h 759103"/>
                <a:gd name="connsiteX3" fmla="*/ 759099 w 759098"/>
                <a:gd name="connsiteY3" fmla="*/ 379552 h 759103"/>
                <a:gd name="connsiteX4" fmla="*/ 379552 w 759098"/>
                <a:gd name="connsiteY4" fmla="*/ 759103 h 759103"/>
                <a:gd name="connsiteX5" fmla="*/ 379552 w 759098"/>
                <a:gd name="connsiteY5" fmla="*/ 16893 h 759103"/>
                <a:gd name="connsiteX6" fmla="*/ 16893 w 759098"/>
                <a:gd name="connsiteY6" fmla="*/ 379552 h 759103"/>
                <a:gd name="connsiteX7" fmla="*/ 379552 w 759098"/>
                <a:gd name="connsiteY7" fmla="*/ 742210 h 759103"/>
                <a:gd name="connsiteX8" fmla="*/ 742206 w 759098"/>
                <a:gd name="connsiteY8" fmla="*/ 379552 h 759103"/>
                <a:gd name="connsiteX9" fmla="*/ 379552 w 759098"/>
                <a:gd name="connsiteY9" fmla="*/ 16893 h 75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098" h="759103">
                  <a:moveTo>
                    <a:pt x="379552" y="759103"/>
                  </a:moveTo>
                  <a:cubicBezTo>
                    <a:pt x="170268" y="759103"/>
                    <a:pt x="0" y="588835"/>
                    <a:pt x="0" y="379552"/>
                  </a:cubicBezTo>
                  <a:cubicBezTo>
                    <a:pt x="0" y="170268"/>
                    <a:pt x="170268" y="0"/>
                    <a:pt x="379552" y="0"/>
                  </a:cubicBezTo>
                  <a:cubicBezTo>
                    <a:pt x="588835" y="0"/>
                    <a:pt x="759099" y="170268"/>
                    <a:pt x="759099" y="379552"/>
                  </a:cubicBezTo>
                  <a:cubicBezTo>
                    <a:pt x="759099" y="588835"/>
                    <a:pt x="588835" y="759103"/>
                    <a:pt x="379552" y="759103"/>
                  </a:cubicBezTo>
                  <a:close/>
                  <a:moveTo>
                    <a:pt x="379552" y="16893"/>
                  </a:moveTo>
                  <a:cubicBezTo>
                    <a:pt x="179580" y="16893"/>
                    <a:pt x="16893" y="179580"/>
                    <a:pt x="16893" y="379552"/>
                  </a:cubicBezTo>
                  <a:cubicBezTo>
                    <a:pt x="16893" y="579523"/>
                    <a:pt x="179580" y="742210"/>
                    <a:pt x="379552" y="742210"/>
                  </a:cubicBezTo>
                  <a:cubicBezTo>
                    <a:pt x="579518" y="742210"/>
                    <a:pt x="742206" y="579523"/>
                    <a:pt x="742206" y="379552"/>
                  </a:cubicBezTo>
                  <a:cubicBezTo>
                    <a:pt x="742206" y="179580"/>
                    <a:pt x="579518" y="16893"/>
                    <a:pt x="379552" y="16893"/>
                  </a:cubicBezTo>
                  <a:close/>
                </a:path>
              </a:pathLst>
            </a:custGeom>
            <a:solidFill>
              <a:srgbClr val="000000"/>
            </a:solidFill>
            <a:ln w="1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7548CB79-6706-48BA-93A7-A4343517AD3B}"/>
                </a:ext>
              </a:extLst>
            </p:cNvPr>
            <p:cNvSpPr/>
            <p:nvPr/>
          </p:nvSpPr>
          <p:spPr>
            <a:xfrm>
              <a:off x="6169462" y="11899644"/>
              <a:ext cx="601367" cy="601367"/>
            </a:xfrm>
            <a:custGeom>
              <a:avLst/>
              <a:gdLst>
                <a:gd name="connsiteX0" fmla="*/ 601367 w 601367"/>
                <a:gd name="connsiteY0" fmla="*/ 300684 h 601367"/>
                <a:gd name="connsiteX1" fmla="*/ 300684 w 601367"/>
                <a:gd name="connsiteY1" fmla="*/ 601368 h 601367"/>
                <a:gd name="connsiteX2" fmla="*/ 0 w 601367"/>
                <a:gd name="connsiteY2" fmla="*/ 300684 h 601367"/>
                <a:gd name="connsiteX3" fmla="*/ 300684 w 601367"/>
                <a:gd name="connsiteY3" fmla="*/ 0 h 601367"/>
                <a:gd name="connsiteX4" fmla="*/ 601367 w 601367"/>
                <a:gd name="connsiteY4" fmla="*/ 300684 h 60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367" h="601367">
                  <a:moveTo>
                    <a:pt x="601367" y="300684"/>
                  </a:moveTo>
                  <a:cubicBezTo>
                    <a:pt x="601367" y="466747"/>
                    <a:pt x="466747" y="601368"/>
                    <a:pt x="300684" y="601368"/>
                  </a:cubicBezTo>
                  <a:cubicBezTo>
                    <a:pt x="134621" y="601368"/>
                    <a:pt x="0" y="466747"/>
                    <a:pt x="0" y="300684"/>
                  </a:cubicBezTo>
                  <a:cubicBezTo>
                    <a:pt x="0" y="134621"/>
                    <a:pt x="134621" y="0"/>
                    <a:pt x="300684" y="0"/>
                  </a:cubicBezTo>
                  <a:cubicBezTo>
                    <a:pt x="466747" y="0"/>
                    <a:pt x="601367" y="134621"/>
                    <a:pt x="601367" y="300684"/>
                  </a:cubicBezTo>
                  <a:close/>
                </a:path>
              </a:pathLst>
            </a:custGeom>
            <a:solidFill>
              <a:srgbClr val="EAEBEC"/>
            </a:solidFill>
            <a:ln w="1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73AF2CE2-1A4A-4EB0-AAC6-BDA069538398}"/>
                </a:ext>
              </a:extLst>
            </p:cNvPr>
            <p:cNvSpPr/>
            <p:nvPr/>
          </p:nvSpPr>
          <p:spPr>
            <a:xfrm>
              <a:off x="6161014" y="11891199"/>
              <a:ext cx="618262" cy="618257"/>
            </a:xfrm>
            <a:custGeom>
              <a:avLst/>
              <a:gdLst>
                <a:gd name="connsiteX0" fmla="*/ 309133 w 618262"/>
                <a:gd name="connsiteY0" fmla="*/ 618258 h 618257"/>
                <a:gd name="connsiteX1" fmla="*/ 0 w 618262"/>
                <a:gd name="connsiteY1" fmla="*/ 309129 h 618257"/>
                <a:gd name="connsiteX2" fmla="*/ 309133 w 618262"/>
                <a:gd name="connsiteY2" fmla="*/ 0 h 618257"/>
                <a:gd name="connsiteX3" fmla="*/ 618262 w 618262"/>
                <a:gd name="connsiteY3" fmla="*/ 309129 h 618257"/>
                <a:gd name="connsiteX4" fmla="*/ 309133 w 618262"/>
                <a:gd name="connsiteY4" fmla="*/ 618258 h 618257"/>
                <a:gd name="connsiteX5" fmla="*/ 309133 w 618262"/>
                <a:gd name="connsiteY5" fmla="*/ 16893 h 618257"/>
                <a:gd name="connsiteX6" fmla="*/ 16893 w 618262"/>
                <a:gd name="connsiteY6" fmla="*/ 309129 h 618257"/>
                <a:gd name="connsiteX7" fmla="*/ 309133 w 618262"/>
                <a:gd name="connsiteY7" fmla="*/ 601365 h 618257"/>
                <a:gd name="connsiteX8" fmla="*/ 601369 w 618262"/>
                <a:gd name="connsiteY8" fmla="*/ 309129 h 618257"/>
                <a:gd name="connsiteX9" fmla="*/ 309133 w 618262"/>
                <a:gd name="connsiteY9" fmla="*/ 16893 h 61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262" h="618257">
                  <a:moveTo>
                    <a:pt x="309133" y="618258"/>
                  </a:moveTo>
                  <a:cubicBezTo>
                    <a:pt x="138676" y="618258"/>
                    <a:pt x="0" y="479582"/>
                    <a:pt x="0" y="309129"/>
                  </a:cubicBezTo>
                  <a:cubicBezTo>
                    <a:pt x="0" y="138676"/>
                    <a:pt x="138676" y="0"/>
                    <a:pt x="309133" y="0"/>
                  </a:cubicBezTo>
                  <a:cubicBezTo>
                    <a:pt x="479587" y="0"/>
                    <a:pt x="618262" y="138676"/>
                    <a:pt x="618262" y="309129"/>
                  </a:cubicBezTo>
                  <a:cubicBezTo>
                    <a:pt x="618262" y="479582"/>
                    <a:pt x="479587" y="618258"/>
                    <a:pt x="309133" y="618258"/>
                  </a:cubicBezTo>
                  <a:close/>
                  <a:moveTo>
                    <a:pt x="309133" y="16893"/>
                  </a:moveTo>
                  <a:cubicBezTo>
                    <a:pt x="147992" y="16893"/>
                    <a:pt x="16893" y="147988"/>
                    <a:pt x="16893" y="309129"/>
                  </a:cubicBezTo>
                  <a:cubicBezTo>
                    <a:pt x="16893" y="470270"/>
                    <a:pt x="147992" y="601365"/>
                    <a:pt x="309133" y="601365"/>
                  </a:cubicBezTo>
                  <a:cubicBezTo>
                    <a:pt x="470274" y="601365"/>
                    <a:pt x="601369" y="470270"/>
                    <a:pt x="601369" y="309129"/>
                  </a:cubicBezTo>
                  <a:cubicBezTo>
                    <a:pt x="601369" y="147988"/>
                    <a:pt x="470274" y="16893"/>
                    <a:pt x="309133" y="16893"/>
                  </a:cubicBezTo>
                  <a:close/>
                </a:path>
              </a:pathLst>
            </a:custGeom>
            <a:solidFill>
              <a:srgbClr val="000000"/>
            </a:solidFill>
            <a:ln w="1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D3FEF198-D818-46AE-832E-75F82A57D5E5}"/>
                </a:ext>
              </a:extLst>
            </p:cNvPr>
            <p:cNvSpPr/>
            <p:nvPr/>
          </p:nvSpPr>
          <p:spPr>
            <a:xfrm>
              <a:off x="6260599" y="12047902"/>
              <a:ext cx="419091" cy="309210"/>
            </a:xfrm>
            <a:custGeom>
              <a:avLst/>
              <a:gdLst>
                <a:gd name="connsiteX0" fmla="*/ 108107 w 419091"/>
                <a:gd name="connsiteY0" fmla="*/ 309211 h 309210"/>
                <a:gd name="connsiteX1" fmla="*/ 107649 w 419091"/>
                <a:gd name="connsiteY1" fmla="*/ 309199 h 309210"/>
                <a:gd name="connsiteX2" fmla="*/ 101582 w 419091"/>
                <a:gd name="connsiteY2" fmla="*/ 306130 h 309210"/>
                <a:gd name="connsiteX3" fmla="*/ 1923 w 419091"/>
                <a:gd name="connsiteY3" fmla="*/ 184979 h 309210"/>
                <a:gd name="connsiteX4" fmla="*/ 3082 w 419091"/>
                <a:gd name="connsiteY4" fmla="*/ 173088 h 309210"/>
                <a:gd name="connsiteX5" fmla="*/ 14972 w 419091"/>
                <a:gd name="connsiteY5" fmla="*/ 174247 h 309210"/>
                <a:gd name="connsiteX6" fmla="*/ 108788 w 419091"/>
                <a:gd name="connsiteY6" fmla="*/ 288297 h 309210"/>
                <a:gd name="connsiteX7" fmla="*/ 404793 w 419091"/>
                <a:gd name="connsiteY7" fmla="*/ 2359 h 309210"/>
                <a:gd name="connsiteX8" fmla="*/ 416733 w 419091"/>
                <a:gd name="connsiteY8" fmla="*/ 2594 h 309210"/>
                <a:gd name="connsiteX9" fmla="*/ 416498 w 419091"/>
                <a:gd name="connsiteY9" fmla="*/ 14534 h 309210"/>
                <a:gd name="connsiteX10" fmla="*/ 114013 w 419091"/>
                <a:gd name="connsiteY10" fmla="*/ 306802 h 309210"/>
                <a:gd name="connsiteX11" fmla="*/ 108107 w 419091"/>
                <a:gd name="connsiteY11" fmla="*/ 309211 h 30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9091" h="309210">
                  <a:moveTo>
                    <a:pt x="108107" y="309211"/>
                  </a:moveTo>
                  <a:cubicBezTo>
                    <a:pt x="107954" y="309211"/>
                    <a:pt x="107802" y="309207"/>
                    <a:pt x="107649" y="309199"/>
                  </a:cubicBezTo>
                  <a:cubicBezTo>
                    <a:pt x="105286" y="309071"/>
                    <a:pt x="103088" y="307957"/>
                    <a:pt x="101582" y="306130"/>
                  </a:cubicBezTo>
                  <a:lnTo>
                    <a:pt x="1923" y="184979"/>
                  </a:lnTo>
                  <a:cubicBezTo>
                    <a:pt x="-1039" y="181378"/>
                    <a:pt x="-523" y="176054"/>
                    <a:pt x="3082" y="173088"/>
                  </a:cubicBezTo>
                  <a:cubicBezTo>
                    <a:pt x="6682" y="170131"/>
                    <a:pt x="12011" y="170647"/>
                    <a:pt x="14972" y="174247"/>
                  </a:cubicBezTo>
                  <a:lnTo>
                    <a:pt x="108788" y="288297"/>
                  </a:lnTo>
                  <a:cubicBezTo>
                    <a:pt x="132931" y="264763"/>
                    <a:pt x="224639" y="175559"/>
                    <a:pt x="404793" y="2359"/>
                  </a:cubicBezTo>
                  <a:cubicBezTo>
                    <a:pt x="408154" y="-871"/>
                    <a:pt x="413499" y="-776"/>
                    <a:pt x="416733" y="2594"/>
                  </a:cubicBezTo>
                  <a:cubicBezTo>
                    <a:pt x="419966" y="5955"/>
                    <a:pt x="419863" y="11300"/>
                    <a:pt x="416498" y="14534"/>
                  </a:cubicBezTo>
                  <a:cubicBezTo>
                    <a:pt x="204339" y="218509"/>
                    <a:pt x="114892" y="305945"/>
                    <a:pt x="114013" y="306802"/>
                  </a:cubicBezTo>
                  <a:cubicBezTo>
                    <a:pt x="112429" y="308349"/>
                    <a:pt x="110309" y="309211"/>
                    <a:pt x="108107" y="309211"/>
                  </a:cubicBezTo>
                  <a:close/>
                </a:path>
              </a:pathLst>
            </a:custGeom>
            <a:solidFill>
              <a:srgbClr val="000000"/>
            </a:solidFill>
            <a:ln w="1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84" name="Picture 33">
            <a:extLst>
              <a:ext uri="{FF2B5EF4-FFF2-40B4-BE49-F238E27FC236}">
                <a16:creationId xmlns:a16="http://schemas.microsoft.com/office/drawing/2014/main" id="{0CF365BF-9363-4918-B04C-22A378FD921E}"/>
              </a:ext>
            </a:extLst>
          </p:cNvPr>
          <p:cNvGrpSpPr/>
          <p:nvPr/>
        </p:nvGrpSpPr>
        <p:grpSpPr>
          <a:xfrm>
            <a:off x="5036526" y="5969524"/>
            <a:ext cx="576036" cy="581047"/>
            <a:chOff x="4790550" y="11813813"/>
            <a:chExt cx="759461" cy="766067"/>
          </a:xfrm>
        </p:grpSpPr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17630A78-12EC-4A71-A0A9-6FAE85FC4EAE}"/>
                </a:ext>
              </a:extLst>
            </p:cNvPr>
            <p:cNvSpPr/>
            <p:nvPr/>
          </p:nvSpPr>
          <p:spPr>
            <a:xfrm>
              <a:off x="4818050" y="11853826"/>
              <a:ext cx="704461" cy="718720"/>
            </a:xfrm>
            <a:custGeom>
              <a:avLst/>
              <a:gdLst>
                <a:gd name="connsiteX0" fmla="*/ 0 w 704461"/>
                <a:gd name="connsiteY0" fmla="*/ 660070 h 718720"/>
                <a:gd name="connsiteX1" fmla="*/ 0 w 704461"/>
                <a:gd name="connsiteY1" fmla="*/ 58651 h 718720"/>
                <a:gd name="connsiteX2" fmla="*/ 58705 w 704461"/>
                <a:gd name="connsiteY2" fmla="*/ 0 h 718720"/>
                <a:gd name="connsiteX3" fmla="*/ 645756 w 704461"/>
                <a:gd name="connsiteY3" fmla="*/ 0 h 718720"/>
                <a:gd name="connsiteX4" fmla="*/ 704461 w 704461"/>
                <a:gd name="connsiteY4" fmla="*/ 58651 h 718720"/>
                <a:gd name="connsiteX5" fmla="*/ 704461 w 704461"/>
                <a:gd name="connsiteY5" fmla="*/ 660070 h 718720"/>
                <a:gd name="connsiteX6" fmla="*/ 645756 w 704461"/>
                <a:gd name="connsiteY6" fmla="*/ 718721 h 718720"/>
                <a:gd name="connsiteX7" fmla="*/ 58705 w 704461"/>
                <a:gd name="connsiteY7" fmla="*/ 718721 h 718720"/>
                <a:gd name="connsiteX8" fmla="*/ 0 w 704461"/>
                <a:gd name="connsiteY8" fmla="*/ 660070 h 71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461" h="718720">
                  <a:moveTo>
                    <a:pt x="0" y="660070"/>
                  </a:moveTo>
                  <a:lnTo>
                    <a:pt x="0" y="58651"/>
                  </a:lnTo>
                  <a:cubicBezTo>
                    <a:pt x="0" y="26259"/>
                    <a:pt x="26283" y="0"/>
                    <a:pt x="58705" y="0"/>
                  </a:cubicBezTo>
                  <a:lnTo>
                    <a:pt x="645756" y="0"/>
                  </a:lnTo>
                  <a:cubicBezTo>
                    <a:pt x="678178" y="0"/>
                    <a:pt x="704461" y="26259"/>
                    <a:pt x="704461" y="58651"/>
                  </a:cubicBezTo>
                  <a:lnTo>
                    <a:pt x="704461" y="660070"/>
                  </a:lnTo>
                  <a:cubicBezTo>
                    <a:pt x="704461" y="692462"/>
                    <a:pt x="678178" y="718721"/>
                    <a:pt x="645756" y="718721"/>
                  </a:cubicBezTo>
                  <a:lnTo>
                    <a:pt x="58705" y="718721"/>
                  </a:lnTo>
                  <a:cubicBezTo>
                    <a:pt x="26283" y="718721"/>
                    <a:pt x="0" y="692462"/>
                    <a:pt x="0" y="660070"/>
                  </a:cubicBezTo>
                  <a:close/>
                </a:path>
              </a:pathLst>
            </a:custGeom>
            <a:solidFill>
              <a:srgbClr val="EAEBEC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A18DF01F-7559-443D-BE51-A015F4E8580B}"/>
                </a:ext>
              </a:extLst>
            </p:cNvPr>
            <p:cNvSpPr/>
            <p:nvPr/>
          </p:nvSpPr>
          <p:spPr>
            <a:xfrm>
              <a:off x="4810711" y="11846496"/>
              <a:ext cx="719137" cy="733383"/>
            </a:xfrm>
            <a:custGeom>
              <a:avLst/>
              <a:gdLst>
                <a:gd name="connsiteX0" fmla="*/ 653094 w 719137"/>
                <a:gd name="connsiteY0" fmla="*/ 733384 h 733383"/>
                <a:gd name="connsiteX1" fmla="*/ 66043 w 719137"/>
                <a:gd name="connsiteY1" fmla="*/ 733384 h 733383"/>
                <a:gd name="connsiteX2" fmla="*/ 0 w 719137"/>
                <a:gd name="connsiteY2" fmla="*/ 667401 h 733383"/>
                <a:gd name="connsiteX3" fmla="*/ 0 w 719137"/>
                <a:gd name="connsiteY3" fmla="*/ 65983 h 733383"/>
                <a:gd name="connsiteX4" fmla="*/ 66043 w 719137"/>
                <a:gd name="connsiteY4" fmla="*/ 0 h 733383"/>
                <a:gd name="connsiteX5" fmla="*/ 653094 w 719137"/>
                <a:gd name="connsiteY5" fmla="*/ 0 h 733383"/>
                <a:gd name="connsiteX6" fmla="*/ 719137 w 719137"/>
                <a:gd name="connsiteY6" fmla="*/ 65983 h 733383"/>
                <a:gd name="connsiteX7" fmla="*/ 719137 w 719137"/>
                <a:gd name="connsiteY7" fmla="*/ 667401 h 733383"/>
                <a:gd name="connsiteX8" fmla="*/ 653094 w 719137"/>
                <a:gd name="connsiteY8" fmla="*/ 733384 h 733383"/>
                <a:gd name="connsiteX9" fmla="*/ 66043 w 719137"/>
                <a:gd name="connsiteY9" fmla="*/ 14663 h 733383"/>
                <a:gd name="connsiteX10" fmla="*/ 14676 w 719137"/>
                <a:gd name="connsiteY10" fmla="*/ 65983 h 733383"/>
                <a:gd name="connsiteX11" fmla="*/ 14676 w 719137"/>
                <a:gd name="connsiteY11" fmla="*/ 667401 h 733383"/>
                <a:gd name="connsiteX12" fmla="*/ 66043 w 719137"/>
                <a:gd name="connsiteY12" fmla="*/ 718721 h 733383"/>
                <a:gd name="connsiteX13" fmla="*/ 653094 w 719137"/>
                <a:gd name="connsiteY13" fmla="*/ 718721 h 733383"/>
                <a:gd name="connsiteX14" fmla="*/ 704461 w 719137"/>
                <a:gd name="connsiteY14" fmla="*/ 667401 h 733383"/>
                <a:gd name="connsiteX15" fmla="*/ 704461 w 719137"/>
                <a:gd name="connsiteY15" fmla="*/ 65983 h 733383"/>
                <a:gd name="connsiteX16" fmla="*/ 653094 w 719137"/>
                <a:gd name="connsiteY16" fmla="*/ 14663 h 733383"/>
                <a:gd name="connsiteX17" fmla="*/ 66043 w 719137"/>
                <a:gd name="connsiteY17" fmla="*/ 14663 h 73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9137" h="733383">
                  <a:moveTo>
                    <a:pt x="653094" y="733384"/>
                  </a:moveTo>
                  <a:lnTo>
                    <a:pt x="66043" y="733384"/>
                  </a:lnTo>
                  <a:cubicBezTo>
                    <a:pt x="29628" y="733384"/>
                    <a:pt x="0" y="703782"/>
                    <a:pt x="0" y="667401"/>
                  </a:cubicBezTo>
                  <a:lnTo>
                    <a:pt x="0" y="65983"/>
                  </a:lnTo>
                  <a:cubicBezTo>
                    <a:pt x="0" y="29601"/>
                    <a:pt x="29628" y="0"/>
                    <a:pt x="66043" y="0"/>
                  </a:cubicBezTo>
                  <a:lnTo>
                    <a:pt x="653094" y="0"/>
                  </a:lnTo>
                  <a:cubicBezTo>
                    <a:pt x="689509" y="0"/>
                    <a:pt x="719137" y="29601"/>
                    <a:pt x="719137" y="65983"/>
                  </a:cubicBezTo>
                  <a:lnTo>
                    <a:pt x="719137" y="667401"/>
                  </a:lnTo>
                  <a:cubicBezTo>
                    <a:pt x="719137" y="703782"/>
                    <a:pt x="689509" y="733384"/>
                    <a:pt x="653094" y="733384"/>
                  </a:cubicBezTo>
                  <a:close/>
                  <a:moveTo>
                    <a:pt x="66043" y="14663"/>
                  </a:moveTo>
                  <a:cubicBezTo>
                    <a:pt x="37719" y="14663"/>
                    <a:pt x="14676" y="37684"/>
                    <a:pt x="14676" y="65983"/>
                  </a:cubicBezTo>
                  <a:lnTo>
                    <a:pt x="14676" y="667401"/>
                  </a:lnTo>
                  <a:cubicBezTo>
                    <a:pt x="14676" y="695699"/>
                    <a:pt x="37719" y="718721"/>
                    <a:pt x="66043" y="718721"/>
                  </a:cubicBezTo>
                  <a:lnTo>
                    <a:pt x="653094" y="718721"/>
                  </a:lnTo>
                  <a:cubicBezTo>
                    <a:pt x="681418" y="718721"/>
                    <a:pt x="704461" y="695699"/>
                    <a:pt x="704461" y="667401"/>
                  </a:cubicBezTo>
                  <a:lnTo>
                    <a:pt x="704461" y="65983"/>
                  </a:lnTo>
                  <a:cubicBezTo>
                    <a:pt x="704461" y="37684"/>
                    <a:pt x="681418" y="14663"/>
                    <a:pt x="653094" y="14663"/>
                  </a:cubicBezTo>
                  <a:lnTo>
                    <a:pt x="66043" y="14663"/>
                  </a:lnTo>
                  <a:close/>
                </a:path>
              </a:pathLst>
            </a:custGeom>
            <a:solidFill>
              <a:srgbClr val="000000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068E6AA6-3C0D-4D6B-B0B8-D85E63FCC732}"/>
                </a:ext>
              </a:extLst>
            </p:cNvPr>
            <p:cNvSpPr/>
            <p:nvPr/>
          </p:nvSpPr>
          <p:spPr>
            <a:xfrm>
              <a:off x="4818050" y="11853826"/>
              <a:ext cx="704461" cy="159906"/>
            </a:xfrm>
            <a:custGeom>
              <a:avLst/>
              <a:gdLst>
                <a:gd name="connsiteX0" fmla="*/ 704461 w 704461"/>
                <a:gd name="connsiteY0" fmla="*/ 58651 h 159906"/>
                <a:gd name="connsiteX1" fmla="*/ 645756 w 704461"/>
                <a:gd name="connsiteY1" fmla="*/ 0 h 159906"/>
                <a:gd name="connsiteX2" fmla="*/ 58705 w 704461"/>
                <a:gd name="connsiteY2" fmla="*/ 0 h 159906"/>
                <a:gd name="connsiteX3" fmla="*/ 0 w 704461"/>
                <a:gd name="connsiteY3" fmla="*/ 58651 h 159906"/>
                <a:gd name="connsiteX4" fmla="*/ 0 w 704461"/>
                <a:gd name="connsiteY4" fmla="*/ 159906 h 159906"/>
                <a:gd name="connsiteX5" fmla="*/ 704461 w 704461"/>
                <a:gd name="connsiteY5" fmla="*/ 159906 h 159906"/>
                <a:gd name="connsiteX6" fmla="*/ 704461 w 704461"/>
                <a:gd name="connsiteY6" fmla="*/ 58651 h 15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461" h="159906">
                  <a:moveTo>
                    <a:pt x="704461" y="58651"/>
                  </a:moveTo>
                  <a:cubicBezTo>
                    <a:pt x="704461" y="26260"/>
                    <a:pt x="678178" y="0"/>
                    <a:pt x="645756" y="0"/>
                  </a:cubicBezTo>
                  <a:lnTo>
                    <a:pt x="58705" y="0"/>
                  </a:lnTo>
                  <a:cubicBezTo>
                    <a:pt x="26283" y="0"/>
                    <a:pt x="0" y="26260"/>
                    <a:pt x="0" y="58651"/>
                  </a:cubicBezTo>
                  <a:lnTo>
                    <a:pt x="0" y="159906"/>
                  </a:lnTo>
                  <a:lnTo>
                    <a:pt x="704461" y="159906"/>
                  </a:lnTo>
                  <a:lnTo>
                    <a:pt x="704461" y="58651"/>
                  </a:lnTo>
                  <a:close/>
                </a:path>
              </a:pathLst>
            </a:custGeom>
            <a:solidFill>
              <a:srgbClr val="058DD8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CDA4EAFF-193F-4C8B-9D64-9055E7C48E99}"/>
                </a:ext>
              </a:extLst>
            </p:cNvPr>
            <p:cNvSpPr/>
            <p:nvPr/>
          </p:nvSpPr>
          <p:spPr>
            <a:xfrm>
              <a:off x="4810711" y="11846496"/>
              <a:ext cx="719137" cy="174568"/>
            </a:xfrm>
            <a:custGeom>
              <a:avLst/>
              <a:gdLst>
                <a:gd name="connsiteX0" fmla="*/ 711799 w 719137"/>
                <a:gd name="connsiteY0" fmla="*/ 174568 h 174568"/>
                <a:gd name="connsiteX1" fmla="*/ 7338 w 719137"/>
                <a:gd name="connsiteY1" fmla="*/ 174568 h 174568"/>
                <a:gd name="connsiteX2" fmla="*/ 0 w 719137"/>
                <a:gd name="connsiteY2" fmla="*/ 167237 h 174568"/>
                <a:gd name="connsiteX3" fmla="*/ 0 w 719137"/>
                <a:gd name="connsiteY3" fmla="*/ 65983 h 174568"/>
                <a:gd name="connsiteX4" fmla="*/ 66043 w 719137"/>
                <a:gd name="connsiteY4" fmla="*/ 0 h 174568"/>
                <a:gd name="connsiteX5" fmla="*/ 653094 w 719137"/>
                <a:gd name="connsiteY5" fmla="*/ 0 h 174568"/>
                <a:gd name="connsiteX6" fmla="*/ 719137 w 719137"/>
                <a:gd name="connsiteY6" fmla="*/ 65983 h 174568"/>
                <a:gd name="connsiteX7" fmla="*/ 719137 w 719137"/>
                <a:gd name="connsiteY7" fmla="*/ 167237 h 174568"/>
                <a:gd name="connsiteX8" fmla="*/ 711799 w 719137"/>
                <a:gd name="connsiteY8" fmla="*/ 174568 h 174568"/>
                <a:gd name="connsiteX9" fmla="*/ 14676 w 719137"/>
                <a:gd name="connsiteY9" fmla="*/ 159905 h 174568"/>
                <a:gd name="connsiteX10" fmla="*/ 704461 w 719137"/>
                <a:gd name="connsiteY10" fmla="*/ 159905 h 174568"/>
                <a:gd name="connsiteX11" fmla="*/ 704461 w 719137"/>
                <a:gd name="connsiteY11" fmla="*/ 65983 h 174568"/>
                <a:gd name="connsiteX12" fmla="*/ 653094 w 719137"/>
                <a:gd name="connsiteY12" fmla="*/ 14663 h 174568"/>
                <a:gd name="connsiteX13" fmla="*/ 66043 w 719137"/>
                <a:gd name="connsiteY13" fmla="*/ 14663 h 174568"/>
                <a:gd name="connsiteX14" fmla="*/ 14676 w 719137"/>
                <a:gd name="connsiteY14" fmla="*/ 65983 h 174568"/>
                <a:gd name="connsiteX15" fmla="*/ 14676 w 719137"/>
                <a:gd name="connsiteY15" fmla="*/ 159905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137" h="174568">
                  <a:moveTo>
                    <a:pt x="711799" y="174568"/>
                  </a:moveTo>
                  <a:lnTo>
                    <a:pt x="7338" y="174568"/>
                  </a:lnTo>
                  <a:cubicBezTo>
                    <a:pt x="3286" y="174568"/>
                    <a:pt x="0" y="171286"/>
                    <a:pt x="0" y="167237"/>
                  </a:cubicBezTo>
                  <a:lnTo>
                    <a:pt x="0" y="65983"/>
                  </a:lnTo>
                  <a:cubicBezTo>
                    <a:pt x="0" y="29601"/>
                    <a:pt x="29628" y="0"/>
                    <a:pt x="66043" y="0"/>
                  </a:cubicBezTo>
                  <a:lnTo>
                    <a:pt x="653094" y="0"/>
                  </a:lnTo>
                  <a:cubicBezTo>
                    <a:pt x="689509" y="0"/>
                    <a:pt x="719137" y="29601"/>
                    <a:pt x="719137" y="65983"/>
                  </a:cubicBezTo>
                  <a:lnTo>
                    <a:pt x="719137" y="167237"/>
                  </a:lnTo>
                  <a:cubicBezTo>
                    <a:pt x="719137" y="171286"/>
                    <a:pt x="715852" y="174568"/>
                    <a:pt x="711799" y="174568"/>
                  </a:cubicBezTo>
                  <a:close/>
                  <a:moveTo>
                    <a:pt x="14676" y="159905"/>
                  </a:moveTo>
                  <a:lnTo>
                    <a:pt x="704461" y="159905"/>
                  </a:lnTo>
                  <a:lnTo>
                    <a:pt x="704461" y="65983"/>
                  </a:lnTo>
                  <a:cubicBezTo>
                    <a:pt x="704461" y="37684"/>
                    <a:pt x="681418" y="14663"/>
                    <a:pt x="653094" y="14663"/>
                  </a:cubicBezTo>
                  <a:lnTo>
                    <a:pt x="66043" y="14663"/>
                  </a:lnTo>
                  <a:cubicBezTo>
                    <a:pt x="37719" y="14663"/>
                    <a:pt x="14676" y="37684"/>
                    <a:pt x="14676" y="65983"/>
                  </a:cubicBezTo>
                  <a:lnTo>
                    <a:pt x="14676" y="159905"/>
                  </a:lnTo>
                  <a:close/>
                </a:path>
              </a:pathLst>
            </a:custGeom>
            <a:solidFill>
              <a:srgbClr val="000000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E0869F73-60C1-4703-A85F-9057FFAFC2EA}"/>
                </a:ext>
              </a:extLst>
            </p:cNvPr>
            <p:cNvSpPr/>
            <p:nvPr/>
          </p:nvSpPr>
          <p:spPr>
            <a:xfrm>
              <a:off x="4790550" y="12006401"/>
              <a:ext cx="759461" cy="14662"/>
            </a:xfrm>
            <a:custGeom>
              <a:avLst/>
              <a:gdLst>
                <a:gd name="connsiteX0" fmla="*/ 752123 w 759461"/>
                <a:gd name="connsiteY0" fmla="*/ 14663 h 14662"/>
                <a:gd name="connsiteX1" fmla="*/ 7338 w 759461"/>
                <a:gd name="connsiteY1" fmla="*/ 14663 h 14662"/>
                <a:gd name="connsiteX2" fmla="*/ 0 w 759461"/>
                <a:gd name="connsiteY2" fmla="*/ 7331 h 14662"/>
                <a:gd name="connsiteX3" fmla="*/ 7338 w 759461"/>
                <a:gd name="connsiteY3" fmla="*/ 0 h 14662"/>
                <a:gd name="connsiteX4" fmla="*/ 752123 w 759461"/>
                <a:gd name="connsiteY4" fmla="*/ 0 h 14662"/>
                <a:gd name="connsiteX5" fmla="*/ 759461 w 759461"/>
                <a:gd name="connsiteY5" fmla="*/ 7331 h 14662"/>
                <a:gd name="connsiteX6" fmla="*/ 752123 w 759461"/>
                <a:gd name="connsiteY6" fmla="*/ 14663 h 1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461" h="14662">
                  <a:moveTo>
                    <a:pt x="752123" y="14663"/>
                  </a:moveTo>
                  <a:lnTo>
                    <a:pt x="7338" y="14663"/>
                  </a:lnTo>
                  <a:cubicBezTo>
                    <a:pt x="3286" y="14663"/>
                    <a:pt x="0" y="11380"/>
                    <a:pt x="0" y="7331"/>
                  </a:cubicBezTo>
                  <a:cubicBezTo>
                    <a:pt x="0" y="3283"/>
                    <a:pt x="3286" y="0"/>
                    <a:pt x="7338" y="0"/>
                  </a:cubicBezTo>
                  <a:lnTo>
                    <a:pt x="752123" y="0"/>
                  </a:lnTo>
                  <a:cubicBezTo>
                    <a:pt x="756176" y="0"/>
                    <a:pt x="759461" y="3283"/>
                    <a:pt x="759461" y="7331"/>
                  </a:cubicBezTo>
                  <a:cubicBezTo>
                    <a:pt x="759461" y="11380"/>
                    <a:pt x="756176" y="14663"/>
                    <a:pt x="752123" y="14663"/>
                  </a:cubicBezTo>
                  <a:close/>
                </a:path>
              </a:pathLst>
            </a:custGeom>
            <a:solidFill>
              <a:srgbClr val="000000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91E6F906-7346-4CAD-8014-0CA2DA53D4BC}"/>
                </a:ext>
              </a:extLst>
            </p:cNvPr>
            <p:cNvSpPr/>
            <p:nvPr/>
          </p:nvSpPr>
          <p:spPr>
            <a:xfrm>
              <a:off x="4955464" y="12146199"/>
              <a:ext cx="429632" cy="14662"/>
            </a:xfrm>
            <a:custGeom>
              <a:avLst/>
              <a:gdLst>
                <a:gd name="connsiteX0" fmla="*/ 422294 w 429632"/>
                <a:gd name="connsiteY0" fmla="*/ 14663 h 14662"/>
                <a:gd name="connsiteX1" fmla="*/ 7338 w 429632"/>
                <a:gd name="connsiteY1" fmla="*/ 14663 h 14662"/>
                <a:gd name="connsiteX2" fmla="*/ 0 w 429632"/>
                <a:gd name="connsiteY2" fmla="*/ 7331 h 14662"/>
                <a:gd name="connsiteX3" fmla="*/ 7338 w 429632"/>
                <a:gd name="connsiteY3" fmla="*/ 0 h 14662"/>
                <a:gd name="connsiteX4" fmla="*/ 422294 w 429632"/>
                <a:gd name="connsiteY4" fmla="*/ 0 h 14662"/>
                <a:gd name="connsiteX5" fmla="*/ 429632 w 429632"/>
                <a:gd name="connsiteY5" fmla="*/ 7331 h 14662"/>
                <a:gd name="connsiteX6" fmla="*/ 422294 w 429632"/>
                <a:gd name="connsiteY6" fmla="*/ 14663 h 1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632" h="14662">
                  <a:moveTo>
                    <a:pt x="422294" y="14663"/>
                  </a:moveTo>
                  <a:lnTo>
                    <a:pt x="7338" y="14663"/>
                  </a:lnTo>
                  <a:cubicBezTo>
                    <a:pt x="3286" y="14663"/>
                    <a:pt x="0" y="11380"/>
                    <a:pt x="0" y="7331"/>
                  </a:cubicBezTo>
                  <a:cubicBezTo>
                    <a:pt x="0" y="3283"/>
                    <a:pt x="3286" y="0"/>
                    <a:pt x="7338" y="0"/>
                  </a:cubicBezTo>
                  <a:lnTo>
                    <a:pt x="422294" y="0"/>
                  </a:lnTo>
                  <a:cubicBezTo>
                    <a:pt x="426346" y="0"/>
                    <a:pt x="429632" y="3283"/>
                    <a:pt x="429632" y="7331"/>
                  </a:cubicBezTo>
                  <a:cubicBezTo>
                    <a:pt x="429632" y="11380"/>
                    <a:pt x="426346" y="14663"/>
                    <a:pt x="422294" y="14663"/>
                  </a:cubicBezTo>
                  <a:close/>
                </a:path>
              </a:pathLst>
            </a:custGeom>
            <a:solidFill>
              <a:srgbClr val="000000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7F9896B1-FEBE-4D35-B909-0C1E341C15D9}"/>
                </a:ext>
              </a:extLst>
            </p:cNvPr>
            <p:cNvSpPr/>
            <p:nvPr/>
          </p:nvSpPr>
          <p:spPr>
            <a:xfrm>
              <a:off x="4955464" y="12285997"/>
              <a:ext cx="429632" cy="14662"/>
            </a:xfrm>
            <a:custGeom>
              <a:avLst/>
              <a:gdLst>
                <a:gd name="connsiteX0" fmla="*/ 422294 w 429632"/>
                <a:gd name="connsiteY0" fmla="*/ 14663 h 14662"/>
                <a:gd name="connsiteX1" fmla="*/ 7338 w 429632"/>
                <a:gd name="connsiteY1" fmla="*/ 14663 h 14662"/>
                <a:gd name="connsiteX2" fmla="*/ 0 w 429632"/>
                <a:gd name="connsiteY2" fmla="*/ 7331 h 14662"/>
                <a:gd name="connsiteX3" fmla="*/ 7338 w 429632"/>
                <a:gd name="connsiteY3" fmla="*/ 0 h 14662"/>
                <a:gd name="connsiteX4" fmla="*/ 422294 w 429632"/>
                <a:gd name="connsiteY4" fmla="*/ 0 h 14662"/>
                <a:gd name="connsiteX5" fmla="*/ 429632 w 429632"/>
                <a:gd name="connsiteY5" fmla="*/ 7331 h 14662"/>
                <a:gd name="connsiteX6" fmla="*/ 422294 w 429632"/>
                <a:gd name="connsiteY6" fmla="*/ 14663 h 1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632" h="14662">
                  <a:moveTo>
                    <a:pt x="422294" y="14663"/>
                  </a:moveTo>
                  <a:lnTo>
                    <a:pt x="7338" y="14663"/>
                  </a:lnTo>
                  <a:cubicBezTo>
                    <a:pt x="3286" y="14663"/>
                    <a:pt x="0" y="11380"/>
                    <a:pt x="0" y="7331"/>
                  </a:cubicBezTo>
                  <a:cubicBezTo>
                    <a:pt x="0" y="3283"/>
                    <a:pt x="3286" y="0"/>
                    <a:pt x="7338" y="0"/>
                  </a:cubicBezTo>
                  <a:lnTo>
                    <a:pt x="422294" y="0"/>
                  </a:lnTo>
                  <a:cubicBezTo>
                    <a:pt x="426346" y="0"/>
                    <a:pt x="429632" y="3283"/>
                    <a:pt x="429632" y="7331"/>
                  </a:cubicBezTo>
                  <a:cubicBezTo>
                    <a:pt x="429632" y="11380"/>
                    <a:pt x="426346" y="14663"/>
                    <a:pt x="422294" y="14663"/>
                  </a:cubicBezTo>
                  <a:close/>
                </a:path>
              </a:pathLst>
            </a:custGeom>
            <a:solidFill>
              <a:srgbClr val="000000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E6BAE33F-1627-403A-AF29-B19246387634}"/>
                </a:ext>
              </a:extLst>
            </p:cNvPr>
            <p:cNvSpPr/>
            <p:nvPr/>
          </p:nvSpPr>
          <p:spPr>
            <a:xfrm>
              <a:off x="4955464" y="12425798"/>
              <a:ext cx="276641" cy="14662"/>
            </a:xfrm>
            <a:custGeom>
              <a:avLst/>
              <a:gdLst>
                <a:gd name="connsiteX0" fmla="*/ 269304 w 276641"/>
                <a:gd name="connsiteY0" fmla="*/ 14663 h 14662"/>
                <a:gd name="connsiteX1" fmla="*/ 7338 w 276641"/>
                <a:gd name="connsiteY1" fmla="*/ 14663 h 14662"/>
                <a:gd name="connsiteX2" fmla="*/ 0 w 276641"/>
                <a:gd name="connsiteY2" fmla="*/ 7331 h 14662"/>
                <a:gd name="connsiteX3" fmla="*/ 7338 w 276641"/>
                <a:gd name="connsiteY3" fmla="*/ 0 h 14662"/>
                <a:gd name="connsiteX4" fmla="*/ 269304 w 276641"/>
                <a:gd name="connsiteY4" fmla="*/ 0 h 14662"/>
                <a:gd name="connsiteX5" fmla="*/ 276642 w 276641"/>
                <a:gd name="connsiteY5" fmla="*/ 7331 h 14662"/>
                <a:gd name="connsiteX6" fmla="*/ 269304 w 276641"/>
                <a:gd name="connsiteY6" fmla="*/ 14663 h 1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641" h="14662">
                  <a:moveTo>
                    <a:pt x="269304" y="14663"/>
                  </a:moveTo>
                  <a:lnTo>
                    <a:pt x="7338" y="14663"/>
                  </a:lnTo>
                  <a:cubicBezTo>
                    <a:pt x="3286" y="14663"/>
                    <a:pt x="0" y="11380"/>
                    <a:pt x="0" y="7331"/>
                  </a:cubicBezTo>
                  <a:cubicBezTo>
                    <a:pt x="0" y="3283"/>
                    <a:pt x="3286" y="0"/>
                    <a:pt x="7338" y="0"/>
                  </a:cubicBezTo>
                  <a:lnTo>
                    <a:pt x="269304" y="0"/>
                  </a:lnTo>
                  <a:cubicBezTo>
                    <a:pt x="273356" y="0"/>
                    <a:pt x="276642" y="3283"/>
                    <a:pt x="276642" y="7331"/>
                  </a:cubicBezTo>
                  <a:cubicBezTo>
                    <a:pt x="276642" y="11380"/>
                    <a:pt x="273356" y="14663"/>
                    <a:pt x="269304" y="14663"/>
                  </a:cubicBezTo>
                  <a:close/>
                </a:path>
              </a:pathLst>
            </a:custGeom>
            <a:solidFill>
              <a:srgbClr val="000000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EDFCA869-6385-4624-8489-EB47D23BC717}"/>
                </a:ext>
              </a:extLst>
            </p:cNvPr>
            <p:cNvSpPr/>
            <p:nvPr/>
          </p:nvSpPr>
          <p:spPr>
            <a:xfrm>
              <a:off x="5275447" y="11813813"/>
              <a:ext cx="14676" cy="80029"/>
            </a:xfrm>
            <a:custGeom>
              <a:avLst/>
              <a:gdLst>
                <a:gd name="connsiteX0" fmla="*/ 7338 w 14676"/>
                <a:gd name="connsiteY0" fmla="*/ 80030 h 80029"/>
                <a:gd name="connsiteX1" fmla="*/ 0 w 14676"/>
                <a:gd name="connsiteY1" fmla="*/ 72698 h 80029"/>
                <a:gd name="connsiteX2" fmla="*/ 0 w 14676"/>
                <a:gd name="connsiteY2" fmla="*/ 7331 h 80029"/>
                <a:gd name="connsiteX3" fmla="*/ 7338 w 14676"/>
                <a:gd name="connsiteY3" fmla="*/ 0 h 80029"/>
                <a:gd name="connsiteX4" fmla="*/ 14676 w 14676"/>
                <a:gd name="connsiteY4" fmla="*/ 7331 h 80029"/>
                <a:gd name="connsiteX5" fmla="*/ 14676 w 14676"/>
                <a:gd name="connsiteY5" fmla="*/ 72698 h 80029"/>
                <a:gd name="connsiteX6" fmla="*/ 7338 w 14676"/>
                <a:gd name="connsiteY6" fmla="*/ 80030 h 8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76" h="80029">
                  <a:moveTo>
                    <a:pt x="7338" y="80030"/>
                  </a:moveTo>
                  <a:cubicBezTo>
                    <a:pt x="3286" y="80030"/>
                    <a:pt x="0" y="76747"/>
                    <a:pt x="0" y="72698"/>
                  </a:cubicBezTo>
                  <a:lnTo>
                    <a:pt x="0" y="7331"/>
                  </a:lnTo>
                  <a:cubicBezTo>
                    <a:pt x="0" y="3283"/>
                    <a:pt x="3286" y="0"/>
                    <a:pt x="7338" y="0"/>
                  </a:cubicBezTo>
                  <a:cubicBezTo>
                    <a:pt x="11391" y="0"/>
                    <a:pt x="14676" y="3283"/>
                    <a:pt x="14676" y="7331"/>
                  </a:cubicBezTo>
                  <a:lnTo>
                    <a:pt x="14676" y="72698"/>
                  </a:lnTo>
                  <a:cubicBezTo>
                    <a:pt x="14676" y="76747"/>
                    <a:pt x="11391" y="80030"/>
                    <a:pt x="7338" y="80030"/>
                  </a:cubicBezTo>
                  <a:close/>
                </a:path>
              </a:pathLst>
            </a:custGeom>
            <a:solidFill>
              <a:srgbClr val="000000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781FD579-D29A-47E0-B403-F244CDCD86A7}"/>
                </a:ext>
              </a:extLst>
            </p:cNvPr>
            <p:cNvSpPr/>
            <p:nvPr/>
          </p:nvSpPr>
          <p:spPr>
            <a:xfrm>
              <a:off x="5162946" y="11813813"/>
              <a:ext cx="14676" cy="80029"/>
            </a:xfrm>
            <a:custGeom>
              <a:avLst/>
              <a:gdLst>
                <a:gd name="connsiteX0" fmla="*/ 7338 w 14676"/>
                <a:gd name="connsiteY0" fmla="*/ 80030 h 80029"/>
                <a:gd name="connsiteX1" fmla="*/ 0 w 14676"/>
                <a:gd name="connsiteY1" fmla="*/ 72698 h 80029"/>
                <a:gd name="connsiteX2" fmla="*/ 0 w 14676"/>
                <a:gd name="connsiteY2" fmla="*/ 7331 h 80029"/>
                <a:gd name="connsiteX3" fmla="*/ 7338 w 14676"/>
                <a:gd name="connsiteY3" fmla="*/ 0 h 80029"/>
                <a:gd name="connsiteX4" fmla="*/ 14676 w 14676"/>
                <a:gd name="connsiteY4" fmla="*/ 7331 h 80029"/>
                <a:gd name="connsiteX5" fmla="*/ 14676 w 14676"/>
                <a:gd name="connsiteY5" fmla="*/ 72698 h 80029"/>
                <a:gd name="connsiteX6" fmla="*/ 7338 w 14676"/>
                <a:gd name="connsiteY6" fmla="*/ 80030 h 8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76" h="80029">
                  <a:moveTo>
                    <a:pt x="7338" y="80030"/>
                  </a:moveTo>
                  <a:cubicBezTo>
                    <a:pt x="3286" y="80030"/>
                    <a:pt x="0" y="76747"/>
                    <a:pt x="0" y="72698"/>
                  </a:cubicBezTo>
                  <a:lnTo>
                    <a:pt x="0" y="7331"/>
                  </a:lnTo>
                  <a:cubicBezTo>
                    <a:pt x="0" y="3283"/>
                    <a:pt x="3286" y="0"/>
                    <a:pt x="7338" y="0"/>
                  </a:cubicBezTo>
                  <a:cubicBezTo>
                    <a:pt x="11391" y="0"/>
                    <a:pt x="14676" y="3283"/>
                    <a:pt x="14676" y="7331"/>
                  </a:cubicBezTo>
                  <a:lnTo>
                    <a:pt x="14676" y="72698"/>
                  </a:lnTo>
                  <a:cubicBezTo>
                    <a:pt x="14676" y="76747"/>
                    <a:pt x="11391" y="80030"/>
                    <a:pt x="7338" y="80030"/>
                  </a:cubicBezTo>
                  <a:close/>
                </a:path>
              </a:pathLst>
            </a:custGeom>
            <a:solidFill>
              <a:srgbClr val="000000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626FB744-C557-4EA4-B10A-941F87907DED}"/>
                </a:ext>
              </a:extLst>
            </p:cNvPr>
            <p:cNvSpPr/>
            <p:nvPr/>
          </p:nvSpPr>
          <p:spPr>
            <a:xfrm>
              <a:off x="5387952" y="11813813"/>
              <a:ext cx="14676" cy="80029"/>
            </a:xfrm>
            <a:custGeom>
              <a:avLst/>
              <a:gdLst>
                <a:gd name="connsiteX0" fmla="*/ 7338 w 14676"/>
                <a:gd name="connsiteY0" fmla="*/ 80030 h 80029"/>
                <a:gd name="connsiteX1" fmla="*/ 0 w 14676"/>
                <a:gd name="connsiteY1" fmla="*/ 72698 h 80029"/>
                <a:gd name="connsiteX2" fmla="*/ 0 w 14676"/>
                <a:gd name="connsiteY2" fmla="*/ 7331 h 80029"/>
                <a:gd name="connsiteX3" fmla="*/ 7338 w 14676"/>
                <a:gd name="connsiteY3" fmla="*/ 0 h 80029"/>
                <a:gd name="connsiteX4" fmla="*/ 14676 w 14676"/>
                <a:gd name="connsiteY4" fmla="*/ 7331 h 80029"/>
                <a:gd name="connsiteX5" fmla="*/ 14676 w 14676"/>
                <a:gd name="connsiteY5" fmla="*/ 72698 h 80029"/>
                <a:gd name="connsiteX6" fmla="*/ 7338 w 14676"/>
                <a:gd name="connsiteY6" fmla="*/ 80030 h 8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76" h="80029">
                  <a:moveTo>
                    <a:pt x="7338" y="80030"/>
                  </a:moveTo>
                  <a:cubicBezTo>
                    <a:pt x="3286" y="80030"/>
                    <a:pt x="0" y="76747"/>
                    <a:pt x="0" y="72698"/>
                  </a:cubicBezTo>
                  <a:lnTo>
                    <a:pt x="0" y="7331"/>
                  </a:lnTo>
                  <a:cubicBezTo>
                    <a:pt x="0" y="3283"/>
                    <a:pt x="3286" y="0"/>
                    <a:pt x="7338" y="0"/>
                  </a:cubicBezTo>
                  <a:cubicBezTo>
                    <a:pt x="11391" y="0"/>
                    <a:pt x="14676" y="3283"/>
                    <a:pt x="14676" y="7331"/>
                  </a:cubicBezTo>
                  <a:lnTo>
                    <a:pt x="14676" y="72698"/>
                  </a:lnTo>
                  <a:cubicBezTo>
                    <a:pt x="14676" y="76747"/>
                    <a:pt x="11391" y="80030"/>
                    <a:pt x="7338" y="80030"/>
                  </a:cubicBezTo>
                  <a:close/>
                </a:path>
              </a:pathLst>
            </a:custGeom>
            <a:solidFill>
              <a:srgbClr val="000000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4D3A4546-3BA3-4ED3-A995-66EA4375086E}"/>
                </a:ext>
              </a:extLst>
            </p:cNvPr>
            <p:cNvSpPr/>
            <p:nvPr/>
          </p:nvSpPr>
          <p:spPr>
            <a:xfrm>
              <a:off x="5050441" y="11813813"/>
              <a:ext cx="14676" cy="80029"/>
            </a:xfrm>
            <a:custGeom>
              <a:avLst/>
              <a:gdLst>
                <a:gd name="connsiteX0" fmla="*/ 7338 w 14676"/>
                <a:gd name="connsiteY0" fmla="*/ 80030 h 80029"/>
                <a:gd name="connsiteX1" fmla="*/ 0 w 14676"/>
                <a:gd name="connsiteY1" fmla="*/ 72698 h 80029"/>
                <a:gd name="connsiteX2" fmla="*/ 0 w 14676"/>
                <a:gd name="connsiteY2" fmla="*/ 7331 h 80029"/>
                <a:gd name="connsiteX3" fmla="*/ 7338 w 14676"/>
                <a:gd name="connsiteY3" fmla="*/ 0 h 80029"/>
                <a:gd name="connsiteX4" fmla="*/ 14676 w 14676"/>
                <a:gd name="connsiteY4" fmla="*/ 7331 h 80029"/>
                <a:gd name="connsiteX5" fmla="*/ 14676 w 14676"/>
                <a:gd name="connsiteY5" fmla="*/ 72698 h 80029"/>
                <a:gd name="connsiteX6" fmla="*/ 7338 w 14676"/>
                <a:gd name="connsiteY6" fmla="*/ 80030 h 8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76" h="80029">
                  <a:moveTo>
                    <a:pt x="7338" y="80030"/>
                  </a:moveTo>
                  <a:cubicBezTo>
                    <a:pt x="3286" y="80030"/>
                    <a:pt x="0" y="76747"/>
                    <a:pt x="0" y="72698"/>
                  </a:cubicBezTo>
                  <a:lnTo>
                    <a:pt x="0" y="7331"/>
                  </a:lnTo>
                  <a:cubicBezTo>
                    <a:pt x="0" y="3283"/>
                    <a:pt x="3286" y="0"/>
                    <a:pt x="7338" y="0"/>
                  </a:cubicBezTo>
                  <a:cubicBezTo>
                    <a:pt x="11391" y="0"/>
                    <a:pt x="14676" y="3283"/>
                    <a:pt x="14676" y="7331"/>
                  </a:cubicBezTo>
                  <a:lnTo>
                    <a:pt x="14676" y="72698"/>
                  </a:lnTo>
                  <a:cubicBezTo>
                    <a:pt x="14676" y="76747"/>
                    <a:pt x="11391" y="80030"/>
                    <a:pt x="7338" y="80030"/>
                  </a:cubicBezTo>
                  <a:close/>
                </a:path>
              </a:pathLst>
            </a:custGeom>
            <a:solidFill>
              <a:srgbClr val="000000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D91FCF57-5839-4891-8BC6-F7F4097E7734}"/>
                </a:ext>
              </a:extLst>
            </p:cNvPr>
            <p:cNvSpPr/>
            <p:nvPr/>
          </p:nvSpPr>
          <p:spPr>
            <a:xfrm>
              <a:off x="4937936" y="11813813"/>
              <a:ext cx="14676" cy="80029"/>
            </a:xfrm>
            <a:custGeom>
              <a:avLst/>
              <a:gdLst>
                <a:gd name="connsiteX0" fmla="*/ 7338 w 14676"/>
                <a:gd name="connsiteY0" fmla="*/ 80030 h 80029"/>
                <a:gd name="connsiteX1" fmla="*/ 0 w 14676"/>
                <a:gd name="connsiteY1" fmla="*/ 72698 h 80029"/>
                <a:gd name="connsiteX2" fmla="*/ 0 w 14676"/>
                <a:gd name="connsiteY2" fmla="*/ 7331 h 80029"/>
                <a:gd name="connsiteX3" fmla="*/ 7338 w 14676"/>
                <a:gd name="connsiteY3" fmla="*/ 0 h 80029"/>
                <a:gd name="connsiteX4" fmla="*/ 14676 w 14676"/>
                <a:gd name="connsiteY4" fmla="*/ 7331 h 80029"/>
                <a:gd name="connsiteX5" fmla="*/ 14676 w 14676"/>
                <a:gd name="connsiteY5" fmla="*/ 72698 h 80029"/>
                <a:gd name="connsiteX6" fmla="*/ 7338 w 14676"/>
                <a:gd name="connsiteY6" fmla="*/ 80030 h 8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76" h="80029">
                  <a:moveTo>
                    <a:pt x="7338" y="80030"/>
                  </a:moveTo>
                  <a:cubicBezTo>
                    <a:pt x="3286" y="80030"/>
                    <a:pt x="0" y="76747"/>
                    <a:pt x="0" y="72698"/>
                  </a:cubicBezTo>
                  <a:lnTo>
                    <a:pt x="0" y="7331"/>
                  </a:lnTo>
                  <a:cubicBezTo>
                    <a:pt x="0" y="3283"/>
                    <a:pt x="3286" y="0"/>
                    <a:pt x="7338" y="0"/>
                  </a:cubicBezTo>
                  <a:cubicBezTo>
                    <a:pt x="11391" y="0"/>
                    <a:pt x="14676" y="3283"/>
                    <a:pt x="14676" y="7331"/>
                  </a:cubicBezTo>
                  <a:lnTo>
                    <a:pt x="14676" y="72698"/>
                  </a:lnTo>
                  <a:cubicBezTo>
                    <a:pt x="14676" y="76747"/>
                    <a:pt x="11391" y="80030"/>
                    <a:pt x="7338" y="80030"/>
                  </a:cubicBezTo>
                  <a:close/>
                </a:path>
              </a:pathLst>
            </a:custGeom>
            <a:solidFill>
              <a:srgbClr val="000000"/>
            </a:solidFill>
            <a:ln w="1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98" name="Picture 49">
            <a:extLst>
              <a:ext uri="{FF2B5EF4-FFF2-40B4-BE49-F238E27FC236}">
                <a16:creationId xmlns:a16="http://schemas.microsoft.com/office/drawing/2014/main" id="{323C134C-7405-4102-A001-8EA0EF2B4B92}"/>
              </a:ext>
            </a:extLst>
          </p:cNvPr>
          <p:cNvGrpSpPr/>
          <p:nvPr/>
        </p:nvGrpSpPr>
        <p:grpSpPr>
          <a:xfrm>
            <a:off x="5313729" y="14057522"/>
            <a:ext cx="750816" cy="568175"/>
            <a:chOff x="840581" y="13322958"/>
            <a:chExt cx="856319" cy="648014"/>
          </a:xfrm>
        </p:grpSpPr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70357C9D-B0B0-4DA4-B3AA-6B74532EA89E}"/>
                </a:ext>
              </a:extLst>
            </p:cNvPr>
            <p:cNvSpPr/>
            <p:nvPr/>
          </p:nvSpPr>
          <p:spPr>
            <a:xfrm>
              <a:off x="848977" y="13331336"/>
              <a:ext cx="839528" cy="631259"/>
            </a:xfrm>
            <a:custGeom>
              <a:avLst/>
              <a:gdLst>
                <a:gd name="connsiteX0" fmla="*/ 780761 w 839528"/>
                <a:gd name="connsiteY0" fmla="*/ 631259 h 631259"/>
                <a:gd name="connsiteX1" fmla="*/ 58767 w 839528"/>
                <a:gd name="connsiteY1" fmla="*/ 631259 h 631259"/>
                <a:gd name="connsiteX2" fmla="*/ 0 w 839528"/>
                <a:gd name="connsiteY2" fmla="*/ 572619 h 631259"/>
                <a:gd name="connsiteX3" fmla="*/ 0 w 839528"/>
                <a:gd name="connsiteY3" fmla="*/ 58640 h 631259"/>
                <a:gd name="connsiteX4" fmla="*/ 58767 w 839528"/>
                <a:gd name="connsiteY4" fmla="*/ 0 h 631259"/>
                <a:gd name="connsiteX5" fmla="*/ 780761 w 839528"/>
                <a:gd name="connsiteY5" fmla="*/ 0 h 631259"/>
                <a:gd name="connsiteX6" fmla="*/ 839528 w 839528"/>
                <a:gd name="connsiteY6" fmla="*/ 58640 h 631259"/>
                <a:gd name="connsiteX7" fmla="*/ 839528 w 839528"/>
                <a:gd name="connsiteY7" fmla="*/ 572619 h 631259"/>
                <a:gd name="connsiteX8" fmla="*/ 780761 w 839528"/>
                <a:gd name="connsiteY8" fmla="*/ 631259 h 6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528" h="631259">
                  <a:moveTo>
                    <a:pt x="780761" y="631259"/>
                  </a:moveTo>
                  <a:lnTo>
                    <a:pt x="58767" y="631259"/>
                  </a:lnTo>
                  <a:cubicBezTo>
                    <a:pt x="26311" y="631259"/>
                    <a:pt x="0" y="605005"/>
                    <a:pt x="0" y="572619"/>
                  </a:cubicBezTo>
                  <a:lnTo>
                    <a:pt x="0" y="58640"/>
                  </a:lnTo>
                  <a:cubicBezTo>
                    <a:pt x="0" y="26254"/>
                    <a:pt x="26311" y="0"/>
                    <a:pt x="58767" y="0"/>
                  </a:cubicBezTo>
                  <a:lnTo>
                    <a:pt x="780761" y="0"/>
                  </a:lnTo>
                  <a:cubicBezTo>
                    <a:pt x="813218" y="0"/>
                    <a:pt x="839528" y="26254"/>
                    <a:pt x="839528" y="58640"/>
                  </a:cubicBezTo>
                  <a:lnTo>
                    <a:pt x="839528" y="572619"/>
                  </a:lnTo>
                  <a:cubicBezTo>
                    <a:pt x="839528" y="605005"/>
                    <a:pt x="813218" y="631259"/>
                    <a:pt x="780761" y="631259"/>
                  </a:cubicBezTo>
                  <a:close/>
                </a:path>
              </a:pathLst>
            </a:custGeom>
            <a:solidFill>
              <a:srgbClr val="EFA118"/>
            </a:solidFill>
            <a:ln w="1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085D1E09-87F8-43F9-B110-445ED114E850}"/>
                </a:ext>
              </a:extLst>
            </p:cNvPr>
            <p:cNvSpPr/>
            <p:nvPr/>
          </p:nvSpPr>
          <p:spPr>
            <a:xfrm>
              <a:off x="840581" y="13322958"/>
              <a:ext cx="856319" cy="648014"/>
            </a:xfrm>
            <a:custGeom>
              <a:avLst/>
              <a:gdLst>
                <a:gd name="connsiteX0" fmla="*/ 789157 w 856319"/>
                <a:gd name="connsiteY0" fmla="*/ 648015 h 648014"/>
                <a:gd name="connsiteX1" fmla="*/ 67162 w 856319"/>
                <a:gd name="connsiteY1" fmla="*/ 648015 h 648014"/>
                <a:gd name="connsiteX2" fmla="*/ 0 w 856319"/>
                <a:gd name="connsiteY2" fmla="*/ 580997 h 648014"/>
                <a:gd name="connsiteX3" fmla="*/ 0 w 856319"/>
                <a:gd name="connsiteY3" fmla="*/ 67017 h 648014"/>
                <a:gd name="connsiteX4" fmla="*/ 67162 w 856319"/>
                <a:gd name="connsiteY4" fmla="*/ 0 h 648014"/>
                <a:gd name="connsiteX5" fmla="*/ 789157 w 856319"/>
                <a:gd name="connsiteY5" fmla="*/ 0 h 648014"/>
                <a:gd name="connsiteX6" fmla="*/ 856319 w 856319"/>
                <a:gd name="connsiteY6" fmla="*/ 67017 h 648014"/>
                <a:gd name="connsiteX7" fmla="*/ 856319 w 856319"/>
                <a:gd name="connsiteY7" fmla="*/ 580997 h 648014"/>
                <a:gd name="connsiteX8" fmla="*/ 789157 w 856319"/>
                <a:gd name="connsiteY8" fmla="*/ 648015 h 648014"/>
                <a:gd name="connsiteX9" fmla="*/ 67162 w 856319"/>
                <a:gd name="connsiteY9" fmla="*/ 16754 h 648014"/>
                <a:gd name="connsiteX10" fmla="*/ 16791 w 856319"/>
                <a:gd name="connsiteY10" fmla="*/ 67017 h 648014"/>
                <a:gd name="connsiteX11" fmla="*/ 16791 w 856319"/>
                <a:gd name="connsiteY11" fmla="*/ 580997 h 648014"/>
                <a:gd name="connsiteX12" fmla="*/ 67162 w 856319"/>
                <a:gd name="connsiteY12" fmla="*/ 631260 h 648014"/>
                <a:gd name="connsiteX13" fmla="*/ 789157 w 856319"/>
                <a:gd name="connsiteY13" fmla="*/ 631260 h 648014"/>
                <a:gd name="connsiteX14" fmla="*/ 839528 w 856319"/>
                <a:gd name="connsiteY14" fmla="*/ 580997 h 648014"/>
                <a:gd name="connsiteX15" fmla="*/ 839528 w 856319"/>
                <a:gd name="connsiteY15" fmla="*/ 67017 h 648014"/>
                <a:gd name="connsiteX16" fmla="*/ 789157 w 856319"/>
                <a:gd name="connsiteY16" fmla="*/ 16754 h 648014"/>
                <a:gd name="connsiteX17" fmla="*/ 67162 w 856319"/>
                <a:gd name="connsiteY17" fmla="*/ 16754 h 64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6319" h="648014">
                  <a:moveTo>
                    <a:pt x="789157" y="648015"/>
                  </a:moveTo>
                  <a:lnTo>
                    <a:pt x="67162" y="648015"/>
                  </a:lnTo>
                  <a:cubicBezTo>
                    <a:pt x="30130" y="648015"/>
                    <a:pt x="0" y="617950"/>
                    <a:pt x="0" y="580997"/>
                  </a:cubicBezTo>
                  <a:lnTo>
                    <a:pt x="0" y="67017"/>
                  </a:lnTo>
                  <a:cubicBezTo>
                    <a:pt x="0" y="30064"/>
                    <a:pt x="30130" y="0"/>
                    <a:pt x="67162" y="0"/>
                  </a:cubicBezTo>
                  <a:lnTo>
                    <a:pt x="789157" y="0"/>
                  </a:lnTo>
                  <a:cubicBezTo>
                    <a:pt x="826189" y="0"/>
                    <a:pt x="856319" y="30064"/>
                    <a:pt x="856319" y="67017"/>
                  </a:cubicBezTo>
                  <a:lnTo>
                    <a:pt x="856319" y="580997"/>
                  </a:lnTo>
                  <a:cubicBezTo>
                    <a:pt x="856319" y="617950"/>
                    <a:pt x="826189" y="648015"/>
                    <a:pt x="789157" y="648015"/>
                  </a:cubicBezTo>
                  <a:close/>
                  <a:moveTo>
                    <a:pt x="67162" y="16754"/>
                  </a:moveTo>
                  <a:cubicBezTo>
                    <a:pt x="39386" y="16754"/>
                    <a:pt x="16791" y="39301"/>
                    <a:pt x="16791" y="67017"/>
                  </a:cubicBezTo>
                  <a:lnTo>
                    <a:pt x="16791" y="580997"/>
                  </a:lnTo>
                  <a:cubicBezTo>
                    <a:pt x="16791" y="608714"/>
                    <a:pt x="39386" y="631260"/>
                    <a:pt x="67162" y="631260"/>
                  </a:cubicBezTo>
                  <a:lnTo>
                    <a:pt x="789157" y="631260"/>
                  </a:lnTo>
                  <a:cubicBezTo>
                    <a:pt x="816933" y="631260"/>
                    <a:pt x="839528" y="608714"/>
                    <a:pt x="839528" y="580997"/>
                  </a:cubicBezTo>
                  <a:lnTo>
                    <a:pt x="839528" y="67017"/>
                  </a:lnTo>
                  <a:cubicBezTo>
                    <a:pt x="839528" y="39301"/>
                    <a:pt x="816933" y="16754"/>
                    <a:pt x="789157" y="16754"/>
                  </a:cubicBezTo>
                  <a:lnTo>
                    <a:pt x="67162" y="16754"/>
                  </a:lnTo>
                  <a:close/>
                </a:path>
              </a:pathLst>
            </a:custGeom>
            <a:solidFill>
              <a:srgbClr val="000000"/>
            </a:solidFill>
            <a:ln w="1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740F0A0B-6DE3-43E2-9A20-032B241FBAE6}"/>
                </a:ext>
              </a:extLst>
            </p:cNvPr>
            <p:cNvSpPr/>
            <p:nvPr/>
          </p:nvSpPr>
          <p:spPr>
            <a:xfrm>
              <a:off x="1005089" y="13757330"/>
              <a:ext cx="130216" cy="138054"/>
            </a:xfrm>
            <a:custGeom>
              <a:avLst/>
              <a:gdLst>
                <a:gd name="connsiteX0" fmla="*/ 113426 w 130216"/>
                <a:gd name="connsiteY0" fmla="*/ 138054 h 138054"/>
                <a:gd name="connsiteX1" fmla="*/ 16791 w 130216"/>
                <a:gd name="connsiteY1" fmla="*/ 138054 h 138054"/>
                <a:gd name="connsiteX2" fmla="*/ 0 w 130216"/>
                <a:gd name="connsiteY2" fmla="*/ 121300 h 138054"/>
                <a:gd name="connsiteX3" fmla="*/ 0 w 130216"/>
                <a:gd name="connsiteY3" fmla="*/ 16754 h 138054"/>
                <a:gd name="connsiteX4" fmla="*/ 16791 w 130216"/>
                <a:gd name="connsiteY4" fmla="*/ 0 h 138054"/>
                <a:gd name="connsiteX5" fmla="*/ 113426 w 130216"/>
                <a:gd name="connsiteY5" fmla="*/ 0 h 138054"/>
                <a:gd name="connsiteX6" fmla="*/ 130217 w 130216"/>
                <a:gd name="connsiteY6" fmla="*/ 16754 h 138054"/>
                <a:gd name="connsiteX7" fmla="*/ 130217 w 130216"/>
                <a:gd name="connsiteY7" fmla="*/ 121300 h 138054"/>
                <a:gd name="connsiteX8" fmla="*/ 113426 w 130216"/>
                <a:gd name="connsiteY8" fmla="*/ 138054 h 1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16" h="138054">
                  <a:moveTo>
                    <a:pt x="113426" y="138054"/>
                  </a:moveTo>
                  <a:lnTo>
                    <a:pt x="16791" y="138054"/>
                  </a:lnTo>
                  <a:cubicBezTo>
                    <a:pt x="7517" y="138054"/>
                    <a:pt x="0" y="130553"/>
                    <a:pt x="0" y="121300"/>
                  </a:cubicBezTo>
                  <a:lnTo>
                    <a:pt x="0" y="16754"/>
                  </a:lnTo>
                  <a:cubicBezTo>
                    <a:pt x="0" y="7501"/>
                    <a:pt x="7517" y="0"/>
                    <a:pt x="16791" y="0"/>
                  </a:cubicBezTo>
                  <a:lnTo>
                    <a:pt x="113426" y="0"/>
                  </a:lnTo>
                  <a:cubicBezTo>
                    <a:pt x="122699" y="0"/>
                    <a:pt x="130217" y="7501"/>
                    <a:pt x="130217" y="16754"/>
                  </a:cubicBezTo>
                  <a:lnTo>
                    <a:pt x="130217" y="121300"/>
                  </a:lnTo>
                  <a:cubicBezTo>
                    <a:pt x="130217" y="130553"/>
                    <a:pt x="122699" y="138054"/>
                    <a:pt x="113426" y="138054"/>
                  </a:cubicBezTo>
                  <a:close/>
                </a:path>
              </a:pathLst>
            </a:custGeom>
            <a:solidFill>
              <a:srgbClr val="000000"/>
            </a:solidFill>
            <a:ln w="1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E10B0E6E-2B14-4F1F-BCEC-5977073579E3}"/>
                </a:ext>
              </a:extLst>
            </p:cNvPr>
            <p:cNvSpPr/>
            <p:nvPr/>
          </p:nvSpPr>
          <p:spPr>
            <a:xfrm>
              <a:off x="1417318" y="13399534"/>
              <a:ext cx="113180" cy="112936"/>
            </a:xfrm>
            <a:custGeom>
              <a:avLst/>
              <a:gdLst>
                <a:gd name="connsiteX0" fmla="*/ 104785 w 113180"/>
                <a:gd name="connsiteY0" fmla="*/ 112936 h 112936"/>
                <a:gd name="connsiteX1" fmla="*/ 96390 w 113180"/>
                <a:gd name="connsiteY1" fmla="*/ 104559 h 112936"/>
                <a:gd name="connsiteX2" fmla="*/ 96390 w 113180"/>
                <a:gd name="connsiteY2" fmla="*/ 16754 h 112936"/>
                <a:gd name="connsiteX3" fmla="*/ 8395 w 113180"/>
                <a:gd name="connsiteY3" fmla="*/ 16754 h 112936"/>
                <a:gd name="connsiteX4" fmla="*/ 0 w 113180"/>
                <a:gd name="connsiteY4" fmla="*/ 8377 h 112936"/>
                <a:gd name="connsiteX5" fmla="*/ 8395 w 113180"/>
                <a:gd name="connsiteY5" fmla="*/ 0 h 112936"/>
                <a:gd name="connsiteX6" fmla="*/ 104785 w 113180"/>
                <a:gd name="connsiteY6" fmla="*/ 0 h 112936"/>
                <a:gd name="connsiteX7" fmla="*/ 113181 w 113180"/>
                <a:gd name="connsiteY7" fmla="*/ 8377 h 112936"/>
                <a:gd name="connsiteX8" fmla="*/ 113181 w 113180"/>
                <a:gd name="connsiteY8" fmla="*/ 104559 h 112936"/>
                <a:gd name="connsiteX9" fmla="*/ 104785 w 113180"/>
                <a:gd name="connsiteY9" fmla="*/ 112936 h 11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180" h="112936">
                  <a:moveTo>
                    <a:pt x="104785" y="112936"/>
                  </a:moveTo>
                  <a:cubicBezTo>
                    <a:pt x="100149" y="112936"/>
                    <a:pt x="96390" y="109185"/>
                    <a:pt x="96390" y="104559"/>
                  </a:cubicBezTo>
                  <a:lnTo>
                    <a:pt x="96390" y="16754"/>
                  </a:lnTo>
                  <a:lnTo>
                    <a:pt x="8395" y="16754"/>
                  </a:lnTo>
                  <a:cubicBezTo>
                    <a:pt x="3759" y="16754"/>
                    <a:pt x="0" y="13003"/>
                    <a:pt x="0" y="8377"/>
                  </a:cubicBezTo>
                  <a:cubicBezTo>
                    <a:pt x="0" y="3751"/>
                    <a:pt x="3759" y="0"/>
                    <a:pt x="8395" y="0"/>
                  </a:cubicBezTo>
                  <a:lnTo>
                    <a:pt x="104785" y="0"/>
                  </a:lnTo>
                  <a:cubicBezTo>
                    <a:pt x="109422" y="0"/>
                    <a:pt x="113181" y="3751"/>
                    <a:pt x="113181" y="8377"/>
                  </a:cubicBezTo>
                  <a:lnTo>
                    <a:pt x="113181" y="104559"/>
                  </a:lnTo>
                  <a:cubicBezTo>
                    <a:pt x="113181" y="109185"/>
                    <a:pt x="109422" y="112936"/>
                    <a:pt x="104785" y="112936"/>
                  </a:cubicBezTo>
                  <a:close/>
                </a:path>
              </a:pathLst>
            </a:custGeom>
            <a:solidFill>
              <a:srgbClr val="000000"/>
            </a:solidFill>
            <a:ln w="1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2928C64F-584F-4925-96BB-CF3AB48EC933}"/>
                </a:ext>
              </a:extLst>
            </p:cNvPr>
            <p:cNvSpPr/>
            <p:nvPr/>
          </p:nvSpPr>
          <p:spPr>
            <a:xfrm>
              <a:off x="1402176" y="13585243"/>
              <a:ext cx="130216" cy="310140"/>
            </a:xfrm>
            <a:custGeom>
              <a:avLst/>
              <a:gdLst>
                <a:gd name="connsiteX0" fmla="*/ 113426 w 130216"/>
                <a:gd name="connsiteY0" fmla="*/ 310141 h 310140"/>
                <a:gd name="connsiteX1" fmla="*/ 16791 w 130216"/>
                <a:gd name="connsiteY1" fmla="*/ 310141 h 310140"/>
                <a:gd name="connsiteX2" fmla="*/ 0 w 130216"/>
                <a:gd name="connsiteY2" fmla="*/ 293386 h 310140"/>
                <a:gd name="connsiteX3" fmla="*/ 0 w 130216"/>
                <a:gd name="connsiteY3" fmla="*/ 16754 h 310140"/>
                <a:gd name="connsiteX4" fmla="*/ 16791 w 130216"/>
                <a:gd name="connsiteY4" fmla="*/ 0 h 310140"/>
                <a:gd name="connsiteX5" fmla="*/ 113426 w 130216"/>
                <a:gd name="connsiteY5" fmla="*/ 0 h 310140"/>
                <a:gd name="connsiteX6" fmla="*/ 130217 w 130216"/>
                <a:gd name="connsiteY6" fmla="*/ 16754 h 310140"/>
                <a:gd name="connsiteX7" fmla="*/ 130217 w 130216"/>
                <a:gd name="connsiteY7" fmla="*/ 293386 h 310140"/>
                <a:gd name="connsiteX8" fmla="*/ 113426 w 130216"/>
                <a:gd name="connsiteY8" fmla="*/ 310141 h 31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16" h="310140">
                  <a:moveTo>
                    <a:pt x="113426" y="310141"/>
                  </a:moveTo>
                  <a:lnTo>
                    <a:pt x="16791" y="310141"/>
                  </a:lnTo>
                  <a:cubicBezTo>
                    <a:pt x="7517" y="310141"/>
                    <a:pt x="0" y="302639"/>
                    <a:pt x="0" y="293386"/>
                  </a:cubicBezTo>
                  <a:lnTo>
                    <a:pt x="0" y="16754"/>
                  </a:lnTo>
                  <a:cubicBezTo>
                    <a:pt x="0" y="7501"/>
                    <a:pt x="7517" y="0"/>
                    <a:pt x="16791" y="0"/>
                  </a:cubicBezTo>
                  <a:lnTo>
                    <a:pt x="113426" y="0"/>
                  </a:lnTo>
                  <a:cubicBezTo>
                    <a:pt x="122699" y="0"/>
                    <a:pt x="130217" y="7501"/>
                    <a:pt x="130217" y="16754"/>
                  </a:cubicBezTo>
                  <a:lnTo>
                    <a:pt x="130217" y="293386"/>
                  </a:lnTo>
                  <a:cubicBezTo>
                    <a:pt x="130217" y="302639"/>
                    <a:pt x="122699" y="310141"/>
                    <a:pt x="113426" y="310141"/>
                  </a:cubicBezTo>
                  <a:close/>
                </a:path>
              </a:pathLst>
            </a:custGeom>
            <a:solidFill>
              <a:srgbClr val="000000"/>
            </a:solidFill>
            <a:ln w="1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531B5128-3D83-4D29-9B77-F04C0F254E8D}"/>
                </a:ext>
              </a:extLst>
            </p:cNvPr>
            <p:cNvSpPr/>
            <p:nvPr/>
          </p:nvSpPr>
          <p:spPr>
            <a:xfrm>
              <a:off x="1203632" y="13690401"/>
              <a:ext cx="130216" cy="204982"/>
            </a:xfrm>
            <a:custGeom>
              <a:avLst/>
              <a:gdLst>
                <a:gd name="connsiteX0" fmla="*/ 113426 w 130216"/>
                <a:gd name="connsiteY0" fmla="*/ 204983 h 204982"/>
                <a:gd name="connsiteX1" fmla="*/ 16791 w 130216"/>
                <a:gd name="connsiteY1" fmla="*/ 204983 h 204982"/>
                <a:gd name="connsiteX2" fmla="*/ 0 w 130216"/>
                <a:gd name="connsiteY2" fmla="*/ 188228 h 204982"/>
                <a:gd name="connsiteX3" fmla="*/ 0 w 130216"/>
                <a:gd name="connsiteY3" fmla="*/ 16754 h 204982"/>
                <a:gd name="connsiteX4" fmla="*/ 16791 w 130216"/>
                <a:gd name="connsiteY4" fmla="*/ 0 h 204982"/>
                <a:gd name="connsiteX5" fmla="*/ 113426 w 130216"/>
                <a:gd name="connsiteY5" fmla="*/ 0 h 204982"/>
                <a:gd name="connsiteX6" fmla="*/ 130217 w 130216"/>
                <a:gd name="connsiteY6" fmla="*/ 16754 h 204982"/>
                <a:gd name="connsiteX7" fmla="*/ 130217 w 130216"/>
                <a:gd name="connsiteY7" fmla="*/ 188228 h 204982"/>
                <a:gd name="connsiteX8" fmla="*/ 113426 w 130216"/>
                <a:gd name="connsiteY8" fmla="*/ 204983 h 20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16" h="204982">
                  <a:moveTo>
                    <a:pt x="113426" y="204983"/>
                  </a:moveTo>
                  <a:lnTo>
                    <a:pt x="16791" y="204983"/>
                  </a:lnTo>
                  <a:cubicBezTo>
                    <a:pt x="7517" y="204983"/>
                    <a:pt x="0" y="197482"/>
                    <a:pt x="0" y="188228"/>
                  </a:cubicBezTo>
                  <a:lnTo>
                    <a:pt x="0" y="16754"/>
                  </a:lnTo>
                  <a:cubicBezTo>
                    <a:pt x="0" y="7501"/>
                    <a:pt x="7517" y="0"/>
                    <a:pt x="16791" y="0"/>
                  </a:cubicBezTo>
                  <a:lnTo>
                    <a:pt x="113426" y="0"/>
                  </a:lnTo>
                  <a:cubicBezTo>
                    <a:pt x="122699" y="0"/>
                    <a:pt x="130217" y="7501"/>
                    <a:pt x="130217" y="16754"/>
                  </a:cubicBezTo>
                  <a:lnTo>
                    <a:pt x="130217" y="188228"/>
                  </a:lnTo>
                  <a:cubicBezTo>
                    <a:pt x="130217" y="197482"/>
                    <a:pt x="122699" y="204983"/>
                    <a:pt x="113426" y="204983"/>
                  </a:cubicBezTo>
                  <a:close/>
                </a:path>
              </a:pathLst>
            </a:custGeom>
            <a:solidFill>
              <a:srgbClr val="000000"/>
            </a:solidFill>
            <a:ln w="1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28627246-641D-4436-8268-7AC900B44BAE}"/>
                </a:ext>
              </a:extLst>
            </p:cNvPr>
            <p:cNvSpPr/>
            <p:nvPr/>
          </p:nvSpPr>
          <p:spPr>
            <a:xfrm>
              <a:off x="996693" y="13399537"/>
              <a:ext cx="533805" cy="261034"/>
            </a:xfrm>
            <a:custGeom>
              <a:avLst/>
              <a:gdLst>
                <a:gd name="connsiteX0" fmla="*/ 8395 w 533805"/>
                <a:gd name="connsiteY0" fmla="*/ 261034 h 261034"/>
                <a:gd name="connsiteX1" fmla="*/ 0 w 533805"/>
                <a:gd name="connsiteY1" fmla="*/ 252657 h 261034"/>
                <a:gd name="connsiteX2" fmla="*/ 8395 w 533805"/>
                <a:gd name="connsiteY2" fmla="*/ 244280 h 261034"/>
                <a:gd name="connsiteX3" fmla="*/ 519639 w 533805"/>
                <a:gd name="connsiteY3" fmla="*/ 2291 h 261034"/>
                <a:gd name="connsiteX4" fmla="*/ 531506 w 533805"/>
                <a:gd name="connsiteY4" fmla="*/ 2614 h 261034"/>
                <a:gd name="connsiteX5" fmla="*/ 531182 w 533805"/>
                <a:gd name="connsiteY5" fmla="*/ 14456 h 261034"/>
                <a:gd name="connsiteX6" fmla="*/ 8395 w 533805"/>
                <a:gd name="connsiteY6" fmla="*/ 261034 h 26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805" h="261034">
                  <a:moveTo>
                    <a:pt x="8395" y="261034"/>
                  </a:moveTo>
                  <a:cubicBezTo>
                    <a:pt x="3759" y="261034"/>
                    <a:pt x="0" y="257283"/>
                    <a:pt x="0" y="252657"/>
                  </a:cubicBezTo>
                  <a:cubicBezTo>
                    <a:pt x="0" y="248031"/>
                    <a:pt x="3759" y="244280"/>
                    <a:pt x="8395" y="244280"/>
                  </a:cubicBezTo>
                  <a:cubicBezTo>
                    <a:pt x="260516" y="244280"/>
                    <a:pt x="517077" y="4709"/>
                    <a:pt x="519639" y="2291"/>
                  </a:cubicBezTo>
                  <a:cubicBezTo>
                    <a:pt x="523008" y="-887"/>
                    <a:pt x="528317" y="-740"/>
                    <a:pt x="531506" y="2614"/>
                  </a:cubicBezTo>
                  <a:cubicBezTo>
                    <a:pt x="534695" y="5973"/>
                    <a:pt x="534548" y="11274"/>
                    <a:pt x="531182" y="14456"/>
                  </a:cubicBezTo>
                  <a:cubicBezTo>
                    <a:pt x="528575" y="16923"/>
                    <a:pt x="267251" y="261034"/>
                    <a:pt x="8395" y="261034"/>
                  </a:cubicBezTo>
                  <a:close/>
                </a:path>
              </a:pathLst>
            </a:custGeom>
            <a:solidFill>
              <a:srgbClr val="000000"/>
            </a:solidFill>
            <a:ln w="1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106" name="Picture 52">
            <a:extLst>
              <a:ext uri="{FF2B5EF4-FFF2-40B4-BE49-F238E27FC236}">
                <a16:creationId xmlns:a16="http://schemas.microsoft.com/office/drawing/2014/main" id="{BDF5E861-19ED-4F6F-97C4-CCD9C540835D}"/>
              </a:ext>
            </a:extLst>
          </p:cNvPr>
          <p:cNvGrpSpPr/>
          <p:nvPr/>
        </p:nvGrpSpPr>
        <p:grpSpPr>
          <a:xfrm>
            <a:off x="2026155" y="11651906"/>
            <a:ext cx="488445" cy="622097"/>
            <a:chOff x="2286486" y="13218642"/>
            <a:chExt cx="592841" cy="755058"/>
          </a:xfrm>
        </p:grpSpPr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4C792CA7-E969-4578-A2DF-151FDF02520C}"/>
                </a:ext>
              </a:extLst>
            </p:cNvPr>
            <p:cNvSpPr/>
            <p:nvPr/>
          </p:nvSpPr>
          <p:spPr>
            <a:xfrm>
              <a:off x="2293892" y="13226058"/>
              <a:ext cx="578029" cy="740240"/>
            </a:xfrm>
            <a:custGeom>
              <a:avLst/>
              <a:gdLst>
                <a:gd name="connsiteX0" fmla="*/ 578029 w 578029"/>
                <a:gd name="connsiteY0" fmla="*/ 288953 h 740240"/>
                <a:gd name="connsiteX1" fmla="*/ 268271 w 578029"/>
                <a:gd name="connsiteY1" fmla="*/ 725 h 740240"/>
                <a:gd name="connsiteX2" fmla="*/ 303 w 578029"/>
                <a:gd name="connsiteY2" fmla="*/ 275549 h 740240"/>
                <a:gd name="connsiteX3" fmla="*/ 130026 w 578029"/>
                <a:gd name="connsiteY3" fmla="*/ 530230 h 740240"/>
                <a:gd name="connsiteX4" fmla="*/ 153831 w 578029"/>
                <a:gd name="connsiteY4" fmla="*/ 575011 h 740240"/>
                <a:gd name="connsiteX5" fmla="*/ 153831 w 578029"/>
                <a:gd name="connsiteY5" fmla="*/ 725436 h 740240"/>
                <a:gd name="connsiteX6" fmla="*/ 168639 w 578029"/>
                <a:gd name="connsiteY6" fmla="*/ 740240 h 740240"/>
                <a:gd name="connsiteX7" fmla="*/ 409391 w 578029"/>
                <a:gd name="connsiteY7" fmla="*/ 740240 h 740240"/>
                <a:gd name="connsiteX8" fmla="*/ 424199 w 578029"/>
                <a:gd name="connsiteY8" fmla="*/ 725436 h 740240"/>
                <a:gd name="connsiteX9" fmla="*/ 424199 w 578029"/>
                <a:gd name="connsiteY9" fmla="*/ 571193 h 740240"/>
                <a:gd name="connsiteX10" fmla="*/ 445359 w 578029"/>
                <a:gd name="connsiteY10" fmla="*/ 531954 h 740240"/>
                <a:gd name="connsiteX11" fmla="*/ 578029 w 578029"/>
                <a:gd name="connsiteY11" fmla="*/ 288953 h 7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8029" h="740240">
                  <a:moveTo>
                    <a:pt x="578029" y="288953"/>
                  </a:moveTo>
                  <a:cubicBezTo>
                    <a:pt x="578029" y="122508"/>
                    <a:pt x="437270" y="-11066"/>
                    <a:pt x="268271" y="725"/>
                  </a:cubicBezTo>
                  <a:cubicBezTo>
                    <a:pt x="123155" y="10850"/>
                    <a:pt x="6873" y="130260"/>
                    <a:pt x="303" y="275549"/>
                  </a:cubicBezTo>
                  <a:cubicBezTo>
                    <a:pt x="-4506" y="381907"/>
                    <a:pt x="48247" y="476267"/>
                    <a:pt x="130026" y="530230"/>
                  </a:cubicBezTo>
                  <a:cubicBezTo>
                    <a:pt x="145016" y="540122"/>
                    <a:pt x="153831" y="557053"/>
                    <a:pt x="153831" y="575011"/>
                  </a:cubicBezTo>
                  <a:lnTo>
                    <a:pt x="153831" y="725436"/>
                  </a:lnTo>
                  <a:cubicBezTo>
                    <a:pt x="153831" y="733612"/>
                    <a:pt x="160460" y="740240"/>
                    <a:pt x="168639" y="740240"/>
                  </a:cubicBezTo>
                  <a:lnTo>
                    <a:pt x="409391" y="740240"/>
                  </a:lnTo>
                  <a:cubicBezTo>
                    <a:pt x="417569" y="740240"/>
                    <a:pt x="424199" y="733612"/>
                    <a:pt x="424199" y="725436"/>
                  </a:cubicBezTo>
                  <a:lnTo>
                    <a:pt x="424199" y="571193"/>
                  </a:lnTo>
                  <a:cubicBezTo>
                    <a:pt x="424199" y="555384"/>
                    <a:pt x="432068" y="540518"/>
                    <a:pt x="445359" y="531954"/>
                  </a:cubicBezTo>
                  <a:cubicBezTo>
                    <a:pt x="525164" y="480533"/>
                    <a:pt x="578029" y="390933"/>
                    <a:pt x="578029" y="288953"/>
                  </a:cubicBezTo>
                  <a:close/>
                </a:path>
              </a:pathLst>
            </a:custGeom>
            <a:solidFill>
              <a:srgbClr val="EE5321"/>
            </a:solidFill>
            <a:ln w="1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8151317E-110C-46F5-A16E-0EE3A5F8BBF9}"/>
                </a:ext>
              </a:extLst>
            </p:cNvPr>
            <p:cNvSpPr/>
            <p:nvPr/>
          </p:nvSpPr>
          <p:spPr>
            <a:xfrm>
              <a:off x="2286486" y="13218642"/>
              <a:ext cx="592841" cy="755058"/>
            </a:xfrm>
            <a:custGeom>
              <a:avLst/>
              <a:gdLst>
                <a:gd name="connsiteX0" fmla="*/ 416798 w 592841"/>
                <a:gd name="connsiteY0" fmla="*/ 755059 h 755058"/>
                <a:gd name="connsiteX1" fmla="*/ 176046 w 592841"/>
                <a:gd name="connsiteY1" fmla="*/ 755059 h 755058"/>
                <a:gd name="connsiteX2" fmla="*/ 153834 w 592841"/>
                <a:gd name="connsiteY2" fmla="*/ 732852 h 755058"/>
                <a:gd name="connsiteX3" fmla="*/ 153834 w 592841"/>
                <a:gd name="connsiteY3" fmla="*/ 582425 h 755058"/>
                <a:gd name="connsiteX4" fmla="*/ 133354 w 592841"/>
                <a:gd name="connsiteY4" fmla="*/ 543823 h 755058"/>
                <a:gd name="connsiteX5" fmla="*/ 314 w 592841"/>
                <a:gd name="connsiteY5" fmla="*/ 282632 h 755058"/>
                <a:gd name="connsiteX6" fmla="*/ 275161 w 592841"/>
                <a:gd name="connsiteY6" fmla="*/ 755 h 755058"/>
                <a:gd name="connsiteX7" fmla="*/ 498549 w 592841"/>
                <a:gd name="connsiteY7" fmla="*/ 79601 h 755058"/>
                <a:gd name="connsiteX8" fmla="*/ 592841 w 592841"/>
                <a:gd name="connsiteY8" fmla="*/ 296367 h 755058"/>
                <a:gd name="connsiteX9" fmla="*/ 456775 w 592841"/>
                <a:gd name="connsiteY9" fmla="*/ 545590 h 755058"/>
                <a:gd name="connsiteX10" fmla="*/ 439010 w 592841"/>
                <a:gd name="connsiteY10" fmla="*/ 578608 h 755058"/>
                <a:gd name="connsiteX11" fmla="*/ 439010 w 592841"/>
                <a:gd name="connsiteY11" fmla="*/ 732852 h 755058"/>
                <a:gd name="connsiteX12" fmla="*/ 416798 w 592841"/>
                <a:gd name="connsiteY12" fmla="*/ 755059 h 755058"/>
                <a:gd name="connsiteX13" fmla="*/ 296646 w 592841"/>
                <a:gd name="connsiteY13" fmla="*/ 14808 h 755058"/>
                <a:gd name="connsiteX14" fmla="*/ 276195 w 592841"/>
                <a:gd name="connsiteY14" fmla="*/ 15523 h 755058"/>
                <a:gd name="connsiteX15" fmla="*/ 15107 w 592841"/>
                <a:gd name="connsiteY15" fmla="*/ 283297 h 755058"/>
                <a:gd name="connsiteX16" fmla="*/ 141510 w 592841"/>
                <a:gd name="connsiteY16" fmla="*/ 531469 h 755058"/>
                <a:gd name="connsiteX17" fmla="*/ 168642 w 592841"/>
                <a:gd name="connsiteY17" fmla="*/ 582425 h 755058"/>
                <a:gd name="connsiteX18" fmla="*/ 168642 w 592841"/>
                <a:gd name="connsiteY18" fmla="*/ 732852 h 755058"/>
                <a:gd name="connsiteX19" fmla="*/ 176046 w 592841"/>
                <a:gd name="connsiteY19" fmla="*/ 740254 h 755058"/>
                <a:gd name="connsiteX20" fmla="*/ 416798 w 592841"/>
                <a:gd name="connsiteY20" fmla="*/ 740254 h 755058"/>
                <a:gd name="connsiteX21" fmla="*/ 424202 w 592841"/>
                <a:gd name="connsiteY21" fmla="*/ 732852 h 755058"/>
                <a:gd name="connsiteX22" fmla="*/ 424202 w 592841"/>
                <a:gd name="connsiteY22" fmla="*/ 578608 h 755058"/>
                <a:gd name="connsiteX23" fmla="*/ 448757 w 592841"/>
                <a:gd name="connsiteY23" fmla="*/ 533149 h 755058"/>
                <a:gd name="connsiteX24" fmla="*/ 578033 w 592841"/>
                <a:gd name="connsiteY24" fmla="*/ 296367 h 755058"/>
                <a:gd name="connsiteX25" fmla="*/ 488452 w 592841"/>
                <a:gd name="connsiteY25" fmla="*/ 90426 h 755058"/>
                <a:gd name="connsiteX26" fmla="*/ 296646 w 592841"/>
                <a:gd name="connsiteY26" fmla="*/ 14808 h 7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2841" h="755058">
                  <a:moveTo>
                    <a:pt x="416798" y="755059"/>
                  </a:moveTo>
                  <a:lnTo>
                    <a:pt x="176046" y="755059"/>
                  </a:lnTo>
                  <a:cubicBezTo>
                    <a:pt x="163798" y="755059"/>
                    <a:pt x="153834" y="745097"/>
                    <a:pt x="153834" y="732852"/>
                  </a:cubicBezTo>
                  <a:lnTo>
                    <a:pt x="153834" y="582425"/>
                  </a:lnTo>
                  <a:cubicBezTo>
                    <a:pt x="153834" y="566717"/>
                    <a:pt x="146177" y="552288"/>
                    <a:pt x="133354" y="543823"/>
                  </a:cubicBezTo>
                  <a:cubicBezTo>
                    <a:pt x="45284" y="485706"/>
                    <a:pt x="-4451" y="388062"/>
                    <a:pt x="314" y="282632"/>
                  </a:cubicBezTo>
                  <a:cubicBezTo>
                    <a:pt x="7107" y="132397"/>
                    <a:pt x="125267" y="11215"/>
                    <a:pt x="275161" y="755"/>
                  </a:cubicBezTo>
                  <a:cubicBezTo>
                    <a:pt x="358485" y="-5068"/>
                    <a:pt x="437788" y="22948"/>
                    <a:pt x="498549" y="79601"/>
                  </a:cubicBezTo>
                  <a:cubicBezTo>
                    <a:pt x="558475" y="135476"/>
                    <a:pt x="592841" y="214485"/>
                    <a:pt x="592841" y="296367"/>
                  </a:cubicBezTo>
                  <a:cubicBezTo>
                    <a:pt x="592841" y="397524"/>
                    <a:pt x="541975" y="490694"/>
                    <a:pt x="456775" y="545590"/>
                  </a:cubicBezTo>
                  <a:cubicBezTo>
                    <a:pt x="445651" y="552761"/>
                    <a:pt x="439010" y="565101"/>
                    <a:pt x="439010" y="578608"/>
                  </a:cubicBezTo>
                  <a:lnTo>
                    <a:pt x="439010" y="732852"/>
                  </a:lnTo>
                  <a:cubicBezTo>
                    <a:pt x="439010" y="745097"/>
                    <a:pt x="429046" y="755059"/>
                    <a:pt x="416798" y="755059"/>
                  </a:cubicBezTo>
                  <a:close/>
                  <a:moveTo>
                    <a:pt x="296646" y="14808"/>
                  </a:moveTo>
                  <a:cubicBezTo>
                    <a:pt x="289860" y="14808"/>
                    <a:pt x="283042" y="15046"/>
                    <a:pt x="276195" y="15523"/>
                  </a:cubicBezTo>
                  <a:cubicBezTo>
                    <a:pt x="133802" y="25460"/>
                    <a:pt x="21560" y="140580"/>
                    <a:pt x="15107" y="283297"/>
                  </a:cubicBezTo>
                  <a:cubicBezTo>
                    <a:pt x="10577" y="383475"/>
                    <a:pt x="57832" y="476247"/>
                    <a:pt x="141510" y="531469"/>
                  </a:cubicBezTo>
                  <a:cubicBezTo>
                    <a:pt x="158498" y="542677"/>
                    <a:pt x="168642" y="561729"/>
                    <a:pt x="168642" y="582425"/>
                  </a:cubicBezTo>
                  <a:lnTo>
                    <a:pt x="168642" y="732852"/>
                  </a:lnTo>
                  <a:cubicBezTo>
                    <a:pt x="168642" y="736932"/>
                    <a:pt x="171964" y="740254"/>
                    <a:pt x="176046" y="740254"/>
                  </a:cubicBezTo>
                  <a:lnTo>
                    <a:pt x="416798" y="740254"/>
                  </a:lnTo>
                  <a:cubicBezTo>
                    <a:pt x="420880" y="740254"/>
                    <a:pt x="424202" y="736932"/>
                    <a:pt x="424202" y="732852"/>
                  </a:cubicBezTo>
                  <a:lnTo>
                    <a:pt x="424202" y="578608"/>
                  </a:lnTo>
                  <a:cubicBezTo>
                    <a:pt x="424202" y="560048"/>
                    <a:pt x="433381" y="543053"/>
                    <a:pt x="448757" y="533149"/>
                  </a:cubicBezTo>
                  <a:cubicBezTo>
                    <a:pt x="529705" y="480989"/>
                    <a:pt x="578033" y="392471"/>
                    <a:pt x="578033" y="296367"/>
                  </a:cubicBezTo>
                  <a:cubicBezTo>
                    <a:pt x="578033" y="218573"/>
                    <a:pt x="545381" y="143511"/>
                    <a:pt x="488452" y="90426"/>
                  </a:cubicBezTo>
                  <a:cubicBezTo>
                    <a:pt x="435724" y="41262"/>
                    <a:pt x="368257" y="14808"/>
                    <a:pt x="296646" y="14808"/>
                  </a:cubicBezTo>
                  <a:close/>
                </a:path>
              </a:pathLst>
            </a:custGeom>
            <a:solidFill>
              <a:srgbClr val="000000"/>
            </a:solidFill>
            <a:ln w="1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224B6FF2-B67C-4811-A38D-B17F36970899}"/>
                </a:ext>
              </a:extLst>
            </p:cNvPr>
            <p:cNvSpPr/>
            <p:nvPr/>
          </p:nvSpPr>
          <p:spPr>
            <a:xfrm>
              <a:off x="2447723" y="13795848"/>
              <a:ext cx="270368" cy="170450"/>
            </a:xfrm>
            <a:custGeom>
              <a:avLst/>
              <a:gdLst>
                <a:gd name="connsiteX0" fmla="*/ 270368 w 270368"/>
                <a:gd name="connsiteY0" fmla="*/ 0 h 170450"/>
                <a:gd name="connsiteX1" fmla="*/ 0 w 270368"/>
                <a:gd name="connsiteY1" fmla="*/ 0 h 170450"/>
                <a:gd name="connsiteX2" fmla="*/ 0 w 270368"/>
                <a:gd name="connsiteY2" fmla="*/ 155645 h 170450"/>
                <a:gd name="connsiteX3" fmla="*/ 14808 w 270368"/>
                <a:gd name="connsiteY3" fmla="*/ 170450 h 170450"/>
                <a:gd name="connsiteX4" fmla="*/ 255560 w 270368"/>
                <a:gd name="connsiteY4" fmla="*/ 170450 h 170450"/>
                <a:gd name="connsiteX5" fmla="*/ 270368 w 270368"/>
                <a:gd name="connsiteY5" fmla="*/ 155645 h 170450"/>
                <a:gd name="connsiteX6" fmla="*/ 270368 w 270368"/>
                <a:gd name="connsiteY6" fmla="*/ 0 h 17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68" h="170450">
                  <a:moveTo>
                    <a:pt x="270368" y="0"/>
                  </a:moveTo>
                  <a:lnTo>
                    <a:pt x="0" y="0"/>
                  </a:lnTo>
                  <a:lnTo>
                    <a:pt x="0" y="155645"/>
                  </a:lnTo>
                  <a:cubicBezTo>
                    <a:pt x="0" y="163822"/>
                    <a:pt x="6630" y="170450"/>
                    <a:pt x="14808" y="170450"/>
                  </a:cubicBezTo>
                  <a:lnTo>
                    <a:pt x="255560" y="170450"/>
                  </a:lnTo>
                  <a:cubicBezTo>
                    <a:pt x="263739" y="170450"/>
                    <a:pt x="270368" y="163822"/>
                    <a:pt x="270368" y="155645"/>
                  </a:cubicBezTo>
                  <a:lnTo>
                    <a:pt x="270368" y="0"/>
                  </a:lnTo>
                  <a:close/>
                </a:path>
              </a:pathLst>
            </a:custGeom>
            <a:solidFill>
              <a:srgbClr val="EAEBEC"/>
            </a:solidFill>
            <a:ln w="1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6A33A992-709C-44E3-BFF6-194F06E78761}"/>
                </a:ext>
              </a:extLst>
            </p:cNvPr>
            <p:cNvSpPr/>
            <p:nvPr/>
          </p:nvSpPr>
          <p:spPr>
            <a:xfrm>
              <a:off x="2440320" y="13788446"/>
              <a:ext cx="285175" cy="185255"/>
            </a:xfrm>
            <a:custGeom>
              <a:avLst/>
              <a:gdLst>
                <a:gd name="connsiteX0" fmla="*/ 262964 w 285175"/>
                <a:gd name="connsiteY0" fmla="*/ 185255 h 185255"/>
                <a:gd name="connsiteX1" fmla="*/ 22212 w 285175"/>
                <a:gd name="connsiteY1" fmla="*/ 185255 h 185255"/>
                <a:gd name="connsiteX2" fmla="*/ 0 w 285175"/>
                <a:gd name="connsiteY2" fmla="*/ 163048 h 185255"/>
                <a:gd name="connsiteX3" fmla="*/ 0 w 285175"/>
                <a:gd name="connsiteY3" fmla="*/ 7402 h 185255"/>
                <a:gd name="connsiteX4" fmla="*/ 7404 w 285175"/>
                <a:gd name="connsiteY4" fmla="*/ 0 h 185255"/>
                <a:gd name="connsiteX5" fmla="*/ 277772 w 285175"/>
                <a:gd name="connsiteY5" fmla="*/ 0 h 185255"/>
                <a:gd name="connsiteX6" fmla="*/ 285176 w 285175"/>
                <a:gd name="connsiteY6" fmla="*/ 7402 h 185255"/>
                <a:gd name="connsiteX7" fmla="*/ 285176 w 285175"/>
                <a:gd name="connsiteY7" fmla="*/ 163048 h 185255"/>
                <a:gd name="connsiteX8" fmla="*/ 262964 w 285175"/>
                <a:gd name="connsiteY8" fmla="*/ 185255 h 185255"/>
                <a:gd name="connsiteX9" fmla="*/ 14808 w 285175"/>
                <a:gd name="connsiteY9" fmla="*/ 14805 h 185255"/>
                <a:gd name="connsiteX10" fmla="*/ 14808 w 285175"/>
                <a:gd name="connsiteY10" fmla="*/ 163048 h 185255"/>
                <a:gd name="connsiteX11" fmla="*/ 22212 w 285175"/>
                <a:gd name="connsiteY11" fmla="*/ 170450 h 185255"/>
                <a:gd name="connsiteX12" fmla="*/ 262964 w 285175"/>
                <a:gd name="connsiteY12" fmla="*/ 170450 h 185255"/>
                <a:gd name="connsiteX13" fmla="*/ 270368 w 285175"/>
                <a:gd name="connsiteY13" fmla="*/ 163048 h 185255"/>
                <a:gd name="connsiteX14" fmla="*/ 270368 w 285175"/>
                <a:gd name="connsiteY14" fmla="*/ 14805 h 185255"/>
                <a:gd name="connsiteX15" fmla="*/ 14808 w 285175"/>
                <a:gd name="connsiteY15" fmla="*/ 14805 h 1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175" h="185255">
                  <a:moveTo>
                    <a:pt x="262964" y="185255"/>
                  </a:moveTo>
                  <a:lnTo>
                    <a:pt x="22212" y="185255"/>
                  </a:lnTo>
                  <a:cubicBezTo>
                    <a:pt x="9964" y="185255"/>
                    <a:pt x="0" y="175294"/>
                    <a:pt x="0" y="163048"/>
                  </a:cubicBezTo>
                  <a:lnTo>
                    <a:pt x="0" y="7402"/>
                  </a:lnTo>
                  <a:cubicBezTo>
                    <a:pt x="0" y="3314"/>
                    <a:pt x="3315" y="0"/>
                    <a:pt x="7404" y="0"/>
                  </a:cubicBezTo>
                  <a:lnTo>
                    <a:pt x="277772" y="0"/>
                  </a:lnTo>
                  <a:cubicBezTo>
                    <a:pt x="281861" y="0"/>
                    <a:pt x="285176" y="3314"/>
                    <a:pt x="285176" y="7402"/>
                  </a:cubicBezTo>
                  <a:lnTo>
                    <a:pt x="285176" y="163048"/>
                  </a:lnTo>
                  <a:cubicBezTo>
                    <a:pt x="285176" y="175294"/>
                    <a:pt x="275212" y="185255"/>
                    <a:pt x="262964" y="185255"/>
                  </a:cubicBezTo>
                  <a:close/>
                  <a:moveTo>
                    <a:pt x="14808" y="14805"/>
                  </a:moveTo>
                  <a:lnTo>
                    <a:pt x="14808" y="163048"/>
                  </a:lnTo>
                  <a:cubicBezTo>
                    <a:pt x="14808" y="167129"/>
                    <a:pt x="18130" y="170450"/>
                    <a:pt x="22212" y="170450"/>
                  </a:cubicBezTo>
                  <a:lnTo>
                    <a:pt x="262964" y="170450"/>
                  </a:lnTo>
                  <a:cubicBezTo>
                    <a:pt x="267046" y="170450"/>
                    <a:pt x="270368" y="167129"/>
                    <a:pt x="270368" y="163048"/>
                  </a:cubicBezTo>
                  <a:lnTo>
                    <a:pt x="270368" y="14805"/>
                  </a:lnTo>
                  <a:lnTo>
                    <a:pt x="14808" y="14805"/>
                  </a:lnTo>
                  <a:close/>
                </a:path>
              </a:pathLst>
            </a:custGeom>
            <a:solidFill>
              <a:srgbClr val="000000"/>
            </a:solidFill>
            <a:ln w="1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57AADEDF-A6EA-42D9-AD12-C9D17224204B}"/>
                </a:ext>
              </a:extLst>
            </p:cNvPr>
            <p:cNvSpPr/>
            <p:nvPr/>
          </p:nvSpPr>
          <p:spPr>
            <a:xfrm>
              <a:off x="2696324" y="13507610"/>
              <a:ext cx="115889" cy="200862"/>
            </a:xfrm>
            <a:custGeom>
              <a:avLst/>
              <a:gdLst>
                <a:gd name="connsiteX0" fmla="*/ 7412 w 115889"/>
                <a:gd name="connsiteY0" fmla="*/ 200862 h 200862"/>
                <a:gd name="connsiteX1" fmla="*/ 1197 w 115889"/>
                <a:gd name="connsiteY1" fmla="*/ 197497 h 200862"/>
                <a:gd name="connsiteX2" fmla="*/ 3366 w 115889"/>
                <a:gd name="connsiteY2" fmla="*/ 187254 h 200862"/>
                <a:gd name="connsiteX3" fmla="*/ 101082 w 115889"/>
                <a:gd name="connsiteY3" fmla="*/ 7402 h 200862"/>
                <a:gd name="connsiteX4" fmla="*/ 108486 w 115889"/>
                <a:gd name="connsiteY4" fmla="*/ 0 h 200862"/>
                <a:gd name="connsiteX5" fmla="*/ 115890 w 115889"/>
                <a:gd name="connsiteY5" fmla="*/ 7402 h 200862"/>
                <a:gd name="connsiteX6" fmla="*/ 11443 w 115889"/>
                <a:gd name="connsiteY6" fmla="*/ 199666 h 200862"/>
                <a:gd name="connsiteX7" fmla="*/ 7412 w 115889"/>
                <a:gd name="connsiteY7" fmla="*/ 200862 h 20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89" h="200862">
                  <a:moveTo>
                    <a:pt x="7412" y="200862"/>
                  </a:moveTo>
                  <a:cubicBezTo>
                    <a:pt x="4989" y="200862"/>
                    <a:pt x="2618" y="199677"/>
                    <a:pt x="1197" y="197497"/>
                  </a:cubicBezTo>
                  <a:cubicBezTo>
                    <a:pt x="-1030" y="194071"/>
                    <a:pt x="-61" y="189484"/>
                    <a:pt x="3366" y="187254"/>
                  </a:cubicBezTo>
                  <a:cubicBezTo>
                    <a:pt x="64554" y="147444"/>
                    <a:pt x="101082" y="80208"/>
                    <a:pt x="101082" y="7402"/>
                  </a:cubicBezTo>
                  <a:cubicBezTo>
                    <a:pt x="101082" y="3314"/>
                    <a:pt x="104397" y="0"/>
                    <a:pt x="108486" y="0"/>
                  </a:cubicBezTo>
                  <a:cubicBezTo>
                    <a:pt x="112575" y="0"/>
                    <a:pt x="115890" y="3314"/>
                    <a:pt x="115890" y="7402"/>
                  </a:cubicBezTo>
                  <a:cubicBezTo>
                    <a:pt x="115890" y="85236"/>
                    <a:pt x="76846" y="157109"/>
                    <a:pt x="11443" y="199666"/>
                  </a:cubicBezTo>
                  <a:cubicBezTo>
                    <a:pt x="10195" y="200476"/>
                    <a:pt x="8796" y="200862"/>
                    <a:pt x="7412" y="200862"/>
                  </a:cubicBezTo>
                  <a:close/>
                </a:path>
              </a:pathLst>
            </a:custGeom>
            <a:solidFill>
              <a:srgbClr val="000000"/>
            </a:solidFill>
            <a:ln w="1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FAE7ECA3-BCCA-4CF8-8CA4-109327CADA16}"/>
                </a:ext>
              </a:extLst>
            </p:cNvPr>
            <p:cNvSpPr/>
            <p:nvPr/>
          </p:nvSpPr>
          <p:spPr>
            <a:xfrm>
              <a:off x="2353832" y="13285755"/>
              <a:ext cx="236544" cy="226286"/>
            </a:xfrm>
            <a:custGeom>
              <a:avLst/>
              <a:gdLst>
                <a:gd name="connsiteX0" fmla="*/ 7412 w 236544"/>
                <a:gd name="connsiteY0" fmla="*/ 226286 h 226286"/>
                <a:gd name="connsiteX1" fmla="*/ 7068 w 236544"/>
                <a:gd name="connsiteY1" fmla="*/ 226279 h 226286"/>
                <a:gd name="connsiteX2" fmla="*/ 8 w 236544"/>
                <a:gd name="connsiteY2" fmla="*/ 218548 h 226286"/>
                <a:gd name="connsiteX3" fmla="*/ 229140 w 236544"/>
                <a:gd name="connsiteY3" fmla="*/ 0 h 226286"/>
                <a:gd name="connsiteX4" fmla="*/ 236544 w 236544"/>
                <a:gd name="connsiteY4" fmla="*/ 7402 h 226286"/>
                <a:gd name="connsiteX5" fmla="*/ 229140 w 236544"/>
                <a:gd name="connsiteY5" fmla="*/ 14805 h 226286"/>
                <a:gd name="connsiteX6" fmla="*/ 14801 w 236544"/>
                <a:gd name="connsiteY6" fmla="*/ 219220 h 226286"/>
                <a:gd name="connsiteX7" fmla="*/ 7412 w 236544"/>
                <a:gd name="connsiteY7" fmla="*/ 226286 h 22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544" h="226286">
                  <a:moveTo>
                    <a:pt x="7412" y="226286"/>
                  </a:moveTo>
                  <a:cubicBezTo>
                    <a:pt x="7296" y="226286"/>
                    <a:pt x="7184" y="226283"/>
                    <a:pt x="7068" y="226279"/>
                  </a:cubicBezTo>
                  <a:cubicBezTo>
                    <a:pt x="2987" y="226095"/>
                    <a:pt x="-177" y="222632"/>
                    <a:pt x="8" y="218548"/>
                  </a:cubicBezTo>
                  <a:cubicBezTo>
                    <a:pt x="5459" y="98042"/>
                    <a:pt x="108247" y="0"/>
                    <a:pt x="229140" y="0"/>
                  </a:cubicBezTo>
                  <a:cubicBezTo>
                    <a:pt x="233229" y="0"/>
                    <a:pt x="236544" y="3314"/>
                    <a:pt x="236544" y="7402"/>
                  </a:cubicBezTo>
                  <a:cubicBezTo>
                    <a:pt x="236544" y="11490"/>
                    <a:pt x="233229" y="14805"/>
                    <a:pt x="229140" y="14805"/>
                  </a:cubicBezTo>
                  <a:cubicBezTo>
                    <a:pt x="116053" y="14805"/>
                    <a:pt x="19899" y="106503"/>
                    <a:pt x="14801" y="219220"/>
                  </a:cubicBezTo>
                  <a:cubicBezTo>
                    <a:pt x="14620" y="223189"/>
                    <a:pt x="11345" y="226286"/>
                    <a:pt x="7412" y="226286"/>
                  </a:cubicBezTo>
                  <a:close/>
                </a:path>
              </a:pathLst>
            </a:custGeom>
            <a:solidFill>
              <a:srgbClr val="000000"/>
            </a:solidFill>
            <a:ln w="1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119CFC84-1653-466C-8A92-9791A4D979D4}"/>
                </a:ext>
              </a:extLst>
            </p:cNvPr>
            <p:cNvSpPr/>
            <p:nvPr/>
          </p:nvSpPr>
          <p:spPr>
            <a:xfrm>
              <a:off x="2412001" y="13838180"/>
              <a:ext cx="341810" cy="37337"/>
            </a:xfrm>
            <a:custGeom>
              <a:avLst/>
              <a:gdLst>
                <a:gd name="connsiteX0" fmla="*/ 0 w 341810"/>
                <a:gd name="connsiteY0" fmla="*/ 37338 h 37337"/>
                <a:gd name="connsiteX1" fmla="*/ 341811 w 341810"/>
                <a:gd name="connsiteY1" fmla="*/ 0 h 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810" h="37337">
                  <a:moveTo>
                    <a:pt x="0" y="37338"/>
                  </a:moveTo>
                  <a:lnTo>
                    <a:pt x="341811" y="0"/>
                  </a:lnTo>
                </a:path>
              </a:pathLst>
            </a:custGeom>
            <a:solidFill>
              <a:srgbClr val="FFFFFF"/>
            </a:solidFill>
            <a:ln w="1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06336024-D5BE-4CB8-A6C2-6089B10E70D1}"/>
                </a:ext>
              </a:extLst>
            </p:cNvPr>
            <p:cNvSpPr/>
            <p:nvPr/>
          </p:nvSpPr>
          <p:spPr>
            <a:xfrm>
              <a:off x="2404596" y="13830774"/>
              <a:ext cx="356622" cy="52146"/>
            </a:xfrm>
            <a:custGeom>
              <a:avLst/>
              <a:gdLst>
                <a:gd name="connsiteX0" fmla="*/ 7394 w 356622"/>
                <a:gd name="connsiteY0" fmla="*/ 52147 h 52146"/>
                <a:gd name="connsiteX1" fmla="*/ 45 w 356622"/>
                <a:gd name="connsiteY1" fmla="*/ 45547 h 52146"/>
                <a:gd name="connsiteX2" fmla="*/ 6603 w 356622"/>
                <a:gd name="connsiteY2" fmla="*/ 37385 h 52146"/>
                <a:gd name="connsiteX3" fmla="*/ 348414 w 356622"/>
                <a:gd name="connsiteY3" fmla="*/ 48 h 52146"/>
                <a:gd name="connsiteX4" fmla="*/ 356578 w 356622"/>
                <a:gd name="connsiteY4" fmla="*/ 6604 h 52146"/>
                <a:gd name="connsiteX5" fmla="*/ 350020 w 356622"/>
                <a:gd name="connsiteY5" fmla="*/ 14766 h 52146"/>
                <a:gd name="connsiteX6" fmla="*/ 8208 w 356622"/>
                <a:gd name="connsiteY6" fmla="*/ 52103 h 52146"/>
                <a:gd name="connsiteX7" fmla="*/ 7394 w 356622"/>
                <a:gd name="connsiteY7" fmla="*/ 52147 h 5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622" h="52146">
                  <a:moveTo>
                    <a:pt x="7394" y="52147"/>
                  </a:moveTo>
                  <a:cubicBezTo>
                    <a:pt x="3667" y="52147"/>
                    <a:pt x="460" y="49338"/>
                    <a:pt x="45" y="45547"/>
                  </a:cubicBezTo>
                  <a:cubicBezTo>
                    <a:pt x="-400" y="41484"/>
                    <a:pt x="2535" y="37830"/>
                    <a:pt x="6603" y="37385"/>
                  </a:cubicBezTo>
                  <a:lnTo>
                    <a:pt x="348414" y="48"/>
                  </a:lnTo>
                  <a:cubicBezTo>
                    <a:pt x="352402" y="-415"/>
                    <a:pt x="356133" y="2535"/>
                    <a:pt x="356578" y="6604"/>
                  </a:cubicBezTo>
                  <a:cubicBezTo>
                    <a:pt x="357022" y="10667"/>
                    <a:pt x="354087" y="14321"/>
                    <a:pt x="350020" y="14766"/>
                  </a:cubicBezTo>
                  <a:lnTo>
                    <a:pt x="8208" y="52103"/>
                  </a:lnTo>
                  <a:cubicBezTo>
                    <a:pt x="7937" y="52132"/>
                    <a:pt x="7665" y="52147"/>
                    <a:pt x="7394" y="52147"/>
                  </a:cubicBezTo>
                  <a:close/>
                </a:path>
              </a:pathLst>
            </a:custGeom>
            <a:solidFill>
              <a:srgbClr val="000000"/>
            </a:solidFill>
            <a:ln w="1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B8416A95-1639-4126-9415-71596580CF9F}"/>
                </a:ext>
              </a:extLst>
            </p:cNvPr>
            <p:cNvSpPr/>
            <p:nvPr/>
          </p:nvSpPr>
          <p:spPr>
            <a:xfrm>
              <a:off x="2412001" y="13894745"/>
              <a:ext cx="341810" cy="37337"/>
            </a:xfrm>
            <a:custGeom>
              <a:avLst/>
              <a:gdLst>
                <a:gd name="connsiteX0" fmla="*/ 0 w 341810"/>
                <a:gd name="connsiteY0" fmla="*/ 37338 h 37337"/>
                <a:gd name="connsiteX1" fmla="*/ 341811 w 341810"/>
                <a:gd name="connsiteY1" fmla="*/ 0 h 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810" h="37337">
                  <a:moveTo>
                    <a:pt x="0" y="37338"/>
                  </a:moveTo>
                  <a:lnTo>
                    <a:pt x="341811" y="0"/>
                  </a:lnTo>
                </a:path>
              </a:pathLst>
            </a:custGeom>
            <a:solidFill>
              <a:srgbClr val="FFFFFF"/>
            </a:solidFill>
            <a:ln w="1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90F53261-4072-4E6D-A86D-6510DA72555D}"/>
                </a:ext>
              </a:extLst>
            </p:cNvPr>
            <p:cNvSpPr/>
            <p:nvPr/>
          </p:nvSpPr>
          <p:spPr>
            <a:xfrm>
              <a:off x="2404596" y="13887335"/>
              <a:ext cx="356622" cy="52148"/>
            </a:xfrm>
            <a:custGeom>
              <a:avLst/>
              <a:gdLst>
                <a:gd name="connsiteX0" fmla="*/ 7394 w 356622"/>
                <a:gd name="connsiteY0" fmla="*/ 52148 h 52148"/>
                <a:gd name="connsiteX1" fmla="*/ 45 w 356622"/>
                <a:gd name="connsiteY1" fmla="*/ 45549 h 52148"/>
                <a:gd name="connsiteX2" fmla="*/ 6603 w 356622"/>
                <a:gd name="connsiteY2" fmla="*/ 37387 h 52148"/>
                <a:gd name="connsiteX3" fmla="*/ 348414 w 356622"/>
                <a:gd name="connsiteY3" fmla="*/ 50 h 52148"/>
                <a:gd name="connsiteX4" fmla="*/ 356578 w 356622"/>
                <a:gd name="connsiteY4" fmla="*/ 6606 h 52148"/>
                <a:gd name="connsiteX5" fmla="*/ 350020 w 356622"/>
                <a:gd name="connsiteY5" fmla="*/ 14768 h 52148"/>
                <a:gd name="connsiteX6" fmla="*/ 8208 w 356622"/>
                <a:gd name="connsiteY6" fmla="*/ 52105 h 52148"/>
                <a:gd name="connsiteX7" fmla="*/ 7394 w 356622"/>
                <a:gd name="connsiteY7" fmla="*/ 52148 h 5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622" h="52148">
                  <a:moveTo>
                    <a:pt x="7394" y="52148"/>
                  </a:moveTo>
                  <a:cubicBezTo>
                    <a:pt x="3667" y="52148"/>
                    <a:pt x="460" y="49340"/>
                    <a:pt x="45" y="45549"/>
                  </a:cubicBezTo>
                  <a:cubicBezTo>
                    <a:pt x="-400" y="41486"/>
                    <a:pt x="2535" y="37832"/>
                    <a:pt x="6603" y="37387"/>
                  </a:cubicBezTo>
                  <a:lnTo>
                    <a:pt x="348414" y="50"/>
                  </a:lnTo>
                  <a:cubicBezTo>
                    <a:pt x="352402" y="-424"/>
                    <a:pt x="356133" y="2537"/>
                    <a:pt x="356578" y="6606"/>
                  </a:cubicBezTo>
                  <a:cubicBezTo>
                    <a:pt x="357022" y="10669"/>
                    <a:pt x="354087" y="14323"/>
                    <a:pt x="350020" y="14768"/>
                  </a:cubicBezTo>
                  <a:lnTo>
                    <a:pt x="8208" y="52105"/>
                  </a:lnTo>
                  <a:cubicBezTo>
                    <a:pt x="7937" y="52134"/>
                    <a:pt x="7665" y="52148"/>
                    <a:pt x="7394" y="52148"/>
                  </a:cubicBezTo>
                  <a:close/>
                </a:path>
              </a:pathLst>
            </a:custGeom>
            <a:solidFill>
              <a:srgbClr val="000000"/>
            </a:solidFill>
            <a:ln w="1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117" name="Picture 57">
            <a:extLst>
              <a:ext uri="{FF2B5EF4-FFF2-40B4-BE49-F238E27FC236}">
                <a16:creationId xmlns:a16="http://schemas.microsoft.com/office/drawing/2014/main" id="{CFB357CC-8E86-43FA-B024-7DD9CA4D5752}"/>
              </a:ext>
            </a:extLst>
          </p:cNvPr>
          <p:cNvGrpSpPr/>
          <p:nvPr/>
        </p:nvGrpSpPr>
        <p:grpSpPr>
          <a:xfrm>
            <a:off x="5029965" y="9429059"/>
            <a:ext cx="682943" cy="539124"/>
            <a:chOff x="840581" y="16040289"/>
            <a:chExt cx="820803" cy="647953"/>
          </a:xfrm>
        </p:grpSpPr>
        <p:grpSp>
          <p:nvGrpSpPr>
            <p:cNvPr id="118" name="Picture 57">
              <a:extLst>
                <a:ext uri="{FF2B5EF4-FFF2-40B4-BE49-F238E27FC236}">
                  <a16:creationId xmlns:a16="http://schemas.microsoft.com/office/drawing/2014/main" id="{684B0F40-F9BD-4E0F-8C00-042C209C46BC}"/>
                </a:ext>
              </a:extLst>
            </p:cNvPr>
            <p:cNvGrpSpPr/>
            <p:nvPr/>
          </p:nvGrpSpPr>
          <p:grpSpPr>
            <a:xfrm>
              <a:off x="840581" y="16040289"/>
              <a:ext cx="820803" cy="552101"/>
              <a:chOff x="840581" y="16040289"/>
              <a:chExt cx="820803" cy="552101"/>
            </a:xfrm>
          </p:grpSpPr>
          <p:sp>
            <p:nvSpPr>
              <p:cNvPr id="144" name="Forma libre: forma 143">
                <a:extLst>
                  <a:ext uri="{FF2B5EF4-FFF2-40B4-BE49-F238E27FC236}">
                    <a16:creationId xmlns:a16="http://schemas.microsoft.com/office/drawing/2014/main" id="{15D81800-C5F5-4F8A-A5CD-E62D4DCF2900}"/>
                  </a:ext>
                </a:extLst>
              </p:cNvPr>
              <p:cNvSpPr/>
              <p:nvPr/>
            </p:nvSpPr>
            <p:spPr>
              <a:xfrm>
                <a:off x="848647" y="16048342"/>
                <a:ext cx="804671" cy="535994"/>
              </a:xfrm>
              <a:custGeom>
                <a:avLst/>
                <a:gdLst>
                  <a:gd name="connsiteX0" fmla="*/ 743341 w 804671"/>
                  <a:gd name="connsiteY0" fmla="*/ 535995 h 535994"/>
                  <a:gd name="connsiteX1" fmla="*/ 61330 w 804671"/>
                  <a:gd name="connsiteY1" fmla="*/ 535995 h 535994"/>
                  <a:gd name="connsiteX2" fmla="*/ 0 w 804671"/>
                  <a:gd name="connsiteY2" fmla="*/ 474735 h 535994"/>
                  <a:gd name="connsiteX3" fmla="*/ 0 w 804671"/>
                  <a:gd name="connsiteY3" fmla="*/ 61260 h 535994"/>
                  <a:gd name="connsiteX4" fmla="*/ 61330 w 804671"/>
                  <a:gd name="connsiteY4" fmla="*/ 0 h 535994"/>
                  <a:gd name="connsiteX5" fmla="*/ 743341 w 804671"/>
                  <a:gd name="connsiteY5" fmla="*/ 0 h 535994"/>
                  <a:gd name="connsiteX6" fmla="*/ 804671 w 804671"/>
                  <a:gd name="connsiteY6" fmla="*/ 61260 h 535994"/>
                  <a:gd name="connsiteX7" fmla="*/ 804671 w 804671"/>
                  <a:gd name="connsiteY7" fmla="*/ 474735 h 535994"/>
                  <a:gd name="connsiteX8" fmla="*/ 743341 w 804671"/>
                  <a:gd name="connsiteY8" fmla="*/ 535995 h 53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71" h="535994">
                    <a:moveTo>
                      <a:pt x="743341" y="535995"/>
                    </a:moveTo>
                    <a:lnTo>
                      <a:pt x="61330" y="535995"/>
                    </a:lnTo>
                    <a:cubicBezTo>
                      <a:pt x="27459" y="535995"/>
                      <a:pt x="0" y="508568"/>
                      <a:pt x="0" y="474735"/>
                    </a:cubicBezTo>
                    <a:lnTo>
                      <a:pt x="0" y="61260"/>
                    </a:lnTo>
                    <a:cubicBezTo>
                      <a:pt x="0" y="27427"/>
                      <a:pt x="27459" y="0"/>
                      <a:pt x="61330" y="0"/>
                    </a:cubicBezTo>
                    <a:lnTo>
                      <a:pt x="743341" y="0"/>
                    </a:lnTo>
                    <a:cubicBezTo>
                      <a:pt x="777213" y="0"/>
                      <a:pt x="804671" y="27427"/>
                      <a:pt x="804671" y="61260"/>
                    </a:cubicBezTo>
                    <a:lnTo>
                      <a:pt x="804671" y="474735"/>
                    </a:lnTo>
                    <a:cubicBezTo>
                      <a:pt x="804671" y="508568"/>
                      <a:pt x="777213" y="535995"/>
                      <a:pt x="743341" y="535995"/>
                    </a:cubicBezTo>
                    <a:close/>
                  </a:path>
                </a:pathLst>
              </a:custGeom>
              <a:solidFill>
                <a:srgbClr val="D54F99"/>
              </a:solidFill>
              <a:ln w="1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145" name="Forma libre: forma 144">
                <a:extLst>
                  <a:ext uri="{FF2B5EF4-FFF2-40B4-BE49-F238E27FC236}">
                    <a16:creationId xmlns:a16="http://schemas.microsoft.com/office/drawing/2014/main" id="{840A0308-F536-4FDC-B8C4-F8D400E0DFB0}"/>
                  </a:ext>
                </a:extLst>
              </p:cNvPr>
              <p:cNvSpPr/>
              <p:nvPr/>
            </p:nvSpPr>
            <p:spPr>
              <a:xfrm>
                <a:off x="840581" y="16040289"/>
                <a:ext cx="820803" cy="552101"/>
              </a:xfrm>
              <a:custGeom>
                <a:avLst/>
                <a:gdLst>
                  <a:gd name="connsiteX0" fmla="*/ 751411 w 820803"/>
                  <a:gd name="connsiteY0" fmla="*/ 552102 h 552101"/>
                  <a:gd name="connsiteX1" fmla="*/ 69400 w 820803"/>
                  <a:gd name="connsiteY1" fmla="*/ 552102 h 552101"/>
                  <a:gd name="connsiteX2" fmla="*/ 0 w 820803"/>
                  <a:gd name="connsiteY2" fmla="*/ 482789 h 552101"/>
                  <a:gd name="connsiteX3" fmla="*/ 0 w 820803"/>
                  <a:gd name="connsiteY3" fmla="*/ 69313 h 552101"/>
                  <a:gd name="connsiteX4" fmla="*/ 69400 w 820803"/>
                  <a:gd name="connsiteY4" fmla="*/ 0 h 552101"/>
                  <a:gd name="connsiteX5" fmla="*/ 751411 w 820803"/>
                  <a:gd name="connsiteY5" fmla="*/ 0 h 552101"/>
                  <a:gd name="connsiteX6" fmla="*/ 820803 w 820803"/>
                  <a:gd name="connsiteY6" fmla="*/ 69313 h 552101"/>
                  <a:gd name="connsiteX7" fmla="*/ 820803 w 820803"/>
                  <a:gd name="connsiteY7" fmla="*/ 482789 h 552101"/>
                  <a:gd name="connsiteX8" fmla="*/ 751411 w 820803"/>
                  <a:gd name="connsiteY8" fmla="*/ 552102 h 552101"/>
                  <a:gd name="connsiteX9" fmla="*/ 69400 w 820803"/>
                  <a:gd name="connsiteY9" fmla="*/ 16109 h 552101"/>
                  <a:gd name="connsiteX10" fmla="*/ 16128 w 820803"/>
                  <a:gd name="connsiteY10" fmla="*/ 69313 h 552101"/>
                  <a:gd name="connsiteX11" fmla="*/ 16128 w 820803"/>
                  <a:gd name="connsiteY11" fmla="*/ 482789 h 552101"/>
                  <a:gd name="connsiteX12" fmla="*/ 69400 w 820803"/>
                  <a:gd name="connsiteY12" fmla="*/ 535993 h 552101"/>
                  <a:gd name="connsiteX13" fmla="*/ 751411 w 820803"/>
                  <a:gd name="connsiteY13" fmla="*/ 535993 h 552101"/>
                  <a:gd name="connsiteX14" fmla="*/ 804675 w 820803"/>
                  <a:gd name="connsiteY14" fmla="*/ 482789 h 552101"/>
                  <a:gd name="connsiteX15" fmla="*/ 804675 w 820803"/>
                  <a:gd name="connsiteY15" fmla="*/ 69313 h 552101"/>
                  <a:gd name="connsiteX16" fmla="*/ 751411 w 820803"/>
                  <a:gd name="connsiteY16" fmla="*/ 16109 h 552101"/>
                  <a:gd name="connsiteX17" fmla="*/ 69400 w 820803"/>
                  <a:gd name="connsiteY17" fmla="*/ 16109 h 55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20803" h="552101">
                    <a:moveTo>
                      <a:pt x="751411" y="552102"/>
                    </a:moveTo>
                    <a:lnTo>
                      <a:pt x="69400" y="552102"/>
                    </a:lnTo>
                    <a:cubicBezTo>
                      <a:pt x="31129" y="552102"/>
                      <a:pt x="0" y="521009"/>
                      <a:pt x="0" y="482789"/>
                    </a:cubicBezTo>
                    <a:lnTo>
                      <a:pt x="0" y="69313"/>
                    </a:lnTo>
                    <a:cubicBezTo>
                      <a:pt x="0" y="31093"/>
                      <a:pt x="31129" y="0"/>
                      <a:pt x="69400" y="0"/>
                    </a:cubicBezTo>
                    <a:lnTo>
                      <a:pt x="751411" y="0"/>
                    </a:lnTo>
                    <a:cubicBezTo>
                      <a:pt x="789674" y="0"/>
                      <a:pt x="820803" y="31093"/>
                      <a:pt x="820803" y="69313"/>
                    </a:cubicBezTo>
                    <a:lnTo>
                      <a:pt x="820803" y="482789"/>
                    </a:lnTo>
                    <a:cubicBezTo>
                      <a:pt x="820803" y="521009"/>
                      <a:pt x="789674" y="552102"/>
                      <a:pt x="751411" y="552102"/>
                    </a:cubicBezTo>
                    <a:close/>
                    <a:moveTo>
                      <a:pt x="69400" y="16109"/>
                    </a:moveTo>
                    <a:cubicBezTo>
                      <a:pt x="40027" y="16109"/>
                      <a:pt x="16128" y="39974"/>
                      <a:pt x="16128" y="69313"/>
                    </a:cubicBezTo>
                    <a:lnTo>
                      <a:pt x="16128" y="482789"/>
                    </a:lnTo>
                    <a:cubicBezTo>
                      <a:pt x="16128" y="512128"/>
                      <a:pt x="40027" y="535993"/>
                      <a:pt x="69400" y="535993"/>
                    </a:cubicBezTo>
                    <a:lnTo>
                      <a:pt x="751411" y="535993"/>
                    </a:lnTo>
                    <a:cubicBezTo>
                      <a:pt x="780783" y="535993"/>
                      <a:pt x="804675" y="512128"/>
                      <a:pt x="804675" y="482789"/>
                    </a:cubicBezTo>
                    <a:lnTo>
                      <a:pt x="804675" y="69313"/>
                    </a:lnTo>
                    <a:cubicBezTo>
                      <a:pt x="804675" y="39974"/>
                      <a:pt x="780783" y="16109"/>
                      <a:pt x="751411" y="16109"/>
                    </a:cubicBezTo>
                    <a:lnTo>
                      <a:pt x="69400" y="16109"/>
                    </a:lnTo>
                    <a:close/>
                  </a:path>
                </a:pathLst>
              </a:custGeom>
              <a:solidFill>
                <a:srgbClr val="000000"/>
              </a:solidFill>
              <a:ln w="1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119" name="Picture 57">
              <a:extLst>
                <a:ext uri="{FF2B5EF4-FFF2-40B4-BE49-F238E27FC236}">
                  <a16:creationId xmlns:a16="http://schemas.microsoft.com/office/drawing/2014/main" id="{5F4FD64F-AA02-4071-B8DE-034C08604F33}"/>
                </a:ext>
              </a:extLst>
            </p:cNvPr>
            <p:cNvGrpSpPr/>
            <p:nvPr/>
          </p:nvGrpSpPr>
          <p:grpSpPr>
            <a:xfrm>
              <a:off x="840588" y="16040289"/>
              <a:ext cx="820795" cy="426478"/>
              <a:chOff x="840588" y="16040289"/>
              <a:chExt cx="820795" cy="426478"/>
            </a:xfrm>
          </p:grpSpPr>
          <p:sp>
            <p:nvSpPr>
              <p:cNvPr id="142" name="Forma libre: forma 141">
                <a:extLst>
                  <a:ext uri="{FF2B5EF4-FFF2-40B4-BE49-F238E27FC236}">
                    <a16:creationId xmlns:a16="http://schemas.microsoft.com/office/drawing/2014/main" id="{1DE8EF6F-E5A0-4586-9CFC-3717296D837E}"/>
                  </a:ext>
                </a:extLst>
              </p:cNvPr>
              <p:cNvSpPr/>
              <p:nvPr/>
            </p:nvSpPr>
            <p:spPr>
              <a:xfrm>
                <a:off x="848648" y="16048342"/>
                <a:ext cx="804668" cy="410369"/>
              </a:xfrm>
              <a:custGeom>
                <a:avLst/>
                <a:gdLst>
                  <a:gd name="connsiteX0" fmla="*/ 0 w 804668"/>
                  <a:gd name="connsiteY0" fmla="*/ 410370 h 410369"/>
                  <a:gd name="connsiteX1" fmla="*/ 0 w 804668"/>
                  <a:gd name="connsiteY1" fmla="*/ 61260 h 410369"/>
                  <a:gd name="connsiteX2" fmla="*/ 61330 w 804668"/>
                  <a:gd name="connsiteY2" fmla="*/ 0 h 410369"/>
                  <a:gd name="connsiteX3" fmla="*/ 743338 w 804668"/>
                  <a:gd name="connsiteY3" fmla="*/ 0 h 410369"/>
                  <a:gd name="connsiteX4" fmla="*/ 804669 w 804668"/>
                  <a:gd name="connsiteY4" fmla="*/ 61260 h 410369"/>
                  <a:gd name="connsiteX5" fmla="*/ 804669 w 804668"/>
                  <a:gd name="connsiteY5" fmla="*/ 410370 h 410369"/>
                  <a:gd name="connsiteX6" fmla="*/ 0 w 804668"/>
                  <a:gd name="connsiteY6" fmla="*/ 410370 h 410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668" h="410369">
                    <a:moveTo>
                      <a:pt x="0" y="410370"/>
                    </a:moveTo>
                    <a:lnTo>
                      <a:pt x="0" y="61260"/>
                    </a:lnTo>
                    <a:cubicBezTo>
                      <a:pt x="0" y="27427"/>
                      <a:pt x="27459" y="0"/>
                      <a:pt x="61330" y="0"/>
                    </a:cubicBezTo>
                    <a:lnTo>
                      <a:pt x="743338" y="0"/>
                    </a:lnTo>
                    <a:cubicBezTo>
                      <a:pt x="777210" y="0"/>
                      <a:pt x="804669" y="27427"/>
                      <a:pt x="804669" y="61260"/>
                    </a:cubicBezTo>
                    <a:lnTo>
                      <a:pt x="804669" y="410370"/>
                    </a:lnTo>
                    <a:lnTo>
                      <a:pt x="0" y="410370"/>
                    </a:lnTo>
                    <a:close/>
                  </a:path>
                </a:pathLst>
              </a:custGeom>
              <a:solidFill>
                <a:srgbClr val="EAEBEC"/>
              </a:solidFill>
              <a:ln w="1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143" name="Forma libre: forma 142">
                <a:extLst>
                  <a:ext uri="{FF2B5EF4-FFF2-40B4-BE49-F238E27FC236}">
                    <a16:creationId xmlns:a16="http://schemas.microsoft.com/office/drawing/2014/main" id="{7D84D0F8-5D65-4DBB-AA33-E7D41B7C7836}"/>
                  </a:ext>
                </a:extLst>
              </p:cNvPr>
              <p:cNvSpPr/>
              <p:nvPr/>
            </p:nvSpPr>
            <p:spPr>
              <a:xfrm>
                <a:off x="840588" y="16040289"/>
                <a:ext cx="820795" cy="426478"/>
              </a:xfrm>
              <a:custGeom>
                <a:avLst/>
                <a:gdLst>
                  <a:gd name="connsiteX0" fmla="*/ 812731 w 820795"/>
                  <a:gd name="connsiteY0" fmla="*/ 426479 h 426478"/>
                  <a:gd name="connsiteX1" fmla="*/ 8064 w 820795"/>
                  <a:gd name="connsiteY1" fmla="*/ 426479 h 426478"/>
                  <a:gd name="connsiteX2" fmla="*/ 0 w 820795"/>
                  <a:gd name="connsiteY2" fmla="*/ 418424 h 426478"/>
                  <a:gd name="connsiteX3" fmla="*/ 0 w 820795"/>
                  <a:gd name="connsiteY3" fmla="*/ 69313 h 426478"/>
                  <a:gd name="connsiteX4" fmla="*/ 69392 w 820795"/>
                  <a:gd name="connsiteY4" fmla="*/ 0 h 426478"/>
                  <a:gd name="connsiteX5" fmla="*/ 751395 w 820795"/>
                  <a:gd name="connsiteY5" fmla="*/ 0 h 426478"/>
                  <a:gd name="connsiteX6" fmla="*/ 820795 w 820795"/>
                  <a:gd name="connsiteY6" fmla="*/ 69313 h 426478"/>
                  <a:gd name="connsiteX7" fmla="*/ 820795 w 820795"/>
                  <a:gd name="connsiteY7" fmla="*/ 418424 h 426478"/>
                  <a:gd name="connsiteX8" fmla="*/ 812731 w 820795"/>
                  <a:gd name="connsiteY8" fmla="*/ 426479 h 426478"/>
                  <a:gd name="connsiteX9" fmla="*/ 16128 w 820795"/>
                  <a:gd name="connsiteY9" fmla="*/ 410370 h 426478"/>
                  <a:gd name="connsiteX10" fmla="*/ 804668 w 820795"/>
                  <a:gd name="connsiteY10" fmla="*/ 410370 h 426478"/>
                  <a:gd name="connsiteX11" fmla="*/ 804668 w 820795"/>
                  <a:gd name="connsiteY11" fmla="*/ 69313 h 426478"/>
                  <a:gd name="connsiteX12" fmla="*/ 751395 w 820795"/>
                  <a:gd name="connsiteY12" fmla="*/ 16109 h 426478"/>
                  <a:gd name="connsiteX13" fmla="*/ 69392 w 820795"/>
                  <a:gd name="connsiteY13" fmla="*/ 16109 h 426478"/>
                  <a:gd name="connsiteX14" fmla="*/ 16128 w 820795"/>
                  <a:gd name="connsiteY14" fmla="*/ 69313 h 426478"/>
                  <a:gd name="connsiteX15" fmla="*/ 16128 w 820795"/>
                  <a:gd name="connsiteY15" fmla="*/ 410370 h 42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20795" h="426478">
                    <a:moveTo>
                      <a:pt x="812731" y="426479"/>
                    </a:moveTo>
                    <a:lnTo>
                      <a:pt x="8064" y="426479"/>
                    </a:lnTo>
                    <a:cubicBezTo>
                      <a:pt x="3607" y="426479"/>
                      <a:pt x="0" y="422876"/>
                      <a:pt x="0" y="418424"/>
                    </a:cubicBezTo>
                    <a:lnTo>
                      <a:pt x="0" y="69313"/>
                    </a:lnTo>
                    <a:cubicBezTo>
                      <a:pt x="0" y="31093"/>
                      <a:pt x="31129" y="0"/>
                      <a:pt x="69392" y="0"/>
                    </a:cubicBezTo>
                    <a:lnTo>
                      <a:pt x="751395" y="0"/>
                    </a:lnTo>
                    <a:cubicBezTo>
                      <a:pt x="789666" y="0"/>
                      <a:pt x="820795" y="31093"/>
                      <a:pt x="820795" y="69313"/>
                    </a:cubicBezTo>
                    <a:lnTo>
                      <a:pt x="820795" y="418424"/>
                    </a:lnTo>
                    <a:cubicBezTo>
                      <a:pt x="820795" y="422876"/>
                      <a:pt x="817189" y="426479"/>
                      <a:pt x="812731" y="426479"/>
                    </a:cubicBezTo>
                    <a:close/>
                    <a:moveTo>
                      <a:pt x="16128" y="410370"/>
                    </a:moveTo>
                    <a:lnTo>
                      <a:pt x="804668" y="410370"/>
                    </a:lnTo>
                    <a:lnTo>
                      <a:pt x="804668" y="69313"/>
                    </a:lnTo>
                    <a:cubicBezTo>
                      <a:pt x="804668" y="39974"/>
                      <a:pt x="780768" y="16109"/>
                      <a:pt x="751395" y="16109"/>
                    </a:cubicBezTo>
                    <a:lnTo>
                      <a:pt x="69392" y="16109"/>
                    </a:lnTo>
                    <a:cubicBezTo>
                      <a:pt x="40020" y="16109"/>
                      <a:pt x="16128" y="39974"/>
                      <a:pt x="16128" y="69313"/>
                    </a:cubicBezTo>
                    <a:lnTo>
                      <a:pt x="16128" y="410370"/>
                    </a:lnTo>
                    <a:close/>
                  </a:path>
                </a:pathLst>
              </a:custGeom>
              <a:solidFill>
                <a:srgbClr val="000000"/>
              </a:solidFill>
              <a:ln w="1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120" name="Picture 57">
              <a:extLst>
                <a:ext uri="{FF2B5EF4-FFF2-40B4-BE49-F238E27FC236}">
                  <a16:creationId xmlns:a16="http://schemas.microsoft.com/office/drawing/2014/main" id="{AB713E15-9FC1-4C9B-B3FB-E42DC780B7E2}"/>
                </a:ext>
              </a:extLst>
            </p:cNvPr>
            <p:cNvGrpSpPr/>
            <p:nvPr/>
          </p:nvGrpSpPr>
          <p:grpSpPr>
            <a:xfrm>
              <a:off x="1157256" y="16576281"/>
              <a:ext cx="187458" cy="111960"/>
              <a:chOff x="1157256" y="16576281"/>
              <a:chExt cx="187458" cy="111960"/>
            </a:xfrm>
            <a:solidFill>
              <a:srgbClr val="000000"/>
            </a:solidFill>
          </p:grpSpPr>
          <p:sp>
            <p:nvSpPr>
              <p:cNvPr id="140" name="Forma libre: forma 139">
                <a:extLst>
                  <a:ext uri="{FF2B5EF4-FFF2-40B4-BE49-F238E27FC236}">
                    <a16:creationId xmlns:a16="http://schemas.microsoft.com/office/drawing/2014/main" id="{7C6AC93C-E2DE-4583-9EAA-6DD7634D5989}"/>
                  </a:ext>
                </a:extLst>
              </p:cNvPr>
              <p:cNvSpPr/>
              <p:nvPr/>
            </p:nvSpPr>
            <p:spPr>
              <a:xfrm>
                <a:off x="1165318" y="16584337"/>
                <a:ext cx="171331" cy="95851"/>
              </a:xfrm>
              <a:custGeom>
                <a:avLst/>
                <a:gdLst>
                  <a:gd name="connsiteX0" fmla="*/ 0 w 171331"/>
                  <a:gd name="connsiteY0" fmla="*/ 0 h 95851"/>
                  <a:gd name="connsiteX1" fmla="*/ 171331 w 171331"/>
                  <a:gd name="connsiteY1" fmla="*/ 0 h 95851"/>
                  <a:gd name="connsiteX2" fmla="*/ 171331 w 171331"/>
                  <a:gd name="connsiteY2" fmla="*/ 95851 h 95851"/>
                  <a:gd name="connsiteX3" fmla="*/ 0 w 171331"/>
                  <a:gd name="connsiteY3" fmla="*/ 95851 h 95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331" h="95851">
                    <a:moveTo>
                      <a:pt x="0" y="0"/>
                    </a:moveTo>
                    <a:lnTo>
                      <a:pt x="171331" y="0"/>
                    </a:lnTo>
                    <a:lnTo>
                      <a:pt x="171331" y="95851"/>
                    </a:lnTo>
                    <a:lnTo>
                      <a:pt x="0" y="95851"/>
                    </a:lnTo>
                    <a:close/>
                  </a:path>
                </a:pathLst>
              </a:custGeom>
              <a:solidFill>
                <a:srgbClr val="000000"/>
              </a:solidFill>
              <a:ln w="1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1" name="Forma libre: forma 140">
                <a:extLst>
                  <a:ext uri="{FF2B5EF4-FFF2-40B4-BE49-F238E27FC236}">
                    <a16:creationId xmlns:a16="http://schemas.microsoft.com/office/drawing/2014/main" id="{01D998A7-3C93-47B0-9E3F-600DCBF285F3}"/>
                  </a:ext>
                </a:extLst>
              </p:cNvPr>
              <p:cNvSpPr/>
              <p:nvPr/>
            </p:nvSpPr>
            <p:spPr>
              <a:xfrm>
                <a:off x="1157256" y="16576281"/>
                <a:ext cx="187458" cy="111960"/>
              </a:xfrm>
              <a:custGeom>
                <a:avLst/>
                <a:gdLst>
                  <a:gd name="connsiteX0" fmla="*/ 179395 w 187458"/>
                  <a:gd name="connsiteY0" fmla="*/ 111960 h 111960"/>
                  <a:gd name="connsiteX1" fmla="*/ 8064 w 187458"/>
                  <a:gd name="connsiteY1" fmla="*/ 111960 h 111960"/>
                  <a:gd name="connsiteX2" fmla="*/ 0 w 187458"/>
                  <a:gd name="connsiteY2" fmla="*/ 103906 h 111960"/>
                  <a:gd name="connsiteX3" fmla="*/ 0 w 187458"/>
                  <a:gd name="connsiteY3" fmla="*/ 8054 h 111960"/>
                  <a:gd name="connsiteX4" fmla="*/ 8064 w 187458"/>
                  <a:gd name="connsiteY4" fmla="*/ 0 h 111960"/>
                  <a:gd name="connsiteX5" fmla="*/ 179395 w 187458"/>
                  <a:gd name="connsiteY5" fmla="*/ 0 h 111960"/>
                  <a:gd name="connsiteX6" fmla="*/ 187459 w 187458"/>
                  <a:gd name="connsiteY6" fmla="*/ 8054 h 111960"/>
                  <a:gd name="connsiteX7" fmla="*/ 187459 w 187458"/>
                  <a:gd name="connsiteY7" fmla="*/ 103906 h 111960"/>
                  <a:gd name="connsiteX8" fmla="*/ 179395 w 187458"/>
                  <a:gd name="connsiteY8" fmla="*/ 111960 h 111960"/>
                  <a:gd name="connsiteX9" fmla="*/ 16128 w 187458"/>
                  <a:gd name="connsiteY9" fmla="*/ 95852 h 111960"/>
                  <a:gd name="connsiteX10" fmla="*/ 171331 w 187458"/>
                  <a:gd name="connsiteY10" fmla="*/ 95852 h 111960"/>
                  <a:gd name="connsiteX11" fmla="*/ 171331 w 187458"/>
                  <a:gd name="connsiteY11" fmla="*/ 16109 h 111960"/>
                  <a:gd name="connsiteX12" fmla="*/ 16128 w 187458"/>
                  <a:gd name="connsiteY12" fmla="*/ 16109 h 111960"/>
                  <a:gd name="connsiteX13" fmla="*/ 16128 w 187458"/>
                  <a:gd name="connsiteY13" fmla="*/ 95852 h 11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458" h="111960">
                    <a:moveTo>
                      <a:pt x="179395" y="111960"/>
                    </a:moveTo>
                    <a:lnTo>
                      <a:pt x="8064" y="111960"/>
                    </a:lnTo>
                    <a:cubicBezTo>
                      <a:pt x="3607" y="111960"/>
                      <a:pt x="0" y="108358"/>
                      <a:pt x="0" y="103906"/>
                    </a:cubicBezTo>
                    <a:lnTo>
                      <a:pt x="0" y="8054"/>
                    </a:lnTo>
                    <a:cubicBezTo>
                      <a:pt x="0" y="3602"/>
                      <a:pt x="3607" y="0"/>
                      <a:pt x="8064" y="0"/>
                    </a:cubicBezTo>
                    <a:lnTo>
                      <a:pt x="179395" y="0"/>
                    </a:lnTo>
                    <a:cubicBezTo>
                      <a:pt x="183852" y="0"/>
                      <a:pt x="187459" y="3602"/>
                      <a:pt x="187459" y="8054"/>
                    </a:cubicBezTo>
                    <a:lnTo>
                      <a:pt x="187459" y="103906"/>
                    </a:lnTo>
                    <a:cubicBezTo>
                      <a:pt x="187459" y="108358"/>
                      <a:pt x="183852" y="111960"/>
                      <a:pt x="179395" y="111960"/>
                    </a:cubicBezTo>
                    <a:close/>
                    <a:moveTo>
                      <a:pt x="16128" y="95852"/>
                    </a:moveTo>
                    <a:lnTo>
                      <a:pt x="171331" y="95852"/>
                    </a:lnTo>
                    <a:lnTo>
                      <a:pt x="171331" y="16109"/>
                    </a:lnTo>
                    <a:lnTo>
                      <a:pt x="16128" y="16109"/>
                    </a:lnTo>
                    <a:lnTo>
                      <a:pt x="16128" y="95852"/>
                    </a:lnTo>
                    <a:close/>
                  </a:path>
                </a:pathLst>
              </a:custGeom>
              <a:solidFill>
                <a:srgbClr val="000000"/>
              </a:solidFill>
              <a:ln w="1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109AF24B-8408-4DCA-B2C1-5DF5B8F6368F}"/>
                </a:ext>
              </a:extLst>
            </p:cNvPr>
            <p:cNvSpPr/>
            <p:nvPr/>
          </p:nvSpPr>
          <p:spPr>
            <a:xfrm>
              <a:off x="1071555" y="16672133"/>
              <a:ext cx="358853" cy="16108"/>
            </a:xfrm>
            <a:custGeom>
              <a:avLst/>
              <a:gdLst>
                <a:gd name="connsiteX0" fmla="*/ 350790 w 358853"/>
                <a:gd name="connsiteY0" fmla="*/ 16109 h 16108"/>
                <a:gd name="connsiteX1" fmla="*/ 8064 w 358853"/>
                <a:gd name="connsiteY1" fmla="*/ 16109 h 16108"/>
                <a:gd name="connsiteX2" fmla="*/ 0 w 358853"/>
                <a:gd name="connsiteY2" fmla="*/ 8054 h 16108"/>
                <a:gd name="connsiteX3" fmla="*/ 8064 w 358853"/>
                <a:gd name="connsiteY3" fmla="*/ 0 h 16108"/>
                <a:gd name="connsiteX4" fmla="*/ 350790 w 358853"/>
                <a:gd name="connsiteY4" fmla="*/ 0 h 16108"/>
                <a:gd name="connsiteX5" fmla="*/ 358853 w 358853"/>
                <a:gd name="connsiteY5" fmla="*/ 8054 h 16108"/>
                <a:gd name="connsiteX6" fmla="*/ 350790 w 358853"/>
                <a:gd name="connsiteY6" fmla="*/ 16109 h 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853" h="16108">
                  <a:moveTo>
                    <a:pt x="350790" y="16109"/>
                  </a:moveTo>
                  <a:lnTo>
                    <a:pt x="8064" y="16109"/>
                  </a:lnTo>
                  <a:cubicBezTo>
                    <a:pt x="3607" y="16109"/>
                    <a:pt x="0" y="12506"/>
                    <a:pt x="0" y="8054"/>
                  </a:cubicBezTo>
                  <a:cubicBezTo>
                    <a:pt x="0" y="3602"/>
                    <a:pt x="3607" y="0"/>
                    <a:pt x="8064" y="0"/>
                  </a:cubicBezTo>
                  <a:lnTo>
                    <a:pt x="350790" y="0"/>
                  </a:lnTo>
                  <a:cubicBezTo>
                    <a:pt x="355247" y="0"/>
                    <a:pt x="358853" y="3602"/>
                    <a:pt x="358853" y="8054"/>
                  </a:cubicBezTo>
                  <a:cubicBezTo>
                    <a:pt x="358853" y="12506"/>
                    <a:pt x="355247" y="16109"/>
                    <a:pt x="350790" y="16109"/>
                  </a:cubicBezTo>
                  <a:close/>
                </a:path>
              </a:pathLst>
            </a:custGeom>
            <a:solidFill>
              <a:srgbClr val="000000"/>
            </a:solidFill>
            <a:ln w="1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grpSp>
          <p:nvGrpSpPr>
            <p:cNvPr id="122" name="Picture 57">
              <a:extLst>
                <a:ext uri="{FF2B5EF4-FFF2-40B4-BE49-F238E27FC236}">
                  <a16:creationId xmlns:a16="http://schemas.microsoft.com/office/drawing/2014/main" id="{4207180E-FE4C-4328-B213-AA756EE72A2F}"/>
                </a:ext>
              </a:extLst>
            </p:cNvPr>
            <p:cNvGrpSpPr/>
            <p:nvPr/>
          </p:nvGrpSpPr>
          <p:grpSpPr>
            <a:xfrm>
              <a:off x="1216727" y="16488295"/>
              <a:ext cx="68518" cy="68439"/>
              <a:chOff x="1216727" y="16488295"/>
              <a:chExt cx="68518" cy="68439"/>
            </a:xfrm>
          </p:grpSpPr>
          <p:sp>
            <p:nvSpPr>
              <p:cNvPr id="138" name="Forma libre: forma 137">
                <a:extLst>
                  <a:ext uri="{FF2B5EF4-FFF2-40B4-BE49-F238E27FC236}">
                    <a16:creationId xmlns:a16="http://schemas.microsoft.com/office/drawing/2014/main" id="{EB16C690-4E02-4F7F-A8D9-156BA9D3AFBF}"/>
                  </a:ext>
                </a:extLst>
              </p:cNvPr>
              <p:cNvSpPr/>
              <p:nvPr/>
            </p:nvSpPr>
            <p:spPr>
              <a:xfrm>
                <a:off x="1224787" y="16496348"/>
                <a:ext cx="52390" cy="52329"/>
              </a:xfrm>
              <a:custGeom>
                <a:avLst/>
                <a:gdLst>
                  <a:gd name="connsiteX0" fmla="*/ 52390 w 52390"/>
                  <a:gd name="connsiteY0" fmla="*/ 26165 h 52329"/>
                  <a:gd name="connsiteX1" fmla="*/ 26195 w 52390"/>
                  <a:gd name="connsiteY1" fmla="*/ 52330 h 52329"/>
                  <a:gd name="connsiteX2" fmla="*/ 0 w 52390"/>
                  <a:gd name="connsiteY2" fmla="*/ 26165 h 52329"/>
                  <a:gd name="connsiteX3" fmla="*/ 26195 w 52390"/>
                  <a:gd name="connsiteY3" fmla="*/ 0 h 52329"/>
                  <a:gd name="connsiteX4" fmla="*/ 52390 w 52390"/>
                  <a:gd name="connsiteY4" fmla="*/ 26165 h 5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90" h="52329">
                    <a:moveTo>
                      <a:pt x="52390" y="26165"/>
                    </a:moveTo>
                    <a:cubicBezTo>
                      <a:pt x="52390" y="40615"/>
                      <a:pt x="40662" y="52330"/>
                      <a:pt x="26195" y="52330"/>
                    </a:cubicBezTo>
                    <a:cubicBezTo>
                      <a:pt x="11728" y="52330"/>
                      <a:pt x="0" y="40615"/>
                      <a:pt x="0" y="26165"/>
                    </a:cubicBezTo>
                    <a:cubicBezTo>
                      <a:pt x="0" y="11714"/>
                      <a:pt x="11728" y="0"/>
                      <a:pt x="26195" y="0"/>
                    </a:cubicBezTo>
                    <a:cubicBezTo>
                      <a:pt x="40662" y="0"/>
                      <a:pt x="52390" y="11714"/>
                      <a:pt x="52390" y="26165"/>
                    </a:cubicBezTo>
                    <a:close/>
                  </a:path>
                </a:pathLst>
              </a:custGeom>
              <a:solidFill>
                <a:srgbClr val="EAEBEC"/>
              </a:solidFill>
              <a:ln w="1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9" name="Forma libre: forma 138">
                <a:extLst>
                  <a:ext uri="{FF2B5EF4-FFF2-40B4-BE49-F238E27FC236}">
                    <a16:creationId xmlns:a16="http://schemas.microsoft.com/office/drawing/2014/main" id="{3ED3372C-68F5-40A7-831A-08256F3FA2B9}"/>
                  </a:ext>
                </a:extLst>
              </p:cNvPr>
              <p:cNvSpPr/>
              <p:nvPr/>
            </p:nvSpPr>
            <p:spPr>
              <a:xfrm>
                <a:off x="1216727" y="16488295"/>
                <a:ext cx="68518" cy="68439"/>
              </a:xfrm>
              <a:custGeom>
                <a:avLst/>
                <a:gdLst>
                  <a:gd name="connsiteX0" fmla="*/ 34255 w 68518"/>
                  <a:gd name="connsiteY0" fmla="*/ 68440 h 68439"/>
                  <a:gd name="connsiteX1" fmla="*/ 0 w 68518"/>
                  <a:gd name="connsiteY1" fmla="*/ 34216 h 68439"/>
                  <a:gd name="connsiteX2" fmla="*/ 34255 w 68518"/>
                  <a:gd name="connsiteY2" fmla="*/ 0 h 68439"/>
                  <a:gd name="connsiteX3" fmla="*/ 68518 w 68518"/>
                  <a:gd name="connsiteY3" fmla="*/ 34216 h 68439"/>
                  <a:gd name="connsiteX4" fmla="*/ 34255 w 68518"/>
                  <a:gd name="connsiteY4" fmla="*/ 68440 h 68439"/>
                  <a:gd name="connsiteX5" fmla="*/ 34255 w 68518"/>
                  <a:gd name="connsiteY5" fmla="*/ 16109 h 68439"/>
                  <a:gd name="connsiteX6" fmla="*/ 16128 w 68518"/>
                  <a:gd name="connsiteY6" fmla="*/ 34216 h 68439"/>
                  <a:gd name="connsiteX7" fmla="*/ 34255 w 68518"/>
                  <a:gd name="connsiteY7" fmla="*/ 52331 h 68439"/>
                  <a:gd name="connsiteX8" fmla="*/ 52391 w 68518"/>
                  <a:gd name="connsiteY8" fmla="*/ 34216 h 68439"/>
                  <a:gd name="connsiteX9" fmla="*/ 34255 w 68518"/>
                  <a:gd name="connsiteY9" fmla="*/ 16109 h 6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518" h="68439">
                    <a:moveTo>
                      <a:pt x="34255" y="68440"/>
                    </a:moveTo>
                    <a:cubicBezTo>
                      <a:pt x="15364" y="68440"/>
                      <a:pt x="0" y="53086"/>
                      <a:pt x="0" y="34216"/>
                    </a:cubicBezTo>
                    <a:cubicBezTo>
                      <a:pt x="0" y="15346"/>
                      <a:pt x="15364" y="0"/>
                      <a:pt x="34255" y="0"/>
                    </a:cubicBezTo>
                    <a:cubicBezTo>
                      <a:pt x="53147" y="0"/>
                      <a:pt x="68518" y="15346"/>
                      <a:pt x="68518" y="34216"/>
                    </a:cubicBezTo>
                    <a:cubicBezTo>
                      <a:pt x="68518" y="53086"/>
                      <a:pt x="53147" y="68440"/>
                      <a:pt x="34255" y="68440"/>
                    </a:cubicBezTo>
                    <a:close/>
                    <a:moveTo>
                      <a:pt x="34255" y="16109"/>
                    </a:moveTo>
                    <a:cubicBezTo>
                      <a:pt x="24262" y="16109"/>
                      <a:pt x="16128" y="24234"/>
                      <a:pt x="16128" y="34216"/>
                    </a:cubicBezTo>
                    <a:cubicBezTo>
                      <a:pt x="16128" y="44205"/>
                      <a:pt x="24262" y="52331"/>
                      <a:pt x="34255" y="52331"/>
                    </a:cubicBezTo>
                    <a:cubicBezTo>
                      <a:pt x="44256" y="52331"/>
                      <a:pt x="52391" y="44205"/>
                      <a:pt x="52391" y="34216"/>
                    </a:cubicBezTo>
                    <a:cubicBezTo>
                      <a:pt x="52391" y="24234"/>
                      <a:pt x="44256" y="16109"/>
                      <a:pt x="34255" y="161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123" name="Picture 57">
              <a:extLst>
                <a:ext uri="{FF2B5EF4-FFF2-40B4-BE49-F238E27FC236}">
                  <a16:creationId xmlns:a16="http://schemas.microsoft.com/office/drawing/2014/main" id="{F1D31129-8E33-4D44-B00A-C936E28C325D}"/>
                </a:ext>
              </a:extLst>
            </p:cNvPr>
            <p:cNvGrpSpPr/>
            <p:nvPr/>
          </p:nvGrpSpPr>
          <p:grpSpPr>
            <a:xfrm>
              <a:off x="989429" y="16164401"/>
              <a:ext cx="523113" cy="219366"/>
              <a:chOff x="989429" y="16164401"/>
              <a:chExt cx="523113" cy="219366"/>
            </a:xfrm>
          </p:grpSpPr>
          <p:grpSp>
            <p:nvGrpSpPr>
              <p:cNvPr id="124" name="Picture 57">
                <a:extLst>
                  <a:ext uri="{FF2B5EF4-FFF2-40B4-BE49-F238E27FC236}">
                    <a16:creationId xmlns:a16="http://schemas.microsoft.com/office/drawing/2014/main" id="{404CBDEB-14C2-4250-A637-B93FAED2129C}"/>
                  </a:ext>
                </a:extLst>
              </p:cNvPr>
              <p:cNvGrpSpPr/>
              <p:nvPr/>
            </p:nvGrpSpPr>
            <p:grpSpPr>
              <a:xfrm>
                <a:off x="1292915" y="16164401"/>
                <a:ext cx="219627" cy="219366"/>
                <a:chOff x="1292915" y="16164401"/>
                <a:chExt cx="219627" cy="219366"/>
              </a:xfrm>
            </p:grpSpPr>
            <p:sp>
              <p:nvSpPr>
                <p:cNvPr id="136" name="Forma libre: forma 135">
                  <a:extLst>
                    <a:ext uri="{FF2B5EF4-FFF2-40B4-BE49-F238E27FC236}">
                      <a16:creationId xmlns:a16="http://schemas.microsoft.com/office/drawing/2014/main" id="{815BF6D4-E05D-4414-8F37-4B94B05702CD}"/>
                    </a:ext>
                  </a:extLst>
                </p:cNvPr>
                <p:cNvSpPr/>
                <p:nvPr/>
              </p:nvSpPr>
              <p:spPr>
                <a:xfrm>
                  <a:off x="1300983" y="16172456"/>
                  <a:ext cx="203492" cy="203258"/>
                </a:xfrm>
                <a:custGeom>
                  <a:avLst/>
                  <a:gdLst>
                    <a:gd name="connsiteX0" fmla="*/ 101747 w 203492"/>
                    <a:gd name="connsiteY0" fmla="*/ 0 h 203258"/>
                    <a:gd name="connsiteX1" fmla="*/ 0 w 203492"/>
                    <a:gd name="connsiteY1" fmla="*/ 101628 h 203258"/>
                    <a:gd name="connsiteX2" fmla="*/ 101747 w 203492"/>
                    <a:gd name="connsiteY2" fmla="*/ 203259 h 203258"/>
                    <a:gd name="connsiteX3" fmla="*/ 203493 w 203492"/>
                    <a:gd name="connsiteY3" fmla="*/ 101628 h 203258"/>
                    <a:gd name="connsiteX4" fmla="*/ 101747 w 203492"/>
                    <a:gd name="connsiteY4" fmla="*/ 101628 h 203258"/>
                    <a:gd name="connsiteX5" fmla="*/ 101747 w 203492"/>
                    <a:gd name="connsiteY5" fmla="*/ 0 h 203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3492" h="203258">
                      <a:moveTo>
                        <a:pt x="101747" y="0"/>
                      </a:moveTo>
                      <a:cubicBezTo>
                        <a:pt x="45553" y="0"/>
                        <a:pt x="0" y="45501"/>
                        <a:pt x="0" y="101628"/>
                      </a:cubicBezTo>
                      <a:cubicBezTo>
                        <a:pt x="0" y="157757"/>
                        <a:pt x="45553" y="203259"/>
                        <a:pt x="101747" y="203259"/>
                      </a:cubicBezTo>
                      <a:cubicBezTo>
                        <a:pt x="157939" y="203259"/>
                        <a:pt x="203493" y="157757"/>
                        <a:pt x="203493" y="101628"/>
                      </a:cubicBezTo>
                      <a:lnTo>
                        <a:pt x="101747" y="101628"/>
                      </a:lnTo>
                      <a:lnTo>
                        <a:pt x="101747" y="0"/>
                      </a:lnTo>
                      <a:close/>
                    </a:path>
                  </a:pathLst>
                </a:custGeom>
                <a:solidFill>
                  <a:srgbClr val="8978C4"/>
                </a:solidFill>
                <a:ln w="16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MX"/>
                </a:p>
              </p:txBody>
            </p:sp>
            <p:sp>
              <p:nvSpPr>
                <p:cNvPr id="137" name="Forma libre: forma 136">
                  <a:extLst>
                    <a:ext uri="{FF2B5EF4-FFF2-40B4-BE49-F238E27FC236}">
                      <a16:creationId xmlns:a16="http://schemas.microsoft.com/office/drawing/2014/main" id="{4E597C29-8C4D-463A-AFB6-4B6CED99974D}"/>
                    </a:ext>
                  </a:extLst>
                </p:cNvPr>
                <p:cNvSpPr/>
                <p:nvPr/>
              </p:nvSpPr>
              <p:spPr>
                <a:xfrm>
                  <a:off x="1292915" y="16164401"/>
                  <a:ext cx="219627" cy="219366"/>
                </a:xfrm>
                <a:custGeom>
                  <a:avLst/>
                  <a:gdLst>
                    <a:gd name="connsiteX0" fmla="*/ 109814 w 219627"/>
                    <a:gd name="connsiteY0" fmla="*/ 219367 h 219366"/>
                    <a:gd name="connsiteX1" fmla="*/ 0 w 219627"/>
                    <a:gd name="connsiteY1" fmla="*/ 109679 h 219366"/>
                    <a:gd name="connsiteX2" fmla="*/ 109814 w 219627"/>
                    <a:gd name="connsiteY2" fmla="*/ 0 h 219366"/>
                    <a:gd name="connsiteX3" fmla="*/ 117877 w 219627"/>
                    <a:gd name="connsiteY3" fmla="*/ 8054 h 219366"/>
                    <a:gd name="connsiteX4" fmla="*/ 117877 w 219627"/>
                    <a:gd name="connsiteY4" fmla="*/ 101625 h 219366"/>
                    <a:gd name="connsiteX5" fmla="*/ 211564 w 219627"/>
                    <a:gd name="connsiteY5" fmla="*/ 101625 h 219366"/>
                    <a:gd name="connsiteX6" fmla="*/ 219627 w 219627"/>
                    <a:gd name="connsiteY6" fmla="*/ 109679 h 219366"/>
                    <a:gd name="connsiteX7" fmla="*/ 109814 w 219627"/>
                    <a:gd name="connsiteY7" fmla="*/ 219367 h 219366"/>
                    <a:gd name="connsiteX8" fmla="*/ 101750 w 219627"/>
                    <a:gd name="connsiteY8" fmla="*/ 16455 h 219366"/>
                    <a:gd name="connsiteX9" fmla="*/ 16128 w 219627"/>
                    <a:gd name="connsiteY9" fmla="*/ 109679 h 219366"/>
                    <a:gd name="connsiteX10" fmla="*/ 109814 w 219627"/>
                    <a:gd name="connsiteY10" fmla="*/ 203258 h 219366"/>
                    <a:gd name="connsiteX11" fmla="*/ 203153 w 219627"/>
                    <a:gd name="connsiteY11" fmla="*/ 117734 h 219366"/>
                    <a:gd name="connsiteX12" fmla="*/ 109814 w 219627"/>
                    <a:gd name="connsiteY12" fmla="*/ 117734 h 219366"/>
                    <a:gd name="connsiteX13" fmla="*/ 101750 w 219627"/>
                    <a:gd name="connsiteY13" fmla="*/ 109679 h 219366"/>
                    <a:gd name="connsiteX14" fmla="*/ 101750 w 219627"/>
                    <a:gd name="connsiteY14" fmla="*/ 16455 h 219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9627" h="219366">
                      <a:moveTo>
                        <a:pt x="109814" y="219367"/>
                      </a:moveTo>
                      <a:cubicBezTo>
                        <a:pt x="49265" y="219367"/>
                        <a:pt x="0" y="170159"/>
                        <a:pt x="0" y="109679"/>
                      </a:cubicBezTo>
                      <a:cubicBezTo>
                        <a:pt x="0" y="49200"/>
                        <a:pt x="49265" y="0"/>
                        <a:pt x="109814" y="0"/>
                      </a:cubicBezTo>
                      <a:cubicBezTo>
                        <a:pt x="114271" y="0"/>
                        <a:pt x="117877" y="3602"/>
                        <a:pt x="117877" y="8054"/>
                      </a:cubicBezTo>
                      <a:lnTo>
                        <a:pt x="117877" y="101625"/>
                      </a:lnTo>
                      <a:lnTo>
                        <a:pt x="211564" y="101625"/>
                      </a:lnTo>
                      <a:cubicBezTo>
                        <a:pt x="216021" y="101625"/>
                        <a:pt x="219627" y="105227"/>
                        <a:pt x="219627" y="109679"/>
                      </a:cubicBezTo>
                      <a:cubicBezTo>
                        <a:pt x="219627" y="170159"/>
                        <a:pt x="170363" y="219367"/>
                        <a:pt x="109814" y="219367"/>
                      </a:cubicBezTo>
                      <a:close/>
                      <a:moveTo>
                        <a:pt x="101750" y="16455"/>
                      </a:moveTo>
                      <a:cubicBezTo>
                        <a:pt x="53848" y="20545"/>
                        <a:pt x="16128" y="60794"/>
                        <a:pt x="16128" y="109679"/>
                      </a:cubicBezTo>
                      <a:cubicBezTo>
                        <a:pt x="16128" y="161278"/>
                        <a:pt x="58155" y="203258"/>
                        <a:pt x="109814" y="203258"/>
                      </a:cubicBezTo>
                      <a:cubicBezTo>
                        <a:pt x="158755" y="203258"/>
                        <a:pt x="199058" y="165581"/>
                        <a:pt x="203153" y="117734"/>
                      </a:cubicBezTo>
                      <a:lnTo>
                        <a:pt x="109814" y="117734"/>
                      </a:lnTo>
                      <a:cubicBezTo>
                        <a:pt x="105357" y="117734"/>
                        <a:pt x="101750" y="114131"/>
                        <a:pt x="101750" y="109679"/>
                      </a:cubicBezTo>
                      <a:lnTo>
                        <a:pt x="101750" y="164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6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25" name="Picture 57">
                <a:extLst>
                  <a:ext uri="{FF2B5EF4-FFF2-40B4-BE49-F238E27FC236}">
                    <a16:creationId xmlns:a16="http://schemas.microsoft.com/office/drawing/2014/main" id="{7C78ECE9-C1E9-40F2-BF4C-A2E98E798933}"/>
                  </a:ext>
                </a:extLst>
              </p:cNvPr>
              <p:cNvGrpSpPr/>
              <p:nvPr/>
            </p:nvGrpSpPr>
            <p:grpSpPr>
              <a:xfrm>
                <a:off x="1394665" y="16164401"/>
                <a:ext cx="117877" cy="117733"/>
                <a:chOff x="1394665" y="16164401"/>
                <a:chExt cx="117877" cy="117733"/>
              </a:xfrm>
            </p:grpSpPr>
            <p:sp>
              <p:nvSpPr>
                <p:cNvPr id="134" name="Forma libre: forma 133">
                  <a:extLst>
                    <a:ext uri="{FF2B5EF4-FFF2-40B4-BE49-F238E27FC236}">
                      <a16:creationId xmlns:a16="http://schemas.microsoft.com/office/drawing/2014/main" id="{F6288B19-480B-4D67-BC89-C55203978AED}"/>
                    </a:ext>
                  </a:extLst>
                </p:cNvPr>
                <p:cNvSpPr/>
                <p:nvPr/>
              </p:nvSpPr>
              <p:spPr>
                <a:xfrm>
                  <a:off x="1402729" y="16172456"/>
                  <a:ext cx="101746" cy="101628"/>
                </a:xfrm>
                <a:custGeom>
                  <a:avLst/>
                  <a:gdLst>
                    <a:gd name="connsiteX0" fmla="*/ 0 w 101746"/>
                    <a:gd name="connsiteY0" fmla="*/ 0 h 101628"/>
                    <a:gd name="connsiteX1" fmla="*/ 0 w 101746"/>
                    <a:gd name="connsiteY1" fmla="*/ 101628 h 101628"/>
                    <a:gd name="connsiteX2" fmla="*/ 101746 w 101746"/>
                    <a:gd name="connsiteY2" fmla="*/ 101628 h 101628"/>
                    <a:gd name="connsiteX3" fmla="*/ 0 w 101746"/>
                    <a:gd name="connsiteY3" fmla="*/ 0 h 101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746" h="101628">
                      <a:moveTo>
                        <a:pt x="0" y="0"/>
                      </a:moveTo>
                      <a:lnTo>
                        <a:pt x="0" y="101628"/>
                      </a:lnTo>
                      <a:lnTo>
                        <a:pt x="101746" y="101628"/>
                      </a:lnTo>
                      <a:cubicBezTo>
                        <a:pt x="101746" y="45501"/>
                        <a:pt x="5619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D54F99"/>
                </a:solidFill>
                <a:ln w="16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MX" dirty="0"/>
                </a:p>
              </p:txBody>
            </p:sp>
            <p:sp>
              <p:nvSpPr>
                <p:cNvPr id="135" name="Forma libre: forma 134">
                  <a:extLst>
                    <a:ext uri="{FF2B5EF4-FFF2-40B4-BE49-F238E27FC236}">
                      <a16:creationId xmlns:a16="http://schemas.microsoft.com/office/drawing/2014/main" id="{2B474335-21DA-4DB4-A0F7-781F7936ECB0}"/>
                    </a:ext>
                  </a:extLst>
                </p:cNvPr>
                <p:cNvSpPr/>
                <p:nvPr/>
              </p:nvSpPr>
              <p:spPr>
                <a:xfrm>
                  <a:off x="1394665" y="16164401"/>
                  <a:ext cx="117877" cy="117733"/>
                </a:xfrm>
                <a:custGeom>
                  <a:avLst/>
                  <a:gdLst>
                    <a:gd name="connsiteX0" fmla="*/ 109814 w 117877"/>
                    <a:gd name="connsiteY0" fmla="*/ 117734 h 117733"/>
                    <a:gd name="connsiteX1" fmla="*/ 8064 w 117877"/>
                    <a:gd name="connsiteY1" fmla="*/ 117734 h 117733"/>
                    <a:gd name="connsiteX2" fmla="*/ 0 w 117877"/>
                    <a:gd name="connsiteY2" fmla="*/ 109679 h 117733"/>
                    <a:gd name="connsiteX3" fmla="*/ 0 w 117877"/>
                    <a:gd name="connsiteY3" fmla="*/ 8054 h 117733"/>
                    <a:gd name="connsiteX4" fmla="*/ 8064 w 117877"/>
                    <a:gd name="connsiteY4" fmla="*/ 0 h 117733"/>
                    <a:gd name="connsiteX5" fmla="*/ 117877 w 117877"/>
                    <a:gd name="connsiteY5" fmla="*/ 109679 h 117733"/>
                    <a:gd name="connsiteX6" fmla="*/ 109814 w 117877"/>
                    <a:gd name="connsiteY6" fmla="*/ 117734 h 117733"/>
                    <a:gd name="connsiteX7" fmla="*/ 16127 w 117877"/>
                    <a:gd name="connsiteY7" fmla="*/ 101625 h 117733"/>
                    <a:gd name="connsiteX8" fmla="*/ 101403 w 117877"/>
                    <a:gd name="connsiteY8" fmla="*/ 101625 h 117733"/>
                    <a:gd name="connsiteX9" fmla="*/ 16127 w 117877"/>
                    <a:gd name="connsiteY9" fmla="*/ 16455 h 117733"/>
                    <a:gd name="connsiteX10" fmla="*/ 16127 w 117877"/>
                    <a:gd name="connsiteY10" fmla="*/ 101625 h 117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7877" h="117733">
                      <a:moveTo>
                        <a:pt x="109814" y="117734"/>
                      </a:moveTo>
                      <a:lnTo>
                        <a:pt x="8064" y="117734"/>
                      </a:lnTo>
                      <a:cubicBezTo>
                        <a:pt x="3607" y="117734"/>
                        <a:pt x="0" y="114131"/>
                        <a:pt x="0" y="109679"/>
                      </a:cubicBezTo>
                      <a:lnTo>
                        <a:pt x="0" y="8054"/>
                      </a:lnTo>
                      <a:cubicBezTo>
                        <a:pt x="0" y="3602"/>
                        <a:pt x="3607" y="0"/>
                        <a:pt x="8064" y="0"/>
                      </a:cubicBezTo>
                      <a:cubicBezTo>
                        <a:pt x="68613" y="0"/>
                        <a:pt x="117877" y="49200"/>
                        <a:pt x="117877" y="109679"/>
                      </a:cubicBezTo>
                      <a:cubicBezTo>
                        <a:pt x="117877" y="114131"/>
                        <a:pt x="114271" y="117734"/>
                        <a:pt x="109814" y="117734"/>
                      </a:cubicBezTo>
                      <a:close/>
                      <a:moveTo>
                        <a:pt x="16127" y="101625"/>
                      </a:moveTo>
                      <a:lnTo>
                        <a:pt x="101403" y="101625"/>
                      </a:lnTo>
                      <a:cubicBezTo>
                        <a:pt x="97529" y="56444"/>
                        <a:pt x="61368" y="20317"/>
                        <a:pt x="16127" y="16455"/>
                      </a:cubicBezTo>
                      <a:lnTo>
                        <a:pt x="16127" y="1016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6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MX"/>
                </a:p>
              </p:txBody>
            </p:sp>
          </p:grpSp>
          <p:sp>
            <p:nvSpPr>
              <p:cNvPr id="126" name="Forma libre: forma 125">
                <a:extLst>
                  <a:ext uri="{FF2B5EF4-FFF2-40B4-BE49-F238E27FC236}">
                    <a16:creationId xmlns:a16="http://schemas.microsoft.com/office/drawing/2014/main" id="{D045379F-A7F9-48C4-8828-BFB5E92E7776}"/>
                  </a:ext>
                </a:extLst>
              </p:cNvPr>
              <p:cNvSpPr/>
              <p:nvPr/>
            </p:nvSpPr>
            <p:spPr>
              <a:xfrm>
                <a:off x="1096574" y="16205665"/>
                <a:ext cx="116491" cy="16108"/>
              </a:xfrm>
              <a:custGeom>
                <a:avLst/>
                <a:gdLst>
                  <a:gd name="connsiteX0" fmla="*/ 108428 w 116491"/>
                  <a:gd name="connsiteY0" fmla="*/ 16109 h 16108"/>
                  <a:gd name="connsiteX1" fmla="*/ 8064 w 116491"/>
                  <a:gd name="connsiteY1" fmla="*/ 16109 h 16108"/>
                  <a:gd name="connsiteX2" fmla="*/ 0 w 116491"/>
                  <a:gd name="connsiteY2" fmla="*/ 8054 h 16108"/>
                  <a:gd name="connsiteX3" fmla="*/ 8064 w 116491"/>
                  <a:gd name="connsiteY3" fmla="*/ 0 h 16108"/>
                  <a:gd name="connsiteX4" fmla="*/ 108428 w 116491"/>
                  <a:gd name="connsiteY4" fmla="*/ 0 h 16108"/>
                  <a:gd name="connsiteX5" fmla="*/ 116491 w 116491"/>
                  <a:gd name="connsiteY5" fmla="*/ 8054 h 16108"/>
                  <a:gd name="connsiteX6" fmla="*/ 108428 w 116491"/>
                  <a:gd name="connsiteY6" fmla="*/ 16109 h 1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91" h="16108">
                    <a:moveTo>
                      <a:pt x="108428" y="16109"/>
                    </a:moveTo>
                    <a:lnTo>
                      <a:pt x="8064" y="16109"/>
                    </a:lnTo>
                    <a:cubicBezTo>
                      <a:pt x="3607" y="16109"/>
                      <a:pt x="0" y="12506"/>
                      <a:pt x="0" y="8054"/>
                    </a:cubicBezTo>
                    <a:cubicBezTo>
                      <a:pt x="0" y="3602"/>
                      <a:pt x="3607" y="0"/>
                      <a:pt x="8064" y="0"/>
                    </a:cubicBezTo>
                    <a:lnTo>
                      <a:pt x="108428" y="0"/>
                    </a:lnTo>
                    <a:cubicBezTo>
                      <a:pt x="112885" y="0"/>
                      <a:pt x="116491" y="3602"/>
                      <a:pt x="116491" y="8054"/>
                    </a:cubicBezTo>
                    <a:cubicBezTo>
                      <a:pt x="116491" y="12506"/>
                      <a:pt x="112885" y="16109"/>
                      <a:pt x="108428" y="161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27" name="Forma libre: forma 126">
                <a:extLst>
                  <a:ext uri="{FF2B5EF4-FFF2-40B4-BE49-F238E27FC236}">
                    <a16:creationId xmlns:a16="http://schemas.microsoft.com/office/drawing/2014/main" id="{10906B3F-7265-4F94-99A8-C9BA0F73ED8C}"/>
                  </a:ext>
                </a:extLst>
              </p:cNvPr>
              <p:cNvSpPr/>
              <p:nvPr/>
            </p:nvSpPr>
            <p:spPr>
              <a:xfrm>
                <a:off x="1096574" y="16326396"/>
                <a:ext cx="116491" cy="16108"/>
              </a:xfrm>
              <a:custGeom>
                <a:avLst/>
                <a:gdLst>
                  <a:gd name="connsiteX0" fmla="*/ 108428 w 116491"/>
                  <a:gd name="connsiteY0" fmla="*/ 16109 h 16108"/>
                  <a:gd name="connsiteX1" fmla="*/ 8064 w 116491"/>
                  <a:gd name="connsiteY1" fmla="*/ 16109 h 16108"/>
                  <a:gd name="connsiteX2" fmla="*/ 0 w 116491"/>
                  <a:gd name="connsiteY2" fmla="*/ 8054 h 16108"/>
                  <a:gd name="connsiteX3" fmla="*/ 8064 w 116491"/>
                  <a:gd name="connsiteY3" fmla="*/ 0 h 16108"/>
                  <a:gd name="connsiteX4" fmla="*/ 108428 w 116491"/>
                  <a:gd name="connsiteY4" fmla="*/ 0 h 16108"/>
                  <a:gd name="connsiteX5" fmla="*/ 116491 w 116491"/>
                  <a:gd name="connsiteY5" fmla="*/ 8054 h 16108"/>
                  <a:gd name="connsiteX6" fmla="*/ 108428 w 116491"/>
                  <a:gd name="connsiteY6" fmla="*/ 16109 h 1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91" h="16108">
                    <a:moveTo>
                      <a:pt x="108428" y="16109"/>
                    </a:moveTo>
                    <a:lnTo>
                      <a:pt x="8064" y="16109"/>
                    </a:lnTo>
                    <a:cubicBezTo>
                      <a:pt x="3607" y="16109"/>
                      <a:pt x="0" y="12506"/>
                      <a:pt x="0" y="8054"/>
                    </a:cubicBezTo>
                    <a:cubicBezTo>
                      <a:pt x="0" y="3602"/>
                      <a:pt x="3607" y="0"/>
                      <a:pt x="8064" y="0"/>
                    </a:cubicBezTo>
                    <a:lnTo>
                      <a:pt x="108428" y="0"/>
                    </a:lnTo>
                    <a:cubicBezTo>
                      <a:pt x="112885" y="0"/>
                      <a:pt x="116491" y="3602"/>
                      <a:pt x="116491" y="8054"/>
                    </a:cubicBezTo>
                    <a:cubicBezTo>
                      <a:pt x="116491" y="12506"/>
                      <a:pt x="112885" y="16109"/>
                      <a:pt x="108428" y="161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grpSp>
            <p:nvGrpSpPr>
              <p:cNvPr id="128" name="Picture 57">
                <a:extLst>
                  <a:ext uri="{FF2B5EF4-FFF2-40B4-BE49-F238E27FC236}">
                    <a16:creationId xmlns:a16="http://schemas.microsoft.com/office/drawing/2014/main" id="{B5D45B46-E1F4-4540-95B7-4960A46FC208}"/>
                  </a:ext>
                </a:extLst>
              </p:cNvPr>
              <p:cNvGrpSpPr/>
              <p:nvPr/>
            </p:nvGrpSpPr>
            <p:grpSpPr>
              <a:xfrm>
                <a:off x="989429" y="16178843"/>
                <a:ext cx="69825" cy="69753"/>
                <a:chOff x="989429" y="16178843"/>
                <a:chExt cx="69825" cy="69753"/>
              </a:xfrm>
            </p:grpSpPr>
            <p:sp>
              <p:nvSpPr>
                <p:cNvPr id="132" name="Forma libre: forma 131">
                  <a:extLst>
                    <a:ext uri="{FF2B5EF4-FFF2-40B4-BE49-F238E27FC236}">
                      <a16:creationId xmlns:a16="http://schemas.microsoft.com/office/drawing/2014/main" id="{295B9096-0704-4794-8F33-49CDA9D13928}"/>
                    </a:ext>
                  </a:extLst>
                </p:cNvPr>
                <p:cNvSpPr/>
                <p:nvPr/>
              </p:nvSpPr>
              <p:spPr>
                <a:xfrm rot="5400000">
                  <a:off x="997488" y="16186900"/>
                  <a:ext cx="53701" cy="53636"/>
                </a:xfrm>
                <a:custGeom>
                  <a:avLst/>
                  <a:gdLst>
                    <a:gd name="connsiteX0" fmla="*/ 0 w 53701"/>
                    <a:gd name="connsiteY0" fmla="*/ 0 h 53636"/>
                    <a:gd name="connsiteX1" fmla="*/ 53702 w 53701"/>
                    <a:gd name="connsiteY1" fmla="*/ 0 h 53636"/>
                    <a:gd name="connsiteX2" fmla="*/ 53702 w 53701"/>
                    <a:gd name="connsiteY2" fmla="*/ 53637 h 53636"/>
                    <a:gd name="connsiteX3" fmla="*/ 0 w 53701"/>
                    <a:gd name="connsiteY3" fmla="*/ 53637 h 5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701" h="53636">
                      <a:moveTo>
                        <a:pt x="0" y="0"/>
                      </a:moveTo>
                      <a:lnTo>
                        <a:pt x="53702" y="0"/>
                      </a:lnTo>
                      <a:lnTo>
                        <a:pt x="53702" y="53637"/>
                      </a:lnTo>
                      <a:lnTo>
                        <a:pt x="0" y="53637"/>
                      </a:lnTo>
                      <a:close/>
                    </a:path>
                  </a:pathLst>
                </a:custGeom>
                <a:solidFill>
                  <a:srgbClr val="D54F99"/>
                </a:solidFill>
                <a:ln w="16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MX"/>
                </a:p>
              </p:txBody>
            </p:sp>
            <p:sp>
              <p:nvSpPr>
                <p:cNvPr id="133" name="Forma libre: forma 132">
                  <a:extLst>
                    <a:ext uri="{FF2B5EF4-FFF2-40B4-BE49-F238E27FC236}">
                      <a16:creationId xmlns:a16="http://schemas.microsoft.com/office/drawing/2014/main" id="{7CE22168-DFA2-498A-8D03-A13BF9F6E107}"/>
                    </a:ext>
                  </a:extLst>
                </p:cNvPr>
                <p:cNvSpPr/>
                <p:nvPr/>
              </p:nvSpPr>
              <p:spPr>
                <a:xfrm>
                  <a:off x="989429" y="16178843"/>
                  <a:ext cx="69825" cy="69753"/>
                </a:xfrm>
                <a:custGeom>
                  <a:avLst/>
                  <a:gdLst>
                    <a:gd name="connsiteX0" fmla="*/ 61762 w 69825"/>
                    <a:gd name="connsiteY0" fmla="*/ 69753 h 69753"/>
                    <a:gd name="connsiteX1" fmla="*/ 8064 w 69825"/>
                    <a:gd name="connsiteY1" fmla="*/ 69753 h 69753"/>
                    <a:gd name="connsiteX2" fmla="*/ 0 w 69825"/>
                    <a:gd name="connsiteY2" fmla="*/ 61699 h 69753"/>
                    <a:gd name="connsiteX3" fmla="*/ 0 w 69825"/>
                    <a:gd name="connsiteY3" fmla="*/ 8054 h 69753"/>
                    <a:gd name="connsiteX4" fmla="*/ 8064 w 69825"/>
                    <a:gd name="connsiteY4" fmla="*/ 0 h 69753"/>
                    <a:gd name="connsiteX5" fmla="*/ 61762 w 69825"/>
                    <a:gd name="connsiteY5" fmla="*/ 0 h 69753"/>
                    <a:gd name="connsiteX6" fmla="*/ 69826 w 69825"/>
                    <a:gd name="connsiteY6" fmla="*/ 8054 h 69753"/>
                    <a:gd name="connsiteX7" fmla="*/ 69826 w 69825"/>
                    <a:gd name="connsiteY7" fmla="*/ 61699 h 69753"/>
                    <a:gd name="connsiteX8" fmla="*/ 61762 w 69825"/>
                    <a:gd name="connsiteY8" fmla="*/ 69753 h 69753"/>
                    <a:gd name="connsiteX9" fmla="*/ 16128 w 69825"/>
                    <a:gd name="connsiteY9" fmla="*/ 53644 h 69753"/>
                    <a:gd name="connsiteX10" fmla="*/ 53698 w 69825"/>
                    <a:gd name="connsiteY10" fmla="*/ 53644 h 69753"/>
                    <a:gd name="connsiteX11" fmla="*/ 53698 w 69825"/>
                    <a:gd name="connsiteY11" fmla="*/ 16109 h 69753"/>
                    <a:gd name="connsiteX12" fmla="*/ 16128 w 69825"/>
                    <a:gd name="connsiteY12" fmla="*/ 16109 h 69753"/>
                    <a:gd name="connsiteX13" fmla="*/ 16128 w 69825"/>
                    <a:gd name="connsiteY13" fmla="*/ 53644 h 69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825" h="69753">
                      <a:moveTo>
                        <a:pt x="61762" y="69753"/>
                      </a:moveTo>
                      <a:lnTo>
                        <a:pt x="8064" y="69753"/>
                      </a:lnTo>
                      <a:cubicBezTo>
                        <a:pt x="3607" y="69753"/>
                        <a:pt x="0" y="66151"/>
                        <a:pt x="0" y="61699"/>
                      </a:cubicBezTo>
                      <a:lnTo>
                        <a:pt x="0" y="8054"/>
                      </a:lnTo>
                      <a:cubicBezTo>
                        <a:pt x="0" y="3602"/>
                        <a:pt x="3607" y="0"/>
                        <a:pt x="8064" y="0"/>
                      </a:cubicBezTo>
                      <a:lnTo>
                        <a:pt x="61762" y="0"/>
                      </a:lnTo>
                      <a:cubicBezTo>
                        <a:pt x="66219" y="0"/>
                        <a:pt x="69826" y="3602"/>
                        <a:pt x="69826" y="8054"/>
                      </a:cubicBezTo>
                      <a:lnTo>
                        <a:pt x="69826" y="61699"/>
                      </a:lnTo>
                      <a:cubicBezTo>
                        <a:pt x="69826" y="66151"/>
                        <a:pt x="66219" y="69753"/>
                        <a:pt x="61762" y="69753"/>
                      </a:cubicBezTo>
                      <a:close/>
                      <a:moveTo>
                        <a:pt x="16128" y="53644"/>
                      </a:moveTo>
                      <a:lnTo>
                        <a:pt x="53698" y="53644"/>
                      </a:lnTo>
                      <a:lnTo>
                        <a:pt x="53698" y="16109"/>
                      </a:lnTo>
                      <a:lnTo>
                        <a:pt x="16128" y="16109"/>
                      </a:lnTo>
                      <a:lnTo>
                        <a:pt x="16128" y="536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6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MX"/>
                </a:p>
              </p:txBody>
            </p:sp>
          </p:grpSp>
          <p:grpSp>
            <p:nvGrpSpPr>
              <p:cNvPr id="129" name="Picture 57">
                <a:extLst>
                  <a:ext uri="{FF2B5EF4-FFF2-40B4-BE49-F238E27FC236}">
                    <a16:creationId xmlns:a16="http://schemas.microsoft.com/office/drawing/2014/main" id="{0977193E-2826-488B-AA85-0597077B90DE}"/>
                  </a:ext>
                </a:extLst>
              </p:cNvPr>
              <p:cNvGrpSpPr/>
              <p:nvPr/>
            </p:nvGrpSpPr>
            <p:grpSpPr>
              <a:xfrm>
                <a:off x="989429" y="16299581"/>
                <a:ext cx="69825" cy="69745"/>
                <a:chOff x="989429" y="16299581"/>
                <a:chExt cx="69825" cy="69745"/>
              </a:xfrm>
            </p:grpSpPr>
            <p:sp>
              <p:nvSpPr>
                <p:cNvPr id="130" name="Forma libre: forma 129">
                  <a:extLst>
                    <a:ext uri="{FF2B5EF4-FFF2-40B4-BE49-F238E27FC236}">
                      <a16:creationId xmlns:a16="http://schemas.microsoft.com/office/drawing/2014/main" id="{00A0751B-76CC-4554-AC8F-1D5BFC436122}"/>
                    </a:ext>
                  </a:extLst>
                </p:cNvPr>
                <p:cNvSpPr/>
                <p:nvPr/>
              </p:nvSpPr>
              <p:spPr>
                <a:xfrm rot="5400000">
                  <a:off x="997490" y="16307636"/>
                  <a:ext cx="53698" cy="53636"/>
                </a:xfrm>
                <a:custGeom>
                  <a:avLst/>
                  <a:gdLst>
                    <a:gd name="connsiteX0" fmla="*/ 0 w 53698"/>
                    <a:gd name="connsiteY0" fmla="*/ 0 h 53636"/>
                    <a:gd name="connsiteX1" fmla="*/ 53699 w 53698"/>
                    <a:gd name="connsiteY1" fmla="*/ 0 h 53636"/>
                    <a:gd name="connsiteX2" fmla="*/ 53699 w 53698"/>
                    <a:gd name="connsiteY2" fmla="*/ 53637 h 53636"/>
                    <a:gd name="connsiteX3" fmla="*/ 0 w 53698"/>
                    <a:gd name="connsiteY3" fmla="*/ 53637 h 5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698" h="53636">
                      <a:moveTo>
                        <a:pt x="0" y="0"/>
                      </a:moveTo>
                      <a:lnTo>
                        <a:pt x="53699" y="0"/>
                      </a:lnTo>
                      <a:lnTo>
                        <a:pt x="53699" y="53637"/>
                      </a:lnTo>
                      <a:lnTo>
                        <a:pt x="0" y="53637"/>
                      </a:lnTo>
                      <a:close/>
                    </a:path>
                  </a:pathLst>
                </a:custGeom>
                <a:solidFill>
                  <a:srgbClr val="8978C4"/>
                </a:solidFill>
                <a:ln w="16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MX" dirty="0"/>
                </a:p>
              </p:txBody>
            </p:sp>
            <p:sp>
              <p:nvSpPr>
                <p:cNvPr id="131" name="Forma libre: forma 130">
                  <a:extLst>
                    <a:ext uri="{FF2B5EF4-FFF2-40B4-BE49-F238E27FC236}">
                      <a16:creationId xmlns:a16="http://schemas.microsoft.com/office/drawing/2014/main" id="{B4EB506B-3B6C-46E8-8667-5047D0D4B1B3}"/>
                    </a:ext>
                  </a:extLst>
                </p:cNvPr>
                <p:cNvSpPr/>
                <p:nvPr/>
              </p:nvSpPr>
              <p:spPr>
                <a:xfrm>
                  <a:off x="989429" y="16299581"/>
                  <a:ext cx="69825" cy="69745"/>
                </a:xfrm>
                <a:custGeom>
                  <a:avLst/>
                  <a:gdLst>
                    <a:gd name="connsiteX0" fmla="*/ 61762 w 69825"/>
                    <a:gd name="connsiteY0" fmla="*/ 69745 h 69745"/>
                    <a:gd name="connsiteX1" fmla="*/ 8064 w 69825"/>
                    <a:gd name="connsiteY1" fmla="*/ 69745 h 69745"/>
                    <a:gd name="connsiteX2" fmla="*/ 0 w 69825"/>
                    <a:gd name="connsiteY2" fmla="*/ 61691 h 69745"/>
                    <a:gd name="connsiteX3" fmla="*/ 0 w 69825"/>
                    <a:gd name="connsiteY3" fmla="*/ 8054 h 69745"/>
                    <a:gd name="connsiteX4" fmla="*/ 8064 w 69825"/>
                    <a:gd name="connsiteY4" fmla="*/ 0 h 69745"/>
                    <a:gd name="connsiteX5" fmla="*/ 61762 w 69825"/>
                    <a:gd name="connsiteY5" fmla="*/ 0 h 69745"/>
                    <a:gd name="connsiteX6" fmla="*/ 69826 w 69825"/>
                    <a:gd name="connsiteY6" fmla="*/ 8054 h 69745"/>
                    <a:gd name="connsiteX7" fmla="*/ 69826 w 69825"/>
                    <a:gd name="connsiteY7" fmla="*/ 61691 h 69745"/>
                    <a:gd name="connsiteX8" fmla="*/ 61762 w 69825"/>
                    <a:gd name="connsiteY8" fmla="*/ 69745 h 69745"/>
                    <a:gd name="connsiteX9" fmla="*/ 16128 w 69825"/>
                    <a:gd name="connsiteY9" fmla="*/ 53636 h 69745"/>
                    <a:gd name="connsiteX10" fmla="*/ 53698 w 69825"/>
                    <a:gd name="connsiteY10" fmla="*/ 53636 h 69745"/>
                    <a:gd name="connsiteX11" fmla="*/ 53698 w 69825"/>
                    <a:gd name="connsiteY11" fmla="*/ 16109 h 69745"/>
                    <a:gd name="connsiteX12" fmla="*/ 16128 w 69825"/>
                    <a:gd name="connsiteY12" fmla="*/ 16109 h 69745"/>
                    <a:gd name="connsiteX13" fmla="*/ 16128 w 69825"/>
                    <a:gd name="connsiteY13" fmla="*/ 53636 h 6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825" h="69745">
                      <a:moveTo>
                        <a:pt x="61762" y="69745"/>
                      </a:moveTo>
                      <a:lnTo>
                        <a:pt x="8064" y="69745"/>
                      </a:lnTo>
                      <a:cubicBezTo>
                        <a:pt x="3607" y="69745"/>
                        <a:pt x="0" y="66143"/>
                        <a:pt x="0" y="61691"/>
                      </a:cubicBezTo>
                      <a:lnTo>
                        <a:pt x="0" y="8054"/>
                      </a:lnTo>
                      <a:cubicBezTo>
                        <a:pt x="0" y="3602"/>
                        <a:pt x="3607" y="0"/>
                        <a:pt x="8064" y="0"/>
                      </a:cubicBezTo>
                      <a:lnTo>
                        <a:pt x="61762" y="0"/>
                      </a:lnTo>
                      <a:cubicBezTo>
                        <a:pt x="66219" y="0"/>
                        <a:pt x="69826" y="3602"/>
                        <a:pt x="69826" y="8054"/>
                      </a:cubicBezTo>
                      <a:lnTo>
                        <a:pt x="69826" y="61691"/>
                      </a:lnTo>
                      <a:cubicBezTo>
                        <a:pt x="69826" y="66143"/>
                        <a:pt x="66219" y="69745"/>
                        <a:pt x="61762" y="69745"/>
                      </a:cubicBezTo>
                      <a:close/>
                      <a:moveTo>
                        <a:pt x="16128" y="53636"/>
                      </a:moveTo>
                      <a:lnTo>
                        <a:pt x="53698" y="53636"/>
                      </a:lnTo>
                      <a:lnTo>
                        <a:pt x="53698" y="16109"/>
                      </a:lnTo>
                      <a:lnTo>
                        <a:pt x="16128" y="16109"/>
                      </a:lnTo>
                      <a:lnTo>
                        <a:pt x="16128" y="53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6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MX"/>
                </a:p>
              </p:txBody>
            </p:sp>
          </p:grpSp>
        </p:grpSp>
      </p:grpSp>
      <p:grpSp>
        <p:nvGrpSpPr>
          <p:cNvPr id="146" name="Picture 60">
            <a:extLst>
              <a:ext uri="{FF2B5EF4-FFF2-40B4-BE49-F238E27FC236}">
                <a16:creationId xmlns:a16="http://schemas.microsoft.com/office/drawing/2014/main" id="{D03062F7-7FE0-4558-B4C9-63BC318F9172}"/>
              </a:ext>
            </a:extLst>
          </p:cNvPr>
          <p:cNvGrpSpPr/>
          <p:nvPr/>
        </p:nvGrpSpPr>
        <p:grpSpPr>
          <a:xfrm>
            <a:off x="1696470" y="16370439"/>
            <a:ext cx="659369" cy="578817"/>
            <a:chOff x="5495072" y="17300327"/>
            <a:chExt cx="670877" cy="688754"/>
          </a:xfrm>
        </p:grpSpPr>
        <p:sp>
          <p:nvSpPr>
            <p:cNvPr id="147" name="Forma libre: forma 146">
              <a:extLst>
                <a:ext uri="{FF2B5EF4-FFF2-40B4-BE49-F238E27FC236}">
                  <a16:creationId xmlns:a16="http://schemas.microsoft.com/office/drawing/2014/main" id="{21970647-4D61-4A94-B4F7-3DE91FAB5A85}"/>
                </a:ext>
              </a:extLst>
            </p:cNvPr>
            <p:cNvSpPr/>
            <p:nvPr/>
          </p:nvSpPr>
          <p:spPr>
            <a:xfrm>
              <a:off x="5502028" y="17300327"/>
              <a:ext cx="586272" cy="576077"/>
            </a:xfrm>
            <a:custGeom>
              <a:avLst/>
              <a:gdLst>
                <a:gd name="connsiteX0" fmla="*/ 362718 w 586272"/>
                <a:gd name="connsiteY0" fmla="*/ 152707 h 576077"/>
                <a:gd name="connsiteX1" fmla="*/ 362718 w 586272"/>
                <a:gd name="connsiteY1" fmla="*/ 0 h 576077"/>
                <a:gd name="connsiteX2" fmla="*/ 362718 w 586272"/>
                <a:gd name="connsiteY2" fmla="*/ 0 h 576077"/>
                <a:gd name="connsiteX3" fmla="*/ 251896 w 586272"/>
                <a:gd name="connsiteY3" fmla="*/ 110760 h 576077"/>
                <a:gd name="connsiteX4" fmla="*/ 251896 w 586272"/>
                <a:gd name="connsiteY4" fmla="*/ 194148 h 576077"/>
                <a:gd name="connsiteX5" fmla="*/ 236610 w 586272"/>
                <a:gd name="connsiteY5" fmla="*/ 209425 h 576077"/>
                <a:gd name="connsiteX6" fmla="*/ 86300 w 586272"/>
                <a:gd name="connsiteY6" fmla="*/ 209425 h 576077"/>
                <a:gd name="connsiteX7" fmla="*/ 57002 w 586272"/>
                <a:gd name="connsiteY7" fmla="*/ 209425 h 576077"/>
                <a:gd name="connsiteX8" fmla="*/ 48237 w 586272"/>
                <a:gd name="connsiteY8" fmla="*/ 209425 h 576077"/>
                <a:gd name="connsiteX9" fmla="*/ 179 w 586272"/>
                <a:gd name="connsiteY9" fmla="*/ 251150 h 576077"/>
                <a:gd name="connsiteX10" fmla="*/ 45856 w 586272"/>
                <a:gd name="connsiteY10" fmla="*/ 301091 h 576077"/>
                <a:gd name="connsiteX11" fmla="*/ 62097 w 586272"/>
                <a:gd name="connsiteY11" fmla="*/ 301091 h 576077"/>
                <a:gd name="connsiteX12" fmla="*/ 16420 w 586272"/>
                <a:gd name="connsiteY12" fmla="*/ 351022 h 576077"/>
                <a:gd name="connsiteX13" fmla="*/ 64478 w 586272"/>
                <a:gd name="connsiteY13" fmla="*/ 392752 h 576077"/>
                <a:gd name="connsiteX14" fmla="*/ 70058 w 586272"/>
                <a:gd name="connsiteY14" fmla="*/ 392752 h 576077"/>
                <a:gd name="connsiteX15" fmla="*/ 83751 w 586272"/>
                <a:gd name="connsiteY15" fmla="*/ 392752 h 576077"/>
                <a:gd name="connsiteX16" fmla="*/ 37894 w 586272"/>
                <a:gd name="connsiteY16" fmla="*/ 438587 h 576077"/>
                <a:gd name="connsiteX17" fmla="*/ 83751 w 586272"/>
                <a:gd name="connsiteY17" fmla="*/ 484417 h 576077"/>
                <a:gd name="connsiteX18" fmla="*/ 108655 w 586272"/>
                <a:gd name="connsiteY18" fmla="*/ 484745 h 576077"/>
                <a:gd name="connsiteX19" fmla="*/ 66078 w 586272"/>
                <a:gd name="connsiteY19" fmla="*/ 530248 h 576077"/>
                <a:gd name="connsiteX20" fmla="*/ 111935 w 586272"/>
                <a:gd name="connsiteY20" fmla="*/ 576078 h 576077"/>
                <a:gd name="connsiteX21" fmla="*/ 125679 w 586272"/>
                <a:gd name="connsiteY21" fmla="*/ 575495 h 576077"/>
                <a:gd name="connsiteX22" fmla="*/ 554094 w 586272"/>
                <a:gd name="connsiteY22" fmla="*/ 576037 h 576077"/>
                <a:gd name="connsiteX23" fmla="*/ 586272 w 586272"/>
                <a:gd name="connsiteY23" fmla="*/ 543918 h 576077"/>
                <a:gd name="connsiteX24" fmla="*/ 586272 w 586272"/>
                <a:gd name="connsiteY24" fmla="*/ 241545 h 576077"/>
                <a:gd name="connsiteX25" fmla="*/ 554135 w 586272"/>
                <a:gd name="connsiteY25" fmla="*/ 209425 h 576077"/>
                <a:gd name="connsiteX26" fmla="*/ 419468 w 586272"/>
                <a:gd name="connsiteY26" fmla="*/ 209425 h 576077"/>
                <a:gd name="connsiteX27" fmla="*/ 362718 w 586272"/>
                <a:gd name="connsiteY27" fmla="*/ 152707 h 57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86272" h="576077">
                  <a:moveTo>
                    <a:pt x="362718" y="152707"/>
                  </a:moveTo>
                  <a:lnTo>
                    <a:pt x="362718" y="0"/>
                  </a:lnTo>
                  <a:lnTo>
                    <a:pt x="362718" y="0"/>
                  </a:lnTo>
                  <a:cubicBezTo>
                    <a:pt x="301513" y="0"/>
                    <a:pt x="251896" y="49589"/>
                    <a:pt x="251896" y="110760"/>
                  </a:cubicBezTo>
                  <a:lnTo>
                    <a:pt x="251896" y="194148"/>
                  </a:lnTo>
                  <a:cubicBezTo>
                    <a:pt x="251896" y="202585"/>
                    <a:pt x="245052" y="209425"/>
                    <a:pt x="236610" y="209425"/>
                  </a:cubicBezTo>
                  <a:lnTo>
                    <a:pt x="86300" y="209425"/>
                  </a:lnTo>
                  <a:lnTo>
                    <a:pt x="57002" y="209425"/>
                  </a:lnTo>
                  <a:lnTo>
                    <a:pt x="48237" y="209425"/>
                  </a:lnTo>
                  <a:cubicBezTo>
                    <a:pt x="24054" y="209425"/>
                    <a:pt x="2276" y="227072"/>
                    <a:pt x="179" y="251150"/>
                  </a:cubicBezTo>
                  <a:cubicBezTo>
                    <a:pt x="-2186" y="278311"/>
                    <a:pt x="19174" y="301091"/>
                    <a:pt x="45856" y="301091"/>
                  </a:cubicBezTo>
                  <a:lnTo>
                    <a:pt x="62097" y="301091"/>
                  </a:lnTo>
                  <a:cubicBezTo>
                    <a:pt x="35416" y="301091"/>
                    <a:pt x="14057" y="323863"/>
                    <a:pt x="16420" y="351022"/>
                  </a:cubicBezTo>
                  <a:cubicBezTo>
                    <a:pt x="18515" y="375103"/>
                    <a:pt x="40293" y="392752"/>
                    <a:pt x="64478" y="392752"/>
                  </a:cubicBezTo>
                  <a:lnTo>
                    <a:pt x="70058" y="392752"/>
                  </a:lnTo>
                  <a:cubicBezTo>
                    <a:pt x="77427" y="392752"/>
                    <a:pt x="83751" y="392752"/>
                    <a:pt x="83751" y="392752"/>
                  </a:cubicBezTo>
                  <a:cubicBezTo>
                    <a:pt x="58425" y="392752"/>
                    <a:pt x="37894" y="413275"/>
                    <a:pt x="37894" y="438587"/>
                  </a:cubicBezTo>
                  <a:cubicBezTo>
                    <a:pt x="37894" y="463899"/>
                    <a:pt x="58425" y="484417"/>
                    <a:pt x="83751" y="484417"/>
                  </a:cubicBezTo>
                  <a:lnTo>
                    <a:pt x="108655" y="484745"/>
                  </a:lnTo>
                  <a:cubicBezTo>
                    <a:pt x="84890" y="486455"/>
                    <a:pt x="66078" y="506058"/>
                    <a:pt x="66078" y="530248"/>
                  </a:cubicBezTo>
                  <a:cubicBezTo>
                    <a:pt x="66078" y="555560"/>
                    <a:pt x="86609" y="576078"/>
                    <a:pt x="111935" y="576078"/>
                  </a:cubicBezTo>
                  <a:cubicBezTo>
                    <a:pt x="111935" y="576078"/>
                    <a:pt x="123764" y="575741"/>
                    <a:pt x="125679" y="575495"/>
                  </a:cubicBezTo>
                  <a:lnTo>
                    <a:pt x="554094" y="576037"/>
                  </a:lnTo>
                  <a:cubicBezTo>
                    <a:pt x="571859" y="576060"/>
                    <a:pt x="586272" y="561673"/>
                    <a:pt x="586272" y="543918"/>
                  </a:cubicBezTo>
                  <a:lnTo>
                    <a:pt x="586272" y="241545"/>
                  </a:lnTo>
                  <a:cubicBezTo>
                    <a:pt x="586272" y="223806"/>
                    <a:pt x="571884" y="209425"/>
                    <a:pt x="554135" y="209425"/>
                  </a:cubicBezTo>
                  <a:lnTo>
                    <a:pt x="419468" y="209425"/>
                  </a:lnTo>
                  <a:cubicBezTo>
                    <a:pt x="388126" y="209425"/>
                    <a:pt x="362718" y="184032"/>
                    <a:pt x="362718" y="152707"/>
                  </a:cubicBezTo>
                  <a:close/>
                </a:path>
              </a:pathLst>
            </a:custGeom>
            <a:solidFill>
              <a:srgbClr val="EAEBEC"/>
            </a:solidFill>
            <a:ln w="1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8" name="Forma libre: forma 147">
              <a:extLst>
                <a:ext uri="{FF2B5EF4-FFF2-40B4-BE49-F238E27FC236}">
                  <a16:creationId xmlns:a16="http://schemas.microsoft.com/office/drawing/2014/main" id="{0EE48C29-B8D6-48C7-B601-94C22C218000}"/>
                </a:ext>
              </a:extLst>
            </p:cNvPr>
            <p:cNvSpPr/>
            <p:nvPr/>
          </p:nvSpPr>
          <p:spPr>
            <a:xfrm>
              <a:off x="5495072" y="17368553"/>
              <a:ext cx="600179" cy="589970"/>
            </a:xfrm>
            <a:custGeom>
              <a:avLst/>
              <a:gdLst>
                <a:gd name="connsiteX0" fmla="*/ 119088 w 600179"/>
                <a:gd name="connsiteY0" fmla="*/ 589971 h 589970"/>
                <a:gd name="connsiteX1" fmla="*/ 66083 w 600179"/>
                <a:gd name="connsiteY1" fmla="*/ 537195 h 589970"/>
                <a:gd name="connsiteX2" fmla="*/ 83936 w 600179"/>
                <a:gd name="connsiteY2" fmla="*/ 497889 h 589970"/>
                <a:gd name="connsiteX3" fmla="*/ 37897 w 600179"/>
                <a:gd name="connsiteY3" fmla="*/ 445535 h 589970"/>
                <a:gd name="connsiteX4" fmla="*/ 57121 w 600179"/>
                <a:gd name="connsiteY4" fmla="*/ 404831 h 589970"/>
                <a:gd name="connsiteX5" fmla="*/ 16453 w 600179"/>
                <a:gd name="connsiteY5" fmla="*/ 358570 h 589970"/>
                <a:gd name="connsiteX6" fmla="*/ 30120 w 600179"/>
                <a:gd name="connsiteY6" fmla="*/ 318213 h 589970"/>
                <a:gd name="connsiteX7" fmla="*/ 36430 w 600179"/>
                <a:gd name="connsiteY7" fmla="*/ 312373 h 589970"/>
                <a:gd name="connsiteX8" fmla="*/ 13883 w 600179"/>
                <a:gd name="connsiteY8" fmla="*/ 297869 h 589970"/>
                <a:gd name="connsiteX9" fmla="*/ 209 w 600179"/>
                <a:gd name="connsiteY9" fmla="*/ 257498 h 589970"/>
                <a:gd name="connsiteX10" fmla="*/ 55193 w 600179"/>
                <a:gd name="connsiteY10" fmla="*/ 209425 h 589970"/>
                <a:gd name="connsiteX11" fmla="*/ 243566 w 600179"/>
                <a:gd name="connsiteY11" fmla="*/ 209425 h 589970"/>
                <a:gd name="connsiteX12" fmla="*/ 251900 w 600179"/>
                <a:gd name="connsiteY12" fmla="*/ 201096 h 589970"/>
                <a:gd name="connsiteX13" fmla="*/ 251900 w 600179"/>
                <a:gd name="connsiteY13" fmla="*/ 117710 h 589970"/>
                <a:gd name="connsiteX14" fmla="*/ 369676 w 600179"/>
                <a:gd name="connsiteY14" fmla="*/ 0 h 589970"/>
                <a:gd name="connsiteX15" fmla="*/ 376628 w 600179"/>
                <a:gd name="connsiteY15" fmla="*/ 6948 h 589970"/>
                <a:gd name="connsiteX16" fmla="*/ 376628 w 600179"/>
                <a:gd name="connsiteY16" fmla="*/ 159656 h 589970"/>
                <a:gd name="connsiteX17" fmla="*/ 426425 w 600179"/>
                <a:gd name="connsiteY17" fmla="*/ 209425 h 589970"/>
                <a:gd name="connsiteX18" fmla="*/ 561090 w 600179"/>
                <a:gd name="connsiteY18" fmla="*/ 209425 h 589970"/>
                <a:gd name="connsiteX19" fmla="*/ 600180 w 600179"/>
                <a:gd name="connsiteY19" fmla="*/ 248493 h 589970"/>
                <a:gd name="connsiteX20" fmla="*/ 600180 w 600179"/>
                <a:gd name="connsiteY20" fmla="*/ 550865 h 589970"/>
                <a:gd name="connsiteX21" fmla="*/ 588713 w 600179"/>
                <a:gd name="connsiteY21" fmla="*/ 578510 h 589970"/>
                <a:gd name="connsiteX22" fmla="*/ 561093 w 600179"/>
                <a:gd name="connsiteY22" fmla="*/ 589933 h 589970"/>
                <a:gd name="connsiteX23" fmla="*/ 561039 w 600179"/>
                <a:gd name="connsiteY23" fmla="*/ 589933 h 589970"/>
                <a:gd name="connsiteX24" fmla="*/ 132976 w 600179"/>
                <a:gd name="connsiteY24" fmla="*/ 589394 h 589970"/>
                <a:gd name="connsiteX25" fmla="*/ 119088 w 600179"/>
                <a:gd name="connsiteY25" fmla="*/ 589971 h 589970"/>
                <a:gd name="connsiteX26" fmla="*/ 90708 w 600179"/>
                <a:gd name="connsiteY26" fmla="*/ 406650 h 589970"/>
                <a:gd name="connsiteX27" fmla="*/ 51802 w 600179"/>
                <a:gd name="connsiteY27" fmla="*/ 445535 h 589970"/>
                <a:gd name="connsiteX28" fmla="*/ 90708 w 600179"/>
                <a:gd name="connsiteY28" fmla="*/ 484417 h 589970"/>
                <a:gd name="connsiteX29" fmla="*/ 115704 w 600179"/>
                <a:gd name="connsiteY29" fmla="*/ 484746 h 589970"/>
                <a:gd name="connsiteX30" fmla="*/ 122561 w 600179"/>
                <a:gd name="connsiteY30" fmla="*/ 491491 h 589970"/>
                <a:gd name="connsiteX31" fmla="*/ 116111 w 600179"/>
                <a:gd name="connsiteY31" fmla="*/ 498626 h 589970"/>
                <a:gd name="connsiteX32" fmla="*/ 79988 w 600179"/>
                <a:gd name="connsiteY32" fmla="*/ 537195 h 589970"/>
                <a:gd name="connsiteX33" fmla="*/ 118891 w 600179"/>
                <a:gd name="connsiteY33" fmla="*/ 576077 h 589970"/>
                <a:gd name="connsiteX34" fmla="*/ 131771 w 600179"/>
                <a:gd name="connsiteY34" fmla="*/ 575551 h 589970"/>
                <a:gd name="connsiteX35" fmla="*/ 132640 w 600179"/>
                <a:gd name="connsiteY35" fmla="*/ 575497 h 589970"/>
                <a:gd name="connsiteX36" fmla="*/ 132647 w 600179"/>
                <a:gd name="connsiteY36" fmla="*/ 575497 h 589970"/>
                <a:gd name="connsiteX37" fmla="*/ 561059 w 600179"/>
                <a:gd name="connsiteY37" fmla="*/ 576036 h 589970"/>
                <a:gd name="connsiteX38" fmla="*/ 561093 w 600179"/>
                <a:gd name="connsiteY38" fmla="*/ 576036 h 589970"/>
                <a:gd name="connsiteX39" fmla="*/ 578888 w 600179"/>
                <a:gd name="connsiteY39" fmla="*/ 568677 h 589970"/>
                <a:gd name="connsiteX40" fmla="*/ 586275 w 600179"/>
                <a:gd name="connsiteY40" fmla="*/ 550865 h 589970"/>
                <a:gd name="connsiteX41" fmla="*/ 586275 w 600179"/>
                <a:gd name="connsiteY41" fmla="*/ 248493 h 589970"/>
                <a:gd name="connsiteX42" fmla="*/ 561090 w 600179"/>
                <a:gd name="connsiteY42" fmla="*/ 223322 h 589970"/>
                <a:gd name="connsiteX43" fmla="*/ 426425 w 600179"/>
                <a:gd name="connsiteY43" fmla="*/ 223322 h 589970"/>
                <a:gd name="connsiteX44" fmla="*/ 362723 w 600179"/>
                <a:gd name="connsiteY44" fmla="*/ 159656 h 589970"/>
                <a:gd name="connsiteX45" fmla="*/ 362723 w 600179"/>
                <a:gd name="connsiteY45" fmla="*/ 14128 h 589970"/>
                <a:gd name="connsiteX46" fmla="*/ 265804 w 600179"/>
                <a:gd name="connsiteY46" fmla="*/ 117710 h 589970"/>
                <a:gd name="connsiteX47" fmla="*/ 265804 w 600179"/>
                <a:gd name="connsiteY47" fmla="*/ 201096 h 589970"/>
                <a:gd name="connsiteX48" fmla="*/ 243566 w 600179"/>
                <a:gd name="connsiteY48" fmla="*/ 223322 h 589970"/>
                <a:gd name="connsiteX49" fmla="*/ 55193 w 600179"/>
                <a:gd name="connsiteY49" fmla="*/ 223322 h 589970"/>
                <a:gd name="connsiteX50" fmla="*/ 14059 w 600179"/>
                <a:gd name="connsiteY50" fmla="*/ 258702 h 589970"/>
                <a:gd name="connsiteX51" fmla="*/ 24131 w 600179"/>
                <a:gd name="connsiteY51" fmla="*/ 288478 h 589970"/>
                <a:gd name="connsiteX52" fmla="*/ 52813 w 600179"/>
                <a:gd name="connsiteY52" fmla="*/ 301092 h 589970"/>
                <a:gd name="connsiteX53" fmla="*/ 69054 w 600179"/>
                <a:gd name="connsiteY53" fmla="*/ 301092 h 589970"/>
                <a:gd name="connsiteX54" fmla="*/ 76006 w 600179"/>
                <a:gd name="connsiteY54" fmla="*/ 308041 h 589970"/>
                <a:gd name="connsiteX55" fmla="*/ 69054 w 600179"/>
                <a:gd name="connsiteY55" fmla="*/ 314989 h 589970"/>
                <a:gd name="connsiteX56" fmla="*/ 40368 w 600179"/>
                <a:gd name="connsiteY56" fmla="*/ 327604 h 589970"/>
                <a:gd name="connsiteX57" fmla="*/ 30303 w 600179"/>
                <a:gd name="connsiteY57" fmla="*/ 357369 h 589970"/>
                <a:gd name="connsiteX58" fmla="*/ 71433 w 600179"/>
                <a:gd name="connsiteY58" fmla="*/ 392753 h 589970"/>
                <a:gd name="connsiteX59" fmla="*/ 90708 w 600179"/>
                <a:gd name="connsiteY59" fmla="*/ 392753 h 589970"/>
                <a:gd name="connsiteX60" fmla="*/ 97661 w 600179"/>
                <a:gd name="connsiteY60" fmla="*/ 399701 h 589970"/>
                <a:gd name="connsiteX61" fmla="*/ 90708 w 600179"/>
                <a:gd name="connsiteY61" fmla="*/ 406650 h 58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0179" h="589970">
                  <a:moveTo>
                    <a:pt x="119088" y="589971"/>
                  </a:moveTo>
                  <a:cubicBezTo>
                    <a:pt x="89772" y="589974"/>
                    <a:pt x="66083" y="566299"/>
                    <a:pt x="66083" y="537195"/>
                  </a:cubicBezTo>
                  <a:cubicBezTo>
                    <a:pt x="66083" y="521683"/>
                    <a:pt x="72975" y="507576"/>
                    <a:pt x="83936" y="497889"/>
                  </a:cubicBezTo>
                  <a:cubicBezTo>
                    <a:pt x="58041" y="494592"/>
                    <a:pt x="37897" y="472369"/>
                    <a:pt x="37897" y="445535"/>
                  </a:cubicBezTo>
                  <a:cubicBezTo>
                    <a:pt x="37897" y="429168"/>
                    <a:pt x="45386" y="414521"/>
                    <a:pt x="57121" y="404831"/>
                  </a:cubicBezTo>
                  <a:cubicBezTo>
                    <a:pt x="35242" y="399165"/>
                    <a:pt x="18391" y="380864"/>
                    <a:pt x="16453" y="358570"/>
                  </a:cubicBezTo>
                  <a:cubicBezTo>
                    <a:pt x="15146" y="343577"/>
                    <a:pt x="20000" y="329243"/>
                    <a:pt x="30120" y="318213"/>
                  </a:cubicBezTo>
                  <a:cubicBezTo>
                    <a:pt x="32072" y="316085"/>
                    <a:pt x="34187" y="314134"/>
                    <a:pt x="36430" y="312373"/>
                  </a:cubicBezTo>
                  <a:cubicBezTo>
                    <a:pt x="27876" y="309574"/>
                    <a:pt x="20068" y="304614"/>
                    <a:pt x="13883" y="297869"/>
                  </a:cubicBezTo>
                  <a:cubicBezTo>
                    <a:pt x="3760" y="286832"/>
                    <a:pt x="-1098" y="272494"/>
                    <a:pt x="209" y="257498"/>
                  </a:cubicBezTo>
                  <a:cubicBezTo>
                    <a:pt x="2558" y="230539"/>
                    <a:pt x="26708" y="209425"/>
                    <a:pt x="55193" y="209425"/>
                  </a:cubicBezTo>
                  <a:lnTo>
                    <a:pt x="243566" y="209425"/>
                  </a:lnTo>
                  <a:cubicBezTo>
                    <a:pt x="248162" y="209425"/>
                    <a:pt x="251900" y="205690"/>
                    <a:pt x="251900" y="201096"/>
                  </a:cubicBezTo>
                  <a:lnTo>
                    <a:pt x="251900" y="117710"/>
                  </a:lnTo>
                  <a:cubicBezTo>
                    <a:pt x="251900" y="52806"/>
                    <a:pt x="304735" y="0"/>
                    <a:pt x="369676" y="0"/>
                  </a:cubicBezTo>
                  <a:cubicBezTo>
                    <a:pt x="373515" y="0"/>
                    <a:pt x="376628" y="3111"/>
                    <a:pt x="376628" y="6948"/>
                  </a:cubicBezTo>
                  <a:lnTo>
                    <a:pt x="376628" y="159656"/>
                  </a:lnTo>
                  <a:cubicBezTo>
                    <a:pt x="376628" y="187100"/>
                    <a:pt x="398965" y="209425"/>
                    <a:pt x="426425" y="209425"/>
                  </a:cubicBezTo>
                  <a:lnTo>
                    <a:pt x="561090" y="209425"/>
                  </a:lnTo>
                  <a:cubicBezTo>
                    <a:pt x="582643" y="209425"/>
                    <a:pt x="600180" y="226952"/>
                    <a:pt x="600180" y="248493"/>
                  </a:cubicBezTo>
                  <a:lnTo>
                    <a:pt x="600180" y="550865"/>
                  </a:lnTo>
                  <a:cubicBezTo>
                    <a:pt x="600180" y="561311"/>
                    <a:pt x="596106" y="571130"/>
                    <a:pt x="588713" y="578510"/>
                  </a:cubicBezTo>
                  <a:cubicBezTo>
                    <a:pt x="581333" y="585879"/>
                    <a:pt x="571525" y="589933"/>
                    <a:pt x="561093" y="589933"/>
                  </a:cubicBezTo>
                  <a:cubicBezTo>
                    <a:pt x="561076" y="589933"/>
                    <a:pt x="561059" y="589933"/>
                    <a:pt x="561039" y="589933"/>
                  </a:cubicBezTo>
                  <a:lnTo>
                    <a:pt x="132976" y="589394"/>
                  </a:lnTo>
                  <a:cubicBezTo>
                    <a:pt x="130247" y="589635"/>
                    <a:pt x="122483" y="589876"/>
                    <a:pt x="119088" y="589971"/>
                  </a:cubicBezTo>
                  <a:close/>
                  <a:moveTo>
                    <a:pt x="90708" y="406650"/>
                  </a:moveTo>
                  <a:cubicBezTo>
                    <a:pt x="69254" y="406650"/>
                    <a:pt x="51802" y="424092"/>
                    <a:pt x="51802" y="445535"/>
                  </a:cubicBezTo>
                  <a:cubicBezTo>
                    <a:pt x="51802" y="466974"/>
                    <a:pt x="69254" y="484417"/>
                    <a:pt x="90708" y="484417"/>
                  </a:cubicBezTo>
                  <a:lnTo>
                    <a:pt x="115704" y="484746"/>
                  </a:lnTo>
                  <a:cubicBezTo>
                    <a:pt x="119428" y="484797"/>
                    <a:pt x="122452" y="487769"/>
                    <a:pt x="122561" y="491491"/>
                  </a:cubicBezTo>
                  <a:cubicBezTo>
                    <a:pt x="122670" y="495213"/>
                    <a:pt x="119825" y="498358"/>
                    <a:pt x="116111" y="498626"/>
                  </a:cubicBezTo>
                  <a:cubicBezTo>
                    <a:pt x="95855" y="500081"/>
                    <a:pt x="79988" y="517025"/>
                    <a:pt x="79988" y="537195"/>
                  </a:cubicBezTo>
                  <a:cubicBezTo>
                    <a:pt x="79988" y="558634"/>
                    <a:pt x="97440" y="576077"/>
                    <a:pt x="118891" y="576077"/>
                  </a:cubicBezTo>
                  <a:cubicBezTo>
                    <a:pt x="124102" y="575928"/>
                    <a:pt x="130640" y="575680"/>
                    <a:pt x="131771" y="575551"/>
                  </a:cubicBezTo>
                  <a:cubicBezTo>
                    <a:pt x="132036" y="575521"/>
                    <a:pt x="132372" y="575497"/>
                    <a:pt x="132640" y="575497"/>
                  </a:cubicBezTo>
                  <a:cubicBezTo>
                    <a:pt x="132640" y="575497"/>
                    <a:pt x="132643" y="575497"/>
                    <a:pt x="132647" y="575497"/>
                  </a:cubicBezTo>
                  <a:lnTo>
                    <a:pt x="561059" y="576036"/>
                  </a:lnTo>
                  <a:cubicBezTo>
                    <a:pt x="561070" y="576036"/>
                    <a:pt x="561080" y="576036"/>
                    <a:pt x="561093" y="576036"/>
                  </a:cubicBezTo>
                  <a:cubicBezTo>
                    <a:pt x="567815" y="576036"/>
                    <a:pt x="574132" y="573424"/>
                    <a:pt x="578888" y="568677"/>
                  </a:cubicBezTo>
                  <a:cubicBezTo>
                    <a:pt x="583651" y="563924"/>
                    <a:pt x="586275" y="557596"/>
                    <a:pt x="586275" y="550865"/>
                  </a:cubicBezTo>
                  <a:lnTo>
                    <a:pt x="586275" y="248493"/>
                  </a:lnTo>
                  <a:cubicBezTo>
                    <a:pt x="586275" y="234613"/>
                    <a:pt x="574978" y="223322"/>
                    <a:pt x="561090" y="223322"/>
                  </a:cubicBezTo>
                  <a:lnTo>
                    <a:pt x="426425" y="223322"/>
                  </a:lnTo>
                  <a:cubicBezTo>
                    <a:pt x="391300" y="223322"/>
                    <a:pt x="362723" y="194761"/>
                    <a:pt x="362723" y="159656"/>
                  </a:cubicBezTo>
                  <a:lnTo>
                    <a:pt x="362723" y="14128"/>
                  </a:lnTo>
                  <a:cubicBezTo>
                    <a:pt x="308676" y="17714"/>
                    <a:pt x="265804" y="62801"/>
                    <a:pt x="265804" y="117710"/>
                  </a:cubicBezTo>
                  <a:lnTo>
                    <a:pt x="265804" y="201096"/>
                  </a:lnTo>
                  <a:cubicBezTo>
                    <a:pt x="265804" y="213351"/>
                    <a:pt x="255827" y="223322"/>
                    <a:pt x="243566" y="223322"/>
                  </a:cubicBezTo>
                  <a:lnTo>
                    <a:pt x="55193" y="223322"/>
                  </a:lnTo>
                  <a:cubicBezTo>
                    <a:pt x="33857" y="223322"/>
                    <a:pt x="15787" y="238861"/>
                    <a:pt x="14059" y="258702"/>
                  </a:cubicBezTo>
                  <a:cubicBezTo>
                    <a:pt x="13099" y="269773"/>
                    <a:pt x="16673" y="280349"/>
                    <a:pt x="24131" y="288478"/>
                  </a:cubicBezTo>
                  <a:cubicBezTo>
                    <a:pt x="31484" y="296495"/>
                    <a:pt x="41940" y="301092"/>
                    <a:pt x="52813" y="301092"/>
                  </a:cubicBezTo>
                  <a:lnTo>
                    <a:pt x="69054" y="301092"/>
                  </a:lnTo>
                  <a:cubicBezTo>
                    <a:pt x="72893" y="301092"/>
                    <a:pt x="76006" y="304204"/>
                    <a:pt x="76006" y="308041"/>
                  </a:cubicBezTo>
                  <a:cubicBezTo>
                    <a:pt x="76006" y="311878"/>
                    <a:pt x="72893" y="314989"/>
                    <a:pt x="69054" y="314989"/>
                  </a:cubicBezTo>
                  <a:cubicBezTo>
                    <a:pt x="58177" y="314989"/>
                    <a:pt x="47721" y="319587"/>
                    <a:pt x="40368" y="327604"/>
                  </a:cubicBezTo>
                  <a:cubicBezTo>
                    <a:pt x="32917" y="335730"/>
                    <a:pt x="29342" y="346298"/>
                    <a:pt x="30303" y="357369"/>
                  </a:cubicBezTo>
                  <a:cubicBezTo>
                    <a:pt x="32031" y="377210"/>
                    <a:pt x="50098" y="392753"/>
                    <a:pt x="71433" y="392753"/>
                  </a:cubicBezTo>
                  <a:lnTo>
                    <a:pt x="90708" y="392753"/>
                  </a:lnTo>
                  <a:cubicBezTo>
                    <a:pt x="94548" y="392753"/>
                    <a:pt x="97661" y="395864"/>
                    <a:pt x="97661" y="399701"/>
                  </a:cubicBezTo>
                  <a:cubicBezTo>
                    <a:pt x="97661" y="403539"/>
                    <a:pt x="94548" y="406650"/>
                    <a:pt x="90708" y="406650"/>
                  </a:cubicBezTo>
                  <a:close/>
                </a:path>
              </a:pathLst>
            </a:custGeom>
            <a:solidFill>
              <a:srgbClr val="000000"/>
            </a:solidFill>
            <a:ln w="1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9" name="Forma libre: forma 148">
              <a:extLst>
                <a:ext uri="{FF2B5EF4-FFF2-40B4-BE49-F238E27FC236}">
                  <a16:creationId xmlns:a16="http://schemas.microsoft.com/office/drawing/2014/main" id="{CC51E90F-D5B7-4894-90ED-AB044D7036BD}"/>
                </a:ext>
              </a:extLst>
            </p:cNvPr>
            <p:cNvSpPr/>
            <p:nvPr/>
          </p:nvSpPr>
          <p:spPr>
            <a:xfrm>
              <a:off x="5557173" y="17669645"/>
              <a:ext cx="120906" cy="13896"/>
            </a:xfrm>
            <a:custGeom>
              <a:avLst/>
              <a:gdLst>
                <a:gd name="connsiteX0" fmla="*/ 113954 w 120906"/>
                <a:gd name="connsiteY0" fmla="*/ 13897 h 13896"/>
                <a:gd name="connsiteX1" fmla="*/ 6952 w 120906"/>
                <a:gd name="connsiteY1" fmla="*/ 13897 h 13896"/>
                <a:gd name="connsiteX2" fmla="*/ 0 w 120906"/>
                <a:gd name="connsiteY2" fmla="*/ 6948 h 13896"/>
                <a:gd name="connsiteX3" fmla="*/ 6952 w 120906"/>
                <a:gd name="connsiteY3" fmla="*/ 0 h 13896"/>
                <a:gd name="connsiteX4" fmla="*/ 113954 w 120906"/>
                <a:gd name="connsiteY4" fmla="*/ 0 h 13896"/>
                <a:gd name="connsiteX5" fmla="*/ 120906 w 120906"/>
                <a:gd name="connsiteY5" fmla="*/ 6948 h 13896"/>
                <a:gd name="connsiteX6" fmla="*/ 113954 w 120906"/>
                <a:gd name="connsiteY6" fmla="*/ 13897 h 1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906" h="13896">
                  <a:moveTo>
                    <a:pt x="113954" y="13897"/>
                  </a:moveTo>
                  <a:lnTo>
                    <a:pt x="6952" y="13897"/>
                  </a:lnTo>
                  <a:cubicBezTo>
                    <a:pt x="3113" y="13897"/>
                    <a:pt x="0" y="10786"/>
                    <a:pt x="0" y="6948"/>
                  </a:cubicBezTo>
                  <a:cubicBezTo>
                    <a:pt x="0" y="3111"/>
                    <a:pt x="3113" y="0"/>
                    <a:pt x="6952" y="0"/>
                  </a:cubicBezTo>
                  <a:lnTo>
                    <a:pt x="113954" y="0"/>
                  </a:lnTo>
                  <a:cubicBezTo>
                    <a:pt x="117793" y="0"/>
                    <a:pt x="120906" y="3111"/>
                    <a:pt x="120906" y="6948"/>
                  </a:cubicBezTo>
                  <a:cubicBezTo>
                    <a:pt x="120906" y="10786"/>
                    <a:pt x="117793" y="13897"/>
                    <a:pt x="113954" y="13897"/>
                  </a:cubicBezTo>
                  <a:close/>
                </a:path>
              </a:pathLst>
            </a:custGeom>
            <a:solidFill>
              <a:srgbClr val="000000"/>
            </a:solidFill>
            <a:ln w="1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0" name="Forma libre: forma 149">
              <a:extLst>
                <a:ext uri="{FF2B5EF4-FFF2-40B4-BE49-F238E27FC236}">
                  <a16:creationId xmlns:a16="http://schemas.microsoft.com/office/drawing/2014/main" id="{89512607-7C2B-493D-B689-B329F7D4690D}"/>
                </a:ext>
              </a:extLst>
            </p:cNvPr>
            <p:cNvSpPr/>
            <p:nvPr/>
          </p:nvSpPr>
          <p:spPr>
            <a:xfrm>
              <a:off x="5578828" y="17761305"/>
              <a:ext cx="76798" cy="13897"/>
            </a:xfrm>
            <a:custGeom>
              <a:avLst/>
              <a:gdLst>
                <a:gd name="connsiteX0" fmla="*/ 69846 w 76798"/>
                <a:gd name="connsiteY0" fmla="*/ 13897 h 13897"/>
                <a:gd name="connsiteX1" fmla="*/ 6952 w 76798"/>
                <a:gd name="connsiteY1" fmla="*/ 13897 h 13897"/>
                <a:gd name="connsiteX2" fmla="*/ 0 w 76798"/>
                <a:gd name="connsiteY2" fmla="*/ 6949 h 13897"/>
                <a:gd name="connsiteX3" fmla="*/ 6952 w 76798"/>
                <a:gd name="connsiteY3" fmla="*/ 0 h 13897"/>
                <a:gd name="connsiteX4" fmla="*/ 69846 w 76798"/>
                <a:gd name="connsiteY4" fmla="*/ 0 h 13897"/>
                <a:gd name="connsiteX5" fmla="*/ 76799 w 76798"/>
                <a:gd name="connsiteY5" fmla="*/ 6949 h 13897"/>
                <a:gd name="connsiteX6" fmla="*/ 69846 w 76798"/>
                <a:gd name="connsiteY6" fmla="*/ 13897 h 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98" h="13897">
                  <a:moveTo>
                    <a:pt x="69846" y="13897"/>
                  </a:moveTo>
                  <a:lnTo>
                    <a:pt x="6952" y="13897"/>
                  </a:lnTo>
                  <a:cubicBezTo>
                    <a:pt x="3113" y="13897"/>
                    <a:pt x="0" y="10786"/>
                    <a:pt x="0" y="6949"/>
                  </a:cubicBezTo>
                  <a:cubicBezTo>
                    <a:pt x="0" y="3111"/>
                    <a:pt x="3113" y="0"/>
                    <a:pt x="6952" y="0"/>
                  </a:cubicBezTo>
                  <a:lnTo>
                    <a:pt x="69846" y="0"/>
                  </a:lnTo>
                  <a:cubicBezTo>
                    <a:pt x="73686" y="0"/>
                    <a:pt x="76799" y="3111"/>
                    <a:pt x="76799" y="6949"/>
                  </a:cubicBezTo>
                  <a:cubicBezTo>
                    <a:pt x="76799" y="10786"/>
                    <a:pt x="73686" y="13897"/>
                    <a:pt x="69846" y="13897"/>
                  </a:cubicBezTo>
                  <a:close/>
                </a:path>
              </a:pathLst>
            </a:custGeom>
            <a:solidFill>
              <a:srgbClr val="000000"/>
            </a:solidFill>
            <a:ln w="1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1" name="Forma libre: forma 150">
              <a:extLst>
                <a:ext uri="{FF2B5EF4-FFF2-40B4-BE49-F238E27FC236}">
                  <a16:creationId xmlns:a16="http://schemas.microsoft.com/office/drawing/2014/main" id="{084CCAA1-4B7C-43D6-A399-2A0D8660EDB5}"/>
                </a:ext>
              </a:extLst>
            </p:cNvPr>
            <p:cNvSpPr/>
            <p:nvPr/>
          </p:nvSpPr>
          <p:spPr>
            <a:xfrm>
              <a:off x="5601756" y="17852966"/>
              <a:ext cx="53870" cy="13897"/>
            </a:xfrm>
            <a:custGeom>
              <a:avLst/>
              <a:gdLst>
                <a:gd name="connsiteX0" fmla="*/ 46918 w 53870"/>
                <a:gd name="connsiteY0" fmla="*/ 13897 h 13897"/>
                <a:gd name="connsiteX1" fmla="*/ 6952 w 53870"/>
                <a:gd name="connsiteY1" fmla="*/ 13897 h 13897"/>
                <a:gd name="connsiteX2" fmla="*/ 0 w 53870"/>
                <a:gd name="connsiteY2" fmla="*/ 6949 h 13897"/>
                <a:gd name="connsiteX3" fmla="*/ 6952 w 53870"/>
                <a:gd name="connsiteY3" fmla="*/ 0 h 13897"/>
                <a:gd name="connsiteX4" fmla="*/ 46918 w 53870"/>
                <a:gd name="connsiteY4" fmla="*/ 0 h 13897"/>
                <a:gd name="connsiteX5" fmla="*/ 53871 w 53870"/>
                <a:gd name="connsiteY5" fmla="*/ 6949 h 13897"/>
                <a:gd name="connsiteX6" fmla="*/ 46918 w 53870"/>
                <a:gd name="connsiteY6" fmla="*/ 13897 h 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70" h="13897">
                  <a:moveTo>
                    <a:pt x="46918" y="13897"/>
                  </a:moveTo>
                  <a:lnTo>
                    <a:pt x="6952" y="13897"/>
                  </a:lnTo>
                  <a:cubicBezTo>
                    <a:pt x="3113" y="13897"/>
                    <a:pt x="0" y="10786"/>
                    <a:pt x="0" y="6949"/>
                  </a:cubicBezTo>
                  <a:cubicBezTo>
                    <a:pt x="0" y="3111"/>
                    <a:pt x="3113" y="0"/>
                    <a:pt x="6952" y="0"/>
                  </a:cubicBezTo>
                  <a:lnTo>
                    <a:pt x="46918" y="0"/>
                  </a:lnTo>
                  <a:cubicBezTo>
                    <a:pt x="50758" y="0"/>
                    <a:pt x="53871" y="3111"/>
                    <a:pt x="53871" y="6949"/>
                  </a:cubicBezTo>
                  <a:cubicBezTo>
                    <a:pt x="53871" y="10786"/>
                    <a:pt x="50758" y="13897"/>
                    <a:pt x="46918" y="13897"/>
                  </a:cubicBezTo>
                  <a:close/>
                </a:path>
              </a:pathLst>
            </a:custGeom>
            <a:solidFill>
              <a:srgbClr val="000000"/>
            </a:solidFill>
            <a:ln w="1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2" name="Forma libre: forma 151">
              <a:extLst>
                <a:ext uri="{FF2B5EF4-FFF2-40B4-BE49-F238E27FC236}">
                  <a16:creationId xmlns:a16="http://schemas.microsoft.com/office/drawing/2014/main" id="{AE64AD35-36C7-4035-BC29-39683F405D33}"/>
                </a:ext>
              </a:extLst>
            </p:cNvPr>
            <p:cNvSpPr/>
            <p:nvPr/>
          </p:nvSpPr>
          <p:spPr>
            <a:xfrm>
              <a:off x="6017604" y="17554373"/>
              <a:ext cx="141392" cy="427760"/>
            </a:xfrm>
            <a:custGeom>
              <a:avLst/>
              <a:gdLst>
                <a:gd name="connsiteX0" fmla="*/ 116174 w 141392"/>
                <a:gd name="connsiteY0" fmla="*/ 0 h 427760"/>
                <a:gd name="connsiteX1" fmla="*/ 25218 w 141392"/>
                <a:gd name="connsiteY1" fmla="*/ 0 h 427760"/>
                <a:gd name="connsiteX2" fmla="*/ 0 w 141392"/>
                <a:gd name="connsiteY2" fmla="*/ 25204 h 427760"/>
                <a:gd name="connsiteX3" fmla="*/ 0 w 141392"/>
                <a:gd name="connsiteY3" fmla="*/ 402556 h 427760"/>
                <a:gd name="connsiteX4" fmla="*/ 25218 w 141392"/>
                <a:gd name="connsiteY4" fmla="*/ 427761 h 427760"/>
                <a:gd name="connsiteX5" fmla="*/ 116174 w 141392"/>
                <a:gd name="connsiteY5" fmla="*/ 427761 h 427760"/>
                <a:gd name="connsiteX6" fmla="*/ 141393 w 141392"/>
                <a:gd name="connsiteY6" fmla="*/ 402556 h 427760"/>
                <a:gd name="connsiteX7" fmla="*/ 141393 w 141392"/>
                <a:gd name="connsiteY7" fmla="*/ 25204 h 427760"/>
                <a:gd name="connsiteX8" fmla="*/ 116174 w 141392"/>
                <a:gd name="connsiteY8" fmla="*/ 0 h 4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92" h="427760">
                  <a:moveTo>
                    <a:pt x="116174" y="0"/>
                  </a:moveTo>
                  <a:lnTo>
                    <a:pt x="25218" y="0"/>
                  </a:lnTo>
                  <a:cubicBezTo>
                    <a:pt x="11291" y="0"/>
                    <a:pt x="0" y="11284"/>
                    <a:pt x="0" y="25204"/>
                  </a:cubicBezTo>
                  <a:lnTo>
                    <a:pt x="0" y="402556"/>
                  </a:lnTo>
                  <a:cubicBezTo>
                    <a:pt x="0" y="416476"/>
                    <a:pt x="11291" y="427761"/>
                    <a:pt x="25218" y="427761"/>
                  </a:cubicBezTo>
                  <a:lnTo>
                    <a:pt x="116174" y="427761"/>
                  </a:lnTo>
                  <a:cubicBezTo>
                    <a:pt x="130102" y="427761"/>
                    <a:pt x="141393" y="416476"/>
                    <a:pt x="141393" y="402556"/>
                  </a:cubicBezTo>
                  <a:lnTo>
                    <a:pt x="141393" y="25204"/>
                  </a:lnTo>
                  <a:cubicBezTo>
                    <a:pt x="141393" y="11284"/>
                    <a:pt x="130102" y="0"/>
                    <a:pt x="116174" y="0"/>
                  </a:cubicBezTo>
                  <a:close/>
                </a:path>
              </a:pathLst>
            </a:custGeom>
            <a:solidFill>
              <a:srgbClr val="FFA53C"/>
            </a:solidFill>
            <a:ln w="1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3" name="Forma libre: forma 152">
              <a:extLst>
                <a:ext uri="{FF2B5EF4-FFF2-40B4-BE49-F238E27FC236}">
                  <a16:creationId xmlns:a16="http://schemas.microsoft.com/office/drawing/2014/main" id="{B6FF61C9-D3BE-4B12-A172-9A7EE09C4B7D}"/>
                </a:ext>
              </a:extLst>
            </p:cNvPr>
            <p:cNvSpPr/>
            <p:nvPr/>
          </p:nvSpPr>
          <p:spPr>
            <a:xfrm>
              <a:off x="6010652" y="17547425"/>
              <a:ext cx="155297" cy="441656"/>
            </a:xfrm>
            <a:custGeom>
              <a:avLst/>
              <a:gdLst>
                <a:gd name="connsiteX0" fmla="*/ 123126 w 155297"/>
                <a:gd name="connsiteY0" fmla="*/ 441657 h 441656"/>
                <a:gd name="connsiteX1" fmla="*/ 32172 w 155297"/>
                <a:gd name="connsiteY1" fmla="*/ 441657 h 441656"/>
                <a:gd name="connsiteX2" fmla="*/ 0 w 155297"/>
                <a:gd name="connsiteY2" fmla="*/ 409503 h 441656"/>
                <a:gd name="connsiteX3" fmla="*/ 0 w 155297"/>
                <a:gd name="connsiteY3" fmla="*/ 32150 h 441656"/>
                <a:gd name="connsiteX4" fmla="*/ 32172 w 155297"/>
                <a:gd name="connsiteY4" fmla="*/ 0 h 441656"/>
                <a:gd name="connsiteX5" fmla="*/ 123126 w 155297"/>
                <a:gd name="connsiteY5" fmla="*/ 0 h 441656"/>
                <a:gd name="connsiteX6" fmla="*/ 155298 w 155297"/>
                <a:gd name="connsiteY6" fmla="*/ 32150 h 441656"/>
                <a:gd name="connsiteX7" fmla="*/ 155298 w 155297"/>
                <a:gd name="connsiteY7" fmla="*/ 409503 h 441656"/>
                <a:gd name="connsiteX8" fmla="*/ 123126 w 155297"/>
                <a:gd name="connsiteY8" fmla="*/ 441657 h 441656"/>
                <a:gd name="connsiteX9" fmla="*/ 32172 w 155297"/>
                <a:gd name="connsiteY9" fmla="*/ 13897 h 441656"/>
                <a:gd name="connsiteX10" fmla="*/ 13905 w 155297"/>
                <a:gd name="connsiteY10" fmla="*/ 32150 h 441656"/>
                <a:gd name="connsiteX11" fmla="*/ 13905 w 155297"/>
                <a:gd name="connsiteY11" fmla="*/ 409503 h 441656"/>
                <a:gd name="connsiteX12" fmla="*/ 32172 w 155297"/>
                <a:gd name="connsiteY12" fmla="*/ 427760 h 441656"/>
                <a:gd name="connsiteX13" fmla="*/ 123126 w 155297"/>
                <a:gd name="connsiteY13" fmla="*/ 427760 h 441656"/>
                <a:gd name="connsiteX14" fmla="*/ 141393 w 155297"/>
                <a:gd name="connsiteY14" fmla="*/ 409503 h 441656"/>
                <a:gd name="connsiteX15" fmla="*/ 141393 w 155297"/>
                <a:gd name="connsiteY15" fmla="*/ 32150 h 441656"/>
                <a:gd name="connsiteX16" fmla="*/ 123126 w 155297"/>
                <a:gd name="connsiteY16" fmla="*/ 13897 h 441656"/>
                <a:gd name="connsiteX17" fmla="*/ 32172 w 155297"/>
                <a:gd name="connsiteY17" fmla="*/ 13897 h 44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97" h="441656">
                  <a:moveTo>
                    <a:pt x="123126" y="441657"/>
                  </a:moveTo>
                  <a:lnTo>
                    <a:pt x="32172" y="441657"/>
                  </a:lnTo>
                  <a:cubicBezTo>
                    <a:pt x="14431" y="441657"/>
                    <a:pt x="0" y="427234"/>
                    <a:pt x="0" y="409503"/>
                  </a:cubicBezTo>
                  <a:lnTo>
                    <a:pt x="0" y="32150"/>
                  </a:lnTo>
                  <a:cubicBezTo>
                    <a:pt x="0" y="14423"/>
                    <a:pt x="14431" y="0"/>
                    <a:pt x="32172" y="0"/>
                  </a:cubicBezTo>
                  <a:lnTo>
                    <a:pt x="123126" y="0"/>
                  </a:lnTo>
                  <a:cubicBezTo>
                    <a:pt x="140867" y="0"/>
                    <a:pt x="155298" y="14423"/>
                    <a:pt x="155298" y="32150"/>
                  </a:cubicBezTo>
                  <a:lnTo>
                    <a:pt x="155298" y="409503"/>
                  </a:lnTo>
                  <a:cubicBezTo>
                    <a:pt x="155298" y="427234"/>
                    <a:pt x="140867" y="441657"/>
                    <a:pt x="123126" y="441657"/>
                  </a:cubicBezTo>
                  <a:close/>
                  <a:moveTo>
                    <a:pt x="32172" y="13897"/>
                  </a:moveTo>
                  <a:cubicBezTo>
                    <a:pt x="22100" y="13897"/>
                    <a:pt x="13905" y="22084"/>
                    <a:pt x="13905" y="32150"/>
                  </a:cubicBezTo>
                  <a:lnTo>
                    <a:pt x="13905" y="409503"/>
                  </a:lnTo>
                  <a:cubicBezTo>
                    <a:pt x="13905" y="419570"/>
                    <a:pt x="22100" y="427760"/>
                    <a:pt x="32172" y="427760"/>
                  </a:cubicBezTo>
                  <a:lnTo>
                    <a:pt x="123126" y="427760"/>
                  </a:lnTo>
                  <a:cubicBezTo>
                    <a:pt x="133198" y="427760"/>
                    <a:pt x="141393" y="419570"/>
                    <a:pt x="141393" y="409503"/>
                  </a:cubicBezTo>
                  <a:lnTo>
                    <a:pt x="141393" y="32150"/>
                  </a:lnTo>
                  <a:cubicBezTo>
                    <a:pt x="141393" y="22084"/>
                    <a:pt x="133198" y="13897"/>
                    <a:pt x="123126" y="13897"/>
                  </a:cubicBezTo>
                  <a:lnTo>
                    <a:pt x="32172" y="13897"/>
                  </a:lnTo>
                  <a:close/>
                </a:path>
              </a:pathLst>
            </a:custGeom>
            <a:solidFill>
              <a:srgbClr val="000000"/>
            </a:solidFill>
            <a:ln w="1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A23C2EE4-4A76-4B66-B5D9-34D6E05297DA}"/>
              </a:ext>
            </a:extLst>
          </p:cNvPr>
          <p:cNvSpPr/>
          <p:nvPr/>
        </p:nvSpPr>
        <p:spPr>
          <a:xfrm>
            <a:off x="-68859" y="-176711"/>
            <a:ext cx="7757718" cy="70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5" name="Imagen 154" descr="Logotipo&#10;&#10;Descripción generada automáticamente">
            <a:extLst>
              <a:ext uri="{FF2B5EF4-FFF2-40B4-BE49-F238E27FC236}">
                <a16:creationId xmlns:a16="http://schemas.microsoft.com/office/drawing/2014/main" id="{9BA3CF37-A34F-4113-836E-3D15A59F9AA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173080"/>
            <a:ext cx="1236340" cy="70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1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92</Words>
  <Application>Microsoft Office PowerPoint</Application>
  <PresentationFormat>Personalizado</PresentationFormat>
  <Paragraphs>44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Calibri</vt:lpstr>
      <vt:lpstr>Antonio Bold Bold</vt:lpstr>
      <vt:lpstr>Montserrat Classic</vt:lpstr>
      <vt:lpstr>Arial</vt:lpstr>
      <vt:lpstr>Montserrat Bold</vt:lpstr>
      <vt:lpstr>Antonio Bold</vt:lpstr>
      <vt:lpstr>Montserrat Classic Bold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Modern Scientific Method Steps Infographic</dc:title>
  <cp:lastModifiedBy>RENATA RODRIGUEZ MAURY</cp:lastModifiedBy>
  <cp:revision>5</cp:revision>
  <dcterms:created xsi:type="dcterms:W3CDTF">2006-08-16T00:00:00Z</dcterms:created>
  <dcterms:modified xsi:type="dcterms:W3CDTF">2022-03-23T17:11:01Z</dcterms:modified>
  <dc:identifier>DAE3VYYzp0Q</dc:identifier>
</cp:coreProperties>
</file>