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7" r:id="rId3"/>
  </p:sldIdLst>
  <p:sldSz cx="7620000" cy="19050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oper Hewitt Heavy" panose="020B0604020202020204" charset="0"/>
      <p:regular r:id="rId8"/>
    </p:embeddedFont>
    <p:embeddedFont>
      <p:font typeface="Montserrat Classic" panose="020B0604020202020204" charset="0"/>
      <p:regular r:id="rId9"/>
    </p:embeddedFont>
    <p:embeddedFont>
      <p:font typeface="Raleway Heavy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EFF"/>
    <a:srgbClr val="FFBA51"/>
    <a:srgbClr val="BB4496"/>
    <a:srgbClr val="FF5698"/>
    <a:srgbClr val="607DFF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7" d="100"/>
          <a:sy n="57" d="100"/>
        </p:scale>
        <p:origin x="204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svg"/><Relationship Id="rId18" Type="http://schemas.openxmlformats.org/officeDocument/2006/relationships/image" Target="../media/image4.png"/><Relationship Id="rId3" Type="http://schemas.openxmlformats.org/officeDocument/2006/relationships/image" Target="../media/image9.svg"/><Relationship Id="rId21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8.png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.svg"/><Relationship Id="rId24" Type="http://schemas.openxmlformats.org/officeDocument/2006/relationships/image" Target="../media/image7.png"/><Relationship Id="rId5" Type="http://schemas.openxmlformats.org/officeDocument/2006/relationships/image" Target="../media/image10.png"/><Relationship Id="rId15" Type="http://schemas.openxmlformats.org/officeDocument/2006/relationships/image" Target="../media/image18.svg"/><Relationship Id="rId23" Type="http://schemas.openxmlformats.org/officeDocument/2006/relationships/image" Target="../media/image23.png"/><Relationship Id="rId10" Type="http://schemas.openxmlformats.org/officeDocument/2006/relationships/image" Target="../media/image1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4.svg"/><Relationship Id="rId14" Type="http://schemas.openxmlformats.org/officeDocument/2006/relationships/image" Target="../media/image17.png"/><Relationship Id="rId2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2">
            <a:extLst>
              <a:ext uri="{FF2B5EF4-FFF2-40B4-BE49-F238E27FC236}">
                <a16:creationId xmlns:a16="http://schemas.microsoft.com/office/drawing/2014/main" id="{161D4B8B-4285-4D97-9FEA-71F5B76E0C88}"/>
              </a:ext>
            </a:extLst>
          </p:cNvPr>
          <p:cNvSpPr/>
          <p:nvPr/>
        </p:nvSpPr>
        <p:spPr>
          <a:xfrm>
            <a:off x="0" y="0"/>
            <a:ext cx="7620000" cy="19049999"/>
          </a:xfrm>
          <a:prstGeom prst="rect">
            <a:avLst/>
          </a:prstGeom>
          <a:solidFill>
            <a:srgbClr val="525EFF"/>
          </a:solidFill>
        </p:spPr>
      </p:sp>
      <p:sp>
        <p:nvSpPr>
          <p:cNvPr id="24" name="TextBox 24"/>
          <p:cNvSpPr txBox="1"/>
          <p:nvPr/>
        </p:nvSpPr>
        <p:spPr>
          <a:xfrm>
            <a:off x="1073727" y="406883"/>
            <a:ext cx="5541818" cy="1094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4"/>
              </a:lnSpc>
            </a:pPr>
            <a:r>
              <a:rPr lang="en-US" sz="6431" dirty="0">
                <a:solidFill>
                  <a:srgbClr val="1B1B1B"/>
                </a:solidFill>
                <a:latin typeface="Cooper Hewitt Heavy"/>
              </a:rPr>
              <a:t>PROYECTO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47750" y="152400"/>
            <a:ext cx="5541818" cy="34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1"/>
              </a:lnSpc>
            </a:pPr>
            <a:r>
              <a:rPr lang="en-US" sz="2143" spc="171" dirty="0">
                <a:solidFill>
                  <a:srgbClr val="1B1B1B"/>
                </a:solidFill>
                <a:latin typeface="Montserrat Classic"/>
              </a:rPr>
              <a:t>NOMBRE DEL </a:t>
            </a:r>
          </a:p>
        </p:txBody>
      </p:sp>
      <p:sp>
        <p:nvSpPr>
          <p:cNvPr id="2" name="AutoShape 2"/>
          <p:cNvSpPr/>
          <p:nvPr/>
        </p:nvSpPr>
        <p:spPr>
          <a:xfrm>
            <a:off x="243001" y="2034563"/>
            <a:ext cx="7148399" cy="16101037"/>
          </a:xfrm>
          <a:prstGeom prst="rect">
            <a:avLst/>
          </a:prstGeom>
          <a:solidFill>
            <a:srgbClr val="F1F1F1"/>
          </a:solidFill>
        </p:spPr>
      </p:sp>
      <p:sp>
        <p:nvSpPr>
          <p:cNvPr id="3" name="AutoShape 3"/>
          <p:cNvSpPr/>
          <p:nvPr/>
        </p:nvSpPr>
        <p:spPr>
          <a:xfrm>
            <a:off x="1869035" y="1676171"/>
            <a:ext cx="3929989" cy="716328"/>
          </a:xfrm>
          <a:prstGeom prst="rect">
            <a:avLst/>
          </a:prstGeom>
          <a:solidFill>
            <a:srgbClr val="525EFF"/>
          </a:solidFill>
        </p:spPr>
      </p:sp>
      <p:sp>
        <p:nvSpPr>
          <p:cNvPr id="4" name="AutoShape 4"/>
          <p:cNvSpPr/>
          <p:nvPr/>
        </p:nvSpPr>
        <p:spPr>
          <a:xfrm>
            <a:off x="256640" y="1919399"/>
            <a:ext cx="7148399" cy="226068"/>
          </a:xfrm>
          <a:prstGeom prst="rect">
            <a:avLst/>
          </a:prstGeom>
          <a:solidFill>
            <a:srgbClr val="525EFF"/>
          </a:solidFill>
        </p:spPr>
      </p:sp>
      <p:sp>
        <p:nvSpPr>
          <p:cNvPr id="5" name="AutoShape 5"/>
          <p:cNvSpPr/>
          <p:nvPr/>
        </p:nvSpPr>
        <p:spPr>
          <a:xfrm>
            <a:off x="243001" y="4053227"/>
            <a:ext cx="7148399" cy="229875"/>
          </a:xfrm>
          <a:prstGeom prst="rect">
            <a:avLst/>
          </a:prstGeom>
          <a:solidFill>
            <a:srgbClr val="BB4496"/>
          </a:solidFill>
        </p:spPr>
      </p:sp>
      <p:sp>
        <p:nvSpPr>
          <p:cNvPr id="6" name="AutoShape 6"/>
          <p:cNvSpPr/>
          <p:nvPr/>
        </p:nvSpPr>
        <p:spPr>
          <a:xfrm>
            <a:off x="1855396" y="3810000"/>
            <a:ext cx="3929989" cy="716328"/>
          </a:xfrm>
          <a:prstGeom prst="rect">
            <a:avLst/>
          </a:prstGeom>
          <a:solidFill>
            <a:srgbClr val="BB4496"/>
          </a:solidFill>
        </p:spPr>
      </p:sp>
      <p:sp>
        <p:nvSpPr>
          <p:cNvPr id="7" name="AutoShape 7"/>
          <p:cNvSpPr/>
          <p:nvPr/>
        </p:nvSpPr>
        <p:spPr>
          <a:xfrm>
            <a:off x="249820" y="6263027"/>
            <a:ext cx="7148399" cy="229875"/>
          </a:xfrm>
          <a:prstGeom prst="rect">
            <a:avLst/>
          </a:prstGeom>
          <a:solidFill>
            <a:srgbClr val="FFBA51"/>
          </a:solidFill>
        </p:spPr>
      </p:sp>
      <p:sp>
        <p:nvSpPr>
          <p:cNvPr id="8" name="AutoShape 8"/>
          <p:cNvSpPr/>
          <p:nvPr/>
        </p:nvSpPr>
        <p:spPr>
          <a:xfrm>
            <a:off x="1862215" y="6019800"/>
            <a:ext cx="3929989" cy="716328"/>
          </a:xfrm>
          <a:prstGeom prst="rect">
            <a:avLst/>
          </a:prstGeom>
          <a:solidFill>
            <a:srgbClr val="FFBA51"/>
          </a:solidFill>
        </p:spPr>
      </p:sp>
      <p:sp>
        <p:nvSpPr>
          <p:cNvPr id="9" name="AutoShape 9"/>
          <p:cNvSpPr/>
          <p:nvPr/>
        </p:nvSpPr>
        <p:spPr>
          <a:xfrm>
            <a:off x="1859025" y="8229600"/>
            <a:ext cx="3929989" cy="716328"/>
          </a:xfrm>
          <a:prstGeom prst="rect">
            <a:avLst/>
          </a:prstGeom>
          <a:solidFill>
            <a:srgbClr val="3ACFF4"/>
          </a:solidFill>
        </p:spPr>
      </p:sp>
      <p:sp>
        <p:nvSpPr>
          <p:cNvPr id="10" name="AutoShape 10"/>
          <p:cNvSpPr/>
          <p:nvPr/>
        </p:nvSpPr>
        <p:spPr>
          <a:xfrm>
            <a:off x="249820" y="8472827"/>
            <a:ext cx="7148399" cy="229875"/>
          </a:xfrm>
          <a:prstGeom prst="rect">
            <a:avLst/>
          </a:prstGeom>
          <a:solidFill>
            <a:srgbClr val="3ACFF4"/>
          </a:solidFill>
        </p:spPr>
      </p:sp>
      <p:sp>
        <p:nvSpPr>
          <p:cNvPr id="26" name="TextBox 26"/>
          <p:cNvSpPr txBox="1"/>
          <p:nvPr/>
        </p:nvSpPr>
        <p:spPr>
          <a:xfrm>
            <a:off x="2895600" y="2902840"/>
            <a:ext cx="3241451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0"/>
              </a:lnSpc>
            </a:pPr>
            <a:r>
              <a:rPr lang="en-US" sz="1600" dirty="0" err="1">
                <a:solidFill>
                  <a:srgbClr val="1B1B1B"/>
                </a:solidFill>
                <a:latin typeface="Montserrat Classic"/>
              </a:rPr>
              <a:t>Insertar</a:t>
            </a:r>
            <a:r>
              <a:rPr lang="en-US" sz="1600" dirty="0">
                <a:solidFill>
                  <a:srgbClr val="1B1B1B"/>
                </a:solidFill>
                <a:latin typeface="Montserrat Classic"/>
              </a:rPr>
              <a:t> </a:t>
            </a:r>
            <a:r>
              <a:rPr lang="en-US" sz="1600" dirty="0" err="1">
                <a:solidFill>
                  <a:srgbClr val="1B1B1B"/>
                </a:solidFill>
                <a:latin typeface="Montserrat Classic"/>
              </a:rPr>
              <a:t>texto</a:t>
            </a:r>
            <a:endParaRPr lang="en-US" sz="1600" dirty="0">
              <a:solidFill>
                <a:srgbClr val="1B1B1B"/>
              </a:solidFill>
              <a:latin typeface="Montserrat Classic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005949" y="1774797"/>
            <a:ext cx="3584691" cy="510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19"/>
              </a:lnSpc>
            </a:pPr>
            <a:r>
              <a:rPr lang="en-US" sz="3013" dirty="0">
                <a:solidFill>
                  <a:srgbClr val="FFFFFF"/>
                </a:solidFill>
                <a:latin typeface="Cooper Hewitt Heavy"/>
              </a:rPr>
              <a:t>ANTECEDENTES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799783" y="3922253"/>
            <a:ext cx="395505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ooper Hewitt Heavy"/>
              </a:rPr>
              <a:t>DEFINICIÓN DEL PROBLEMA DE INVESTIGACIÓN O META DE INGENIERÍA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926220" y="6118426"/>
            <a:ext cx="3584691" cy="510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9"/>
              </a:lnSpc>
            </a:pPr>
            <a:r>
              <a:rPr lang="en-US" sz="3013" dirty="0">
                <a:solidFill>
                  <a:srgbClr val="FFFFFF"/>
                </a:solidFill>
                <a:latin typeface="Cooper Hewitt Heavy"/>
              </a:rPr>
              <a:t>JUSTIFICACIÓN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991784" y="8346659"/>
            <a:ext cx="3584691" cy="510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9"/>
              </a:lnSpc>
            </a:pPr>
            <a:r>
              <a:rPr lang="en-US" sz="3013" dirty="0">
                <a:solidFill>
                  <a:srgbClr val="FFFFFF"/>
                </a:solidFill>
                <a:latin typeface="Cooper Hewitt Heavy"/>
              </a:rPr>
              <a:t>OBJETIVOS</a:t>
            </a:r>
          </a:p>
        </p:txBody>
      </p:sp>
      <p:sp>
        <p:nvSpPr>
          <p:cNvPr id="44" name="TextBox 35">
            <a:extLst>
              <a:ext uri="{FF2B5EF4-FFF2-40B4-BE49-F238E27FC236}">
                <a16:creationId xmlns:a16="http://schemas.microsoft.com/office/drawing/2014/main" id="{BCEEB4E5-3261-4E5C-B644-1FE72D1DA11C}"/>
              </a:ext>
            </a:extLst>
          </p:cNvPr>
          <p:cNvSpPr txBox="1"/>
          <p:nvPr/>
        </p:nvSpPr>
        <p:spPr>
          <a:xfrm>
            <a:off x="992000" y="18346225"/>
            <a:ext cx="5541818" cy="34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1"/>
              </a:lnSpc>
            </a:pPr>
            <a:r>
              <a:rPr lang="en-US" sz="2143" spc="171" dirty="0">
                <a:solidFill>
                  <a:srgbClr val="1B1B1B"/>
                </a:solidFill>
                <a:latin typeface="Montserrat Classic"/>
              </a:rPr>
              <a:t>Nombre de los participantes </a:t>
            </a:r>
          </a:p>
        </p:txBody>
      </p:sp>
      <p:sp>
        <p:nvSpPr>
          <p:cNvPr id="54" name="AutoShape 9">
            <a:extLst>
              <a:ext uri="{FF2B5EF4-FFF2-40B4-BE49-F238E27FC236}">
                <a16:creationId xmlns:a16="http://schemas.microsoft.com/office/drawing/2014/main" id="{2EC15F21-336C-4CFB-99BF-CA4D128FD2D5}"/>
              </a:ext>
            </a:extLst>
          </p:cNvPr>
          <p:cNvSpPr/>
          <p:nvPr/>
        </p:nvSpPr>
        <p:spPr>
          <a:xfrm>
            <a:off x="1852206" y="10363200"/>
            <a:ext cx="3929989" cy="716328"/>
          </a:xfrm>
          <a:prstGeom prst="rect">
            <a:avLst/>
          </a:prstGeom>
          <a:solidFill>
            <a:srgbClr val="FF5698"/>
          </a:solidFill>
        </p:spPr>
      </p:sp>
      <p:sp>
        <p:nvSpPr>
          <p:cNvPr id="55" name="AutoShape 10">
            <a:extLst>
              <a:ext uri="{FF2B5EF4-FFF2-40B4-BE49-F238E27FC236}">
                <a16:creationId xmlns:a16="http://schemas.microsoft.com/office/drawing/2014/main" id="{BF896988-823B-41EC-B140-C12DC0D3CB41}"/>
              </a:ext>
            </a:extLst>
          </p:cNvPr>
          <p:cNvSpPr/>
          <p:nvPr/>
        </p:nvSpPr>
        <p:spPr>
          <a:xfrm>
            <a:off x="243001" y="10606427"/>
            <a:ext cx="7148399" cy="229875"/>
          </a:xfrm>
          <a:prstGeom prst="rect">
            <a:avLst/>
          </a:prstGeom>
          <a:solidFill>
            <a:srgbClr val="FF5698"/>
          </a:solidFill>
        </p:spPr>
      </p:sp>
      <p:sp>
        <p:nvSpPr>
          <p:cNvPr id="56" name="TextBox 40">
            <a:extLst>
              <a:ext uri="{FF2B5EF4-FFF2-40B4-BE49-F238E27FC236}">
                <a16:creationId xmlns:a16="http://schemas.microsoft.com/office/drawing/2014/main" id="{A54AC89C-D03D-4884-9AF9-A771902196D0}"/>
              </a:ext>
            </a:extLst>
          </p:cNvPr>
          <p:cNvSpPr txBox="1"/>
          <p:nvPr/>
        </p:nvSpPr>
        <p:spPr>
          <a:xfrm>
            <a:off x="1984965" y="10480259"/>
            <a:ext cx="3584691" cy="510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9"/>
              </a:lnSpc>
            </a:pPr>
            <a:r>
              <a:rPr lang="en-US" sz="3013" dirty="0">
                <a:solidFill>
                  <a:srgbClr val="FFFFFF"/>
                </a:solidFill>
                <a:latin typeface="Cooper Hewitt Heavy"/>
              </a:rPr>
              <a:t>METODOLOGÍA</a:t>
            </a:r>
          </a:p>
        </p:txBody>
      </p:sp>
      <p:sp>
        <p:nvSpPr>
          <p:cNvPr id="57" name="AutoShape 9">
            <a:extLst>
              <a:ext uri="{FF2B5EF4-FFF2-40B4-BE49-F238E27FC236}">
                <a16:creationId xmlns:a16="http://schemas.microsoft.com/office/drawing/2014/main" id="{BA86C75B-48D0-4739-BC7D-CDB4497EC069}"/>
              </a:ext>
            </a:extLst>
          </p:cNvPr>
          <p:cNvSpPr/>
          <p:nvPr/>
        </p:nvSpPr>
        <p:spPr>
          <a:xfrm>
            <a:off x="1848270" y="12420600"/>
            <a:ext cx="3929989" cy="716328"/>
          </a:xfrm>
          <a:prstGeom prst="rect">
            <a:avLst/>
          </a:prstGeom>
          <a:solidFill>
            <a:srgbClr val="525EFF"/>
          </a:solidFill>
        </p:spPr>
      </p:sp>
      <p:sp>
        <p:nvSpPr>
          <p:cNvPr id="58" name="AutoShape 10">
            <a:extLst>
              <a:ext uri="{FF2B5EF4-FFF2-40B4-BE49-F238E27FC236}">
                <a16:creationId xmlns:a16="http://schemas.microsoft.com/office/drawing/2014/main" id="{06986180-2D05-492A-BDC7-3FFFEBF594C4}"/>
              </a:ext>
            </a:extLst>
          </p:cNvPr>
          <p:cNvSpPr/>
          <p:nvPr/>
        </p:nvSpPr>
        <p:spPr>
          <a:xfrm>
            <a:off x="239065" y="12663827"/>
            <a:ext cx="7148399" cy="229875"/>
          </a:xfrm>
          <a:prstGeom prst="rect">
            <a:avLst/>
          </a:prstGeom>
          <a:solidFill>
            <a:srgbClr val="525EFF"/>
          </a:solidFill>
        </p:spPr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08D4337-D3DE-43E2-918B-C104E147D175}"/>
              </a:ext>
            </a:extLst>
          </p:cNvPr>
          <p:cNvSpPr txBox="1"/>
          <p:nvPr/>
        </p:nvSpPr>
        <p:spPr>
          <a:xfrm>
            <a:off x="1884895" y="12427213"/>
            <a:ext cx="42626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MX" sz="1400" b="0" i="0" dirty="0">
                <a:solidFill>
                  <a:srgbClr val="FEFEFE"/>
                </a:solidFill>
                <a:effectLst/>
                <a:latin typeface="Raleway Heavy" panose="020B0604020202020204" charset="0"/>
              </a:rPr>
              <a:t>Hipótesis (para Proyectos de Ciencias) </a:t>
            </a:r>
          </a:p>
          <a:p>
            <a:pPr algn="l" fontAlgn="base"/>
            <a:r>
              <a:rPr lang="es-MX" sz="1400" b="0" i="0" dirty="0">
                <a:solidFill>
                  <a:srgbClr val="FEFEFE"/>
                </a:solidFill>
                <a:effectLst/>
                <a:latin typeface="Raleway Heavy" panose="020B0604020202020204" charset="0"/>
              </a:rPr>
              <a:t>Ejecución y construcción (para Proyectos de Ingenierías) </a:t>
            </a:r>
          </a:p>
        </p:txBody>
      </p:sp>
      <p:sp>
        <p:nvSpPr>
          <p:cNvPr id="63" name="AutoShape 9">
            <a:extLst>
              <a:ext uri="{FF2B5EF4-FFF2-40B4-BE49-F238E27FC236}">
                <a16:creationId xmlns:a16="http://schemas.microsoft.com/office/drawing/2014/main" id="{853058A5-1181-4AC1-A237-17745CF105D2}"/>
              </a:ext>
            </a:extLst>
          </p:cNvPr>
          <p:cNvSpPr/>
          <p:nvPr/>
        </p:nvSpPr>
        <p:spPr>
          <a:xfrm>
            <a:off x="1865845" y="14401800"/>
            <a:ext cx="3929989" cy="716328"/>
          </a:xfrm>
          <a:prstGeom prst="rect">
            <a:avLst/>
          </a:prstGeom>
          <a:solidFill>
            <a:srgbClr val="BB4496"/>
          </a:solidFill>
        </p:spPr>
      </p:sp>
      <p:sp>
        <p:nvSpPr>
          <p:cNvPr id="64" name="AutoShape 10">
            <a:extLst>
              <a:ext uri="{FF2B5EF4-FFF2-40B4-BE49-F238E27FC236}">
                <a16:creationId xmlns:a16="http://schemas.microsoft.com/office/drawing/2014/main" id="{820D7556-1181-4FCC-BE0B-DBF1AC8AD5AC}"/>
              </a:ext>
            </a:extLst>
          </p:cNvPr>
          <p:cNvSpPr/>
          <p:nvPr/>
        </p:nvSpPr>
        <p:spPr>
          <a:xfrm>
            <a:off x="256640" y="14645027"/>
            <a:ext cx="7148399" cy="229875"/>
          </a:xfrm>
          <a:prstGeom prst="rect">
            <a:avLst/>
          </a:prstGeom>
          <a:solidFill>
            <a:srgbClr val="BB4496"/>
          </a:solidFill>
        </p:spPr>
      </p:sp>
      <p:sp>
        <p:nvSpPr>
          <p:cNvPr id="65" name="TextBox 40">
            <a:extLst>
              <a:ext uri="{FF2B5EF4-FFF2-40B4-BE49-F238E27FC236}">
                <a16:creationId xmlns:a16="http://schemas.microsoft.com/office/drawing/2014/main" id="{617100E1-62ED-4516-A431-57A43D9F10E9}"/>
              </a:ext>
            </a:extLst>
          </p:cNvPr>
          <p:cNvSpPr txBox="1"/>
          <p:nvPr/>
        </p:nvSpPr>
        <p:spPr>
          <a:xfrm>
            <a:off x="1998604" y="14518859"/>
            <a:ext cx="3584691" cy="510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9"/>
              </a:lnSpc>
            </a:pPr>
            <a:r>
              <a:rPr lang="en-US" sz="3013" dirty="0">
                <a:solidFill>
                  <a:srgbClr val="FFFFFF"/>
                </a:solidFill>
                <a:latin typeface="Cooper Hewitt Heavy"/>
              </a:rPr>
              <a:t>RESULTADOS</a:t>
            </a:r>
          </a:p>
        </p:txBody>
      </p:sp>
      <p:sp>
        <p:nvSpPr>
          <p:cNvPr id="66" name="AutoShape 9">
            <a:extLst>
              <a:ext uri="{FF2B5EF4-FFF2-40B4-BE49-F238E27FC236}">
                <a16:creationId xmlns:a16="http://schemas.microsoft.com/office/drawing/2014/main" id="{7B68C148-A156-404B-8DEB-B35C91D11AE3}"/>
              </a:ext>
            </a:extLst>
          </p:cNvPr>
          <p:cNvSpPr/>
          <p:nvPr/>
        </p:nvSpPr>
        <p:spPr>
          <a:xfrm>
            <a:off x="1852206" y="16276272"/>
            <a:ext cx="3929989" cy="716328"/>
          </a:xfrm>
          <a:prstGeom prst="rect">
            <a:avLst/>
          </a:prstGeom>
          <a:solidFill>
            <a:srgbClr val="FFBA51"/>
          </a:solidFill>
        </p:spPr>
      </p:sp>
      <p:sp>
        <p:nvSpPr>
          <p:cNvPr id="67" name="AutoShape 10">
            <a:extLst>
              <a:ext uri="{FF2B5EF4-FFF2-40B4-BE49-F238E27FC236}">
                <a16:creationId xmlns:a16="http://schemas.microsoft.com/office/drawing/2014/main" id="{36EFAF7C-E52B-4691-B78B-39F5F00DB74E}"/>
              </a:ext>
            </a:extLst>
          </p:cNvPr>
          <p:cNvSpPr/>
          <p:nvPr/>
        </p:nvSpPr>
        <p:spPr>
          <a:xfrm>
            <a:off x="243001" y="16519499"/>
            <a:ext cx="7148399" cy="229875"/>
          </a:xfrm>
          <a:prstGeom prst="rect">
            <a:avLst/>
          </a:prstGeom>
          <a:solidFill>
            <a:srgbClr val="FFBA51"/>
          </a:solidFill>
        </p:spPr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2B77D996-3D66-405C-8C3B-028EDD40EF52}"/>
              </a:ext>
            </a:extLst>
          </p:cNvPr>
          <p:cNvSpPr txBox="1"/>
          <p:nvPr/>
        </p:nvSpPr>
        <p:spPr>
          <a:xfrm>
            <a:off x="1984965" y="16393331"/>
            <a:ext cx="3584691" cy="510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9"/>
              </a:lnSpc>
            </a:pPr>
            <a:r>
              <a:rPr lang="en-US" sz="3013" dirty="0">
                <a:solidFill>
                  <a:srgbClr val="FFFFFF"/>
                </a:solidFill>
                <a:latin typeface="Cooper Hewitt Heavy"/>
              </a:rPr>
              <a:t>CONCLUSIONES</a:t>
            </a:r>
          </a:p>
        </p:txBody>
      </p:sp>
      <p:pic>
        <p:nvPicPr>
          <p:cNvPr id="70" name="Picture 11">
            <a:extLst>
              <a:ext uri="{FF2B5EF4-FFF2-40B4-BE49-F238E27FC236}">
                <a16:creationId xmlns:a16="http://schemas.microsoft.com/office/drawing/2014/main" id="{AD1E7A85-7BE5-42F5-A526-E2E63AB1A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37118" flipH="1" flipV="1">
            <a:off x="6878316" y="1192929"/>
            <a:ext cx="1114341" cy="692284"/>
          </a:xfrm>
          <a:prstGeom prst="rect">
            <a:avLst/>
          </a:prstGeom>
        </p:spPr>
      </p:pic>
      <p:pic>
        <p:nvPicPr>
          <p:cNvPr id="71" name="Picture 19">
            <a:extLst>
              <a:ext uri="{FF2B5EF4-FFF2-40B4-BE49-F238E27FC236}">
                <a16:creationId xmlns:a16="http://schemas.microsoft.com/office/drawing/2014/main" id="{38F06BA1-8335-4817-87E7-963BFB4457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646332">
            <a:off x="-1185870" y="7559305"/>
            <a:ext cx="2371737" cy="1858849"/>
          </a:xfrm>
          <a:prstGeom prst="rect">
            <a:avLst/>
          </a:prstGeom>
        </p:spPr>
      </p:pic>
      <p:pic>
        <p:nvPicPr>
          <p:cNvPr id="72" name="Picture 15">
            <a:extLst>
              <a:ext uri="{FF2B5EF4-FFF2-40B4-BE49-F238E27FC236}">
                <a16:creationId xmlns:a16="http://schemas.microsoft.com/office/drawing/2014/main" id="{515EAD3B-2984-4110-A172-65552DB32F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91978" y="-243459"/>
            <a:ext cx="1967338" cy="2338590"/>
          </a:xfrm>
          <a:prstGeom prst="rect">
            <a:avLst/>
          </a:prstGeom>
        </p:spPr>
      </p:pic>
      <p:pic>
        <p:nvPicPr>
          <p:cNvPr id="73" name="Picture 5">
            <a:extLst>
              <a:ext uri="{FF2B5EF4-FFF2-40B4-BE49-F238E27FC236}">
                <a16:creationId xmlns:a16="http://schemas.microsoft.com/office/drawing/2014/main" id="{6C100239-2920-43B8-AC93-96A05B5A4E8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9244059">
            <a:off x="5860347" y="14671360"/>
            <a:ext cx="2259325" cy="2469207"/>
          </a:xfrm>
          <a:prstGeom prst="rect">
            <a:avLst/>
          </a:prstGeom>
        </p:spPr>
      </p:pic>
      <p:pic>
        <p:nvPicPr>
          <p:cNvPr id="74" name="Picture 18">
            <a:extLst>
              <a:ext uri="{FF2B5EF4-FFF2-40B4-BE49-F238E27FC236}">
                <a16:creationId xmlns:a16="http://schemas.microsoft.com/office/drawing/2014/main" id="{E5B814EE-00CA-4A40-889D-24037589420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434302" y="4672116"/>
            <a:ext cx="1698707" cy="17741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4D330335-31D0-4ABC-B4B6-45F4A9017390}"/>
              </a:ext>
            </a:extLst>
          </p:cNvPr>
          <p:cNvGrpSpPr/>
          <p:nvPr/>
        </p:nvGrpSpPr>
        <p:grpSpPr>
          <a:xfrm>
            <a:off x="6087764" y="-14274"/>
            <a:ext cx="1532236" cy="716815"/>
            <a:chOff x="6087764" y="-14274"/>
            <a:chExt cx="1532236" cy="716815"/>
          </a:xfrm>
        </p:grpSpPr>
        <p:sp>
          <p:nvSpPr>
            <p:cNvPr id="11" name="Triángulo isósceles 10">
              <a:extLst>
                <a:ext uri="{FF2B5EF4-FFF2-40B4-BE49-F238E27FC236}">
                  <a16:creationId xmlns:a16="http://schemas.microsoft.com/office/drawing/2014/main" id="{3AF8DBDD-4263-41A2-AD77-08631F86FCEE}"/>
                </a:ext>
              </a:extLst>
            </p:cNvPr>
            <p:cNvSpPr/>
            <p:nvPr/>
          </p:nvSpPr>
          <p:spPr>
            <a:xfrm>
              <a:off x="6087764" y="-14274"/>
              <a:ext cx="584685" cy="70007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41" name="Imagen 40" descr="Logotipo&#10;&#10;Descripción generada automáticamente">
              <a:extLst>
                <a:ext uri="{FF2B5EF4-FFF2-40B4-BE49-F238E27FC236}">
                  <a16:creationId xmlns:a16="http://schemas.microsoft.com/office/drawing/2014/main" id="{BC3AB5AE-2482-4F01-8BFF-0BC3D7591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660" y="-3939"/>
              <a:ext cx="1236340" cy="706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48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207324">
            <a:off x="5124823" y="16288417"/>
            <a:ext cx="3466355" cy="45177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607054">
            <a:off x="-2605155" y="9979344"/>
            <a:ext cx="3466355" cy="45177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6332" y="16186124"/>
            <a:ext cx="2259325" cy="24692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37281">
            <a:off x="1042158" y="11150300"/>
            <a:ext cx="1779406" cy="20220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340971" y="7935820"/>
            <a:ext cx="1881426" cy="18980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35483" y="4667446"/>
            <a:ext cx="2339723" cy="20677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742407">
            <a:off x="-1401078" y="-882565"/>
            <a:ext cx="2879977" cy="375352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227503">
            <a:off x="409334" y="-270131"/>
            <a:ext cx="2192023" cy="60828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637118" flipH="1" flipV="1">
            <a:off x="6607436" y="1965424"/>
            <a:ext cx="2025128" cy="125811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686511">
            <a:off x="1800656" y="6865533"/>
            <a:ext cx="1615281" cy="3582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633040" flipH="1">
            <a:off x="4942643" y="10339387"/>
            <a:ext cx="1467831" cy="8753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447299" flipH="1">
            <a:off x="1650188" y="14339147"/>
            <a:ext cx="1698525" cy="4601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3606837" y="1960290"/>
            <a:ext cx="1491497" cy="177295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087514" y="1101265"/>
            <a:ext cx="1865541" cy="219475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725257" y="8528407"/>
            <a:ext cx="1921139" cy="213459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3164491" y="11929895"/>
            <a:ext cx="1698707" cy="177410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4419192" y="14634636"/>
            <a:ext cx="3146585" cy="246613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5599716" y="2545642"/>
            <a:ext cx="1756983" cy="5111223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13BDCF55-BF69-432D-9EE0-82894FF99F34}"/>
              </a:ext>
            </a:extLst>
          </p:cNvPr>
          <p:cNvGrpSpPr/>
          <p:nvPr/>
        </p:nvGrpSpPr>
        <p:grpSpPr>
          <a:xfrm>
            <a:off x="6087764" y="-14274"/>
            <a:ext cx="1532236" cy="716815"/>
            <a:chOff x="6087764" y="-14274"/>
            <a:chExt cx="1532236" cy="716815"/>
          </a:xfrm>
        </p:grpSpPr>
        <p:sp>
          <p:nvSpPr>
            <p:cNvPr id="22" name="Triángulo isósceles 21">
              <a:extLst>
                <a:ext uri="{FF2B5EF4-FFF2-40B4-BE49-F238E27FC236}">
                  <a16:creationId xmlns:a16="http://schemas.microsoft.com/office/drawing/2014/main" id="{5AC7AEE7-B4ED-485B-B62A-0BB35EE8A7DD}"/>
                </a:ext>
              </a:extLst>
            </p:cNvPr>
            <p:cNvSpPr/>
            <p:nvPr/>
          </p:nvSpPr>
          <p:spPr>
            <a:xfrm>
              <a:off x="6087764" y="-14274"/>
              <a:ext cx="584685" cy="70007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23" name="Imagen 22" descr="Logotipo&#10;&#10;Descripción generada automáticamente">
              <a:extLst>
                <a:ext uri="{FF2B5EF4-FFF2-40B4-BE49-F238E27FC236}">
                  <a16:creationId xmlns:a16="http://schemas.microsoft.com/office/drawing/2014/main" id="{297B8AB5-53F6-4119-AEE2-C5F8FB5B7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660" y="-3939"/>
              <a:ext cx="1236340" cy="706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40</Words>
  <Application>Microsoft Office PowerPoint</Application>
  <PresentationFormat>Personalizado</PresentationFormat>
  <Paragraphs>13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Cooper Hewitt Heavy</vt:lpstr>
      <vt:lpstr>Calibri</vt:lpstr>
      <vt:lpstr>Montserrat Classic</vt:lpstr>
      <vt:lpstr>Arial</vt:lpstr>
      <vt:lpstr>Raleway Heavy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How to Make Your Business More Secure Infographic</dc:title>
  <cp:lastModifiedBy>RENATA RODRIGUEZ MAURY</cp:lastModifiedBy>
  <cp:revision>12</cp:revision>
  <dcterms:created xsi:type="dcterms:W3CDTF">2006-08-16T00:00:00Z</dcterms:created>
  <dcterms:modified xsi:type="dcterms:W3CDTF">2022-03-23T17:14:38Z</dcterms:modified>
  <dc:identifier>DAE3UDsZCSI</dc:identifier>
</cp:coreProperties>
</file>