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61" r:id="rId4"/>
  </p:sldIdLst>
  <p:sldSz cx="7620000" cy="19050000"/>
  <p:notesSz cx="6858000" cy="9144000"/>
  <p:embeddedFontLst>
    <p:embeddedFont>
      <p:font typeface="Canda Tawa Cute" panose="020B0604020202020204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anchez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AE6"/>
    <a:srgbClr val="BD138C"/>
    <a:srgbClr val="C4520C"/>
    <a:srgbClr val="D09A00"/>
    <a:srgbClr val="3DAE22"/>
    <a:srgbClr val="12BABE"/>
    <a:srgbClr val="2C37A4"/>
    <a:srgbClr val="D0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5" d="100"/>
          <a:sy n="25" d="100"/>
        </p:scale>
        <p:origin x="27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0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8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7.sv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71C0FA-5E42-47DB-99DD-85D0784A8241}"/>
              </a:ext>
            </a:extLst>
          </p:cNvPr>
          <p:cNvSpPr/>
          <p:nvPr/>
        </p:nvSpPr>
        <p:spPr>
          <a:xfrm>
            <a:off x="0" y="0"/>
            <a:ext cx="7620000" cy="1905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A9131DEC-7D22-4CD2-9BC7-E94A8C9F4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-392670" flipH="1">
            <a:off x="3711931" y="12721974"/>
            <a:ext cx="1069955" cy="228257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A7BA9B9-BE1D-43D5-8E47-CD6F7C447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44" y="1883619"/>
            <a:ext cx="4036267" cy="15035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C1FB3EC-CED3-413B-9A40-EF0A477E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-1680957">
            <a:off x="1435792" y="4537149"/>
            <a:ext cx="1069955" cy="228257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9D5C5B1-1759-4F50-9625-53E5C8296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764333" y="3865589"/>
            <a:ext cx="4036267" cy="150351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9D87660-8C30-44C0-B495-C4908073A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99330" y="5526645"/>
            <a:ext cx="4036267" cy="1503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39518-EAC1-4D62-B62F-569FD45B0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10622319" flipH="1">
            <a:off x="3785396" y="8434410"/>
            <a:ext cx="1069955" cy="2282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B291F-F648-4613-B474-128F225D2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29387" y="10395160"/>
            <a:ext cx="4036267" cy="1503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34696-4166-4A0E-84EB-66664FC2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2667000" y="7818186"/>
            <a:ext cx="4036267" cy="1503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3EFF6C-68B5-4F6A-9B7A-6B4C4B760636}"/>
              </a:ext>
            </a:extLst>
          </p:cNvPr>
          <p:cNvSpPr txBox="1"/>
          <p:nvPr/>
        </p:nvSpPr>
        <p:spPr>
          <a:xfrm>
            <a:off x="3727148" y="8414192"/>
            <a:ext cx="2080980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Objetivos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530785-5EF0-4573-89C6-78AB9754F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6213" y="12078016"/>
            <a:ext cx="4038954" cy="15045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920930-AA85-42DF-94DA-7BE03D15E7D1}"/>
              </a:ext>
            </a:extLst>
          </p:cNvPr>
          <p:cNvSpPr txBox="1"/>
          <p:nvPr/>
        </p:nvSpPr>
        <p:spPr>
          <a:xfrm>
            <a:off x="456839" y="4295221"/>
            <a:ext cx="4242800" cy="797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2800" dirty="0">
                <a:solidFill>
                  <a:srgbClr val="002060"/>
                </a:solidFill>
                <a:latin typeface="Canda Tawa Cute"/>
              </a:rPr>
              <a:t>Definición del problema de investigación o meta de ingeniería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0232DA-1F21-4840-9048-D356F7532091}"/>
              </a:ext>
            </a:extLst>
          </p:cNvPr>
          <p:cNvSpPr txBox="1"/>
          <p:nvPr/>
        </p:nvSpPr>
        <p:spPr>
          <a:xfrm>
            <a:off x="1200655" y="2237105"/>
            <a:ext cx="3498984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Antecedentes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A07542-1E20-4C86-89DA-8B7E55DBF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319238" flipH="1">
            <a:off x="4434646" y="2330691"/>
            <a:ext cx="1069955" cy="2282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CE6C25-7BC1-44CA-B0B7-A0BA8EE2305D}"/>
              </a:ext>
            </a:extLst>
          </p:cNvPr>
          <p:cNvSpPr txBox="1"/>
          <p:nvPr/>
        </p:nvSpPr>
        <p:spPr>
          <a:xfrm>
            <a:off x="2790545" y="6091034"/>
            <a:ext cx="4068598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Justificación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E7F578-04D0-48A0-864E-B28F46BB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-392670" flipH="1">
            <a:off x="5713044" y="6331937"/>
            <a:ext cx="1069955" cy="2282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44B53B-8ECE-40CB-B848-FF02FA7C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1855281" flipH="1">
            <a:off x="4055616" y="11085498"/>
            <a:ext cx="1069955" cy="2282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8CEDD-D287-4297-AF58-66E0CBF8E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74142" y="7332591"/>
            <a:ext cx="910490" cy="9711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3EB17C-C4AB-41C1-9852-A4C9F7AA6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48022" y="9909566"/>
            <a:ext cx="910490" cy="9711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94064F-20C9-42AE-942A-FF79FC1355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2699" y="11658600"/>
            <a:ext cx="910490" cy="9711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307F88-D776-4F58-89C0-98AD0C17B8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47521" y="4876800"/>
            <a:ext cx="910490" cy="9711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F6FF57-73D5-492F-A082-FD2859786B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255" y="3276600"/>
            <a:ext cx="910490" cy="9711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B5AED3-349D-4E38-9B21-5A2200651F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674705" y="1219200"/>
            <a:ext cx="910490" cy="9711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E44CF6-92B6-4827-A6FF-B4705A13E4D9}"/>
              </a:ext>
            </a:extLst>
          </p:cNvPr>
          <p:cNvSpPr txBox="1"/>
          <p:nvPr/>
        </p:nvSpPr>
        <p:spPr>
          <a:xfrm>
            <a:off x="3585339" y="1272094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>
                <a:solidFill>
                  <a:srgbClr val="FFFFFF"/>
                </a:solidFill>
                <a:latin typeface="Canda Tawa Cut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F19FD0-AB8F-4101-B039-9CD1B2673A64}"/>
              </a:ext>
            </a:extLst>
          </p:cNvPr>
          <p:cNvSpPr txBox="1"/>
          <p:nvPr/>
        </p:nvSpPr>
        <p:spPr>
          <a:xfrm>
            <a:off x="764333" y="3318124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 dirty="0">
                <a:solidFill>
                  <a:srgbClr val="FFFFFF"/>
                </a:solidFill>
                <a:latin typeface="Canda Tawa Cute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EA4E24-C14A-451E-B4AB-8FD09B7CDC10}"/>
              </a:ext>
            </a:extLst>
          </p:cNvPr>
          <p:cNvSpPr txBox="1"/>
          <p:nvPr/>
        </p:nvSpPr>
        <p:spPr>
          <a:xfrm>
            <a:off x="5167679" y="4940128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 dirty="0">
                <a:solidFill>
                  <a:srgbClr val="FFFFFF"/>
                </a:solidFill>
                <a:latin typeface="Canda Tawa Cut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805E0A-D70D-439E-BE69-0EED4AB31BB5}"/>
              </a:ext>
            </a:extLst>
          </p:cNvPr>
          <p:cNvSpPr txBox="1"/>
          <p:nvPr/>
        </p:nvSpPr>
        <p:spPr>
          <a:xfrm>
            <a:off x="2699330" y="7386813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>
                <a:solidFill>
                  <a:srgbClr val="FFFFFF"/>
                </a:solidFill>
                <a:latin typeface="Canda Tawa Cute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3E7B13-E43E-468D-A35E-6D9C394004D2}"/>
              </a:ext>
            </a:extLst>
          </p:cNvPr>
          <p:cNvSpPr txBox="1"/>
          <p:nvPr/>
        </p:nvSpPr>
        <p:spPr>
          <a:xfrm>
            <a:off x="6158010" y="9991944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>
                <a:solidFill>
                  <a:srgbClr val="FFFFFF"/>
                </a:solidFill>
                <a:latin typeface="Canda Tawa Cute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B0BB48-AA91-402D-8E9C-BB656BBCDB47}"/>
              </a:ext>
            </a:extLst>
          </p:cNvPr>
          <p:cNvSpPr txBox="1"/>
          <p:nvPr/>
        </p:nvSpPr>
        <p:spPr>
          <a:xfrm>
            <a:off x="4361652" y="10764361"/>
            <a:ext cx="1598982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Metodología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8E883E-9CC9-4A62-B0D5-D5195B98995F}"/>
              </a:ext>
            </a:extLst>
          </p:cNvPr>
          <p:cNvSpPr txBox="1"/>
          <p:nvPr/>
        </p:nvSpPr>
        <p:spPr>
          <a:xfrm>
            <a:off x="304800" y="11695523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>
                <a:solidFill>
                  <a:srgbClr val="FFFFFF"/>
                </a:solidFill>
                <a:latin typeface="Canda Tawa Cute"/>
              </a:rPr>
              <a:t>6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12B81A8F-3F59-4687-B3FE-5878102AEF0D}"/>
              </a:ext>
            </a:extLst>
          </p:cNvPr>
          <p:cNvSpPr txBox="1"/>
          <p:nvPr/>
        </p:nvSpPr>
        <p:spPr>
          <a:xfrm>
            <a:off x="569024" y="477320"/>
            <a:ext cx="4741377" cy="473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5400" dirty="0">
                <a:solidFill>
                  <a:srgbClr val="002060"/>
                </a:solidFill>
                <a:latin typeface="Canda Tawa Cute"/>
              </a:rPr>
              <a:t>Nombre del proyecto</a:t>
            </a:r>
          </a:p>
        </p:txBody>
      </p:sp>
      <p:pic>
        <p:nvPicPr>
          <p:cNvPr id="35" name="Picture 7">
            <a:extLst>
              <a:ext uri="{FF2B5EF4-FFF2-40B4-BE49-F238E27FC236}">
                <a16:creationId xmlns:a16="http://schemas.microsoft.com/office/drawing/2014/main" id="{E338B376-D7D3-4B8D-BF65-B4C604A89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10622319" flipH="1">
            <a:off x="5958397" y="14548363"/>
            <a:ext cx="1069955" cy="2282571"/>
          </a:xfrm>
          <a:prstGeom prst="rect">
            <a:avLst/>
          </a:prstGeom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E3C98DDF-D91A-43ED-B37B-A9367102F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34187" y="16509113"/>
            <a:ext cx="4036267" cy="1503510"/>
          </a:xfrm>
          <a:prstGeom prst="rect">
            <a:avLst/>
          </a:prstGeom>
        </p:spPr>
      </p:pic>
      <p:pic>
        <p:nvPicPr>
          <p:cNvPr id="37" name="Picture 9">
            <a:extLst>
              <a:ext uri="{FF2B5EF4-FFF2-40B4-BE49-F238E27FC236}">
                <a16:creationId xmlns:a16="http://schemas.microsoft.com/office/drawing/2014/main" id="{5DCC302B-C872-4B39-8516-295CB1075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2971800" y="13932139"/>
            <a:ext cx="4036267" cy="1503510"/>
          </a:xfrm>
          <a:prstGeom prst="rect">
            <a:avLst/>
          </a:prstGeom>
        </p:spPr>
      </p:pic>
      <p:sp>
        <p:nvSpPr>
          <p:cNvPr id="38" name="TextBox 10">
            <a:extLst>
              <a:ext uri="{FF2B5EF4-FFF2-40B4-BE49-F238E27FC236}">
                <a16:creationId xmlns:a16="http://schemas.microsoft.com/office/drawing/2014/main" id="{1AD3CE6F-1CB5-4D24-88BE-079DD0E139D0}"/>
              </a:ext>
            </a:extLst>
          </p:cNvPr>
          <p:cNvSpPr txBox="1"/>
          <p:nvPr/>
        </p:nvSpPr>
        <p:spPr>
          <a:xfrm>
            <a:off x="3965608" y="14301340"/>
            <a:ext cx="2080980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Resultados</a:t>
            </a:r>
          </a:p>
        </p:txBody>
      </p:sp>
      <p:pic>
        <p:nvPicPr>
          <p:cNvPr id="39" name="Picture 19">
            <a:extLst>
              <a:ext uri="{FF2B5EF4-FFF2-40B4-BE49-F238E27FC236}">
                <a16:creationId xmlns:a16="http://schemas.microsoft.com/office/drawing/2014/main" id="{D0865200-D4B8-47BE-81AA-B13654057E2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313042" y="13659211"/>
            <a:ext cx="910490" cy="971189"/>
          </a:xfrm>
          <a:prstGeom prst="rect">
            <a:avLst/>
          </a:prstGeom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F5C3474D-A500-44E4-9DD6-94D3399E6C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52822" y="16023519"/>
            <a:ext cx="910490" cy="971189"/>
          </a:xfrm>
          <a:prstGeom prst="rect">
            <a:avLst/>
          </a:prstGeom>
        </p:spPr>
      </p:pic>
      <p:sp>
        <p:nvSpPr>
          <p:cNvPr id="41" name="TextBox 28">
            <a:extLst>
              <a:ext uri="{FF2B5EF4-FFF2-40B4-BE49-F238E27FC236}">
                <a16:creationId xmlns:a16="http://schemas.microsoft.com/office/drawing/2014/main" id="{944A532F-EE3F-44B3-B083-D2A160E22CAB}"/>
              </a:ext>
            </a:extLst>
          </p:cNvPr>
          <p:cNvSpPr txBox="1"/>
          <p:nvPr/>
        </p:nvSpPr>
        <p:spPr>
          <a:xfrm>
            <a:off x="6238230" y="13713433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 dirty="0">
                <a:solidFill>
                  <a:srgbClr val="FFFFFF"/>
                </a:solidFill>
                <a:latin typeface="Canda Tawa Cute"/>
              </a:rPr>
              <a:t>7</a:t>
            </a:r>
          </a:p>
        </p:txBody>
      </p:sp>
      <p:sp>
        <p:nvSpPr>
          <p:cNvPr id="42" name="TextBox 29">
            <a:extLst>
              <a:ext uri="{FF2B5EF4-FFF2-40B4-BE49-F238E27FC236}">
                <a16:creationId xmlns:a16="http://schemas.microsoft.com/office/drawing/2014/main" id="{70C63CB1-C535-44DD-A2BE-A5927AB0A166}"/>
              </a:ext>
            </a:extLst>
          </p:cNvPr>
          <p:cNvSpPr txBox="1"/>
          <p:nvPr/>
        </p:nvSpPr>
        <p:spPr>
          <a:xfrm>
            <a:off x="6462810" y="16105897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 dirty="0">
                <a:solidFill>
                  <a:srgbClr val="FFFFFF"/>
                </a:solidFill>
                <a:latin typeface="Canda Tawa Cute"/>
              </a:rPr>
              <a:t>8</a:t>
            </a: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7216411F-A5F3-4F8E-A083-ADC47B8135D0}"/>
              </a:ext>
            </a:extLst>
          </p:cNvPr>
          <p:cNvSpPr txBox="1"/>
          <p:nvPr/>
        </p:nvSpPr>
        <p:spPr>
          <a:xfrm>
            <a:off x="4666452" y="16878314"/>
            <a:ext cx="1598982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Conclusiones</a:t>
            </a:r>
          </a:p>
        </p:txBody>
      </p:sp>
      <p:sp>
        <p:nvSpPr>
          <p:cNvPr id="44" name="AutoShape 36">
            <a:extLst>
              <a:ext uri="{FF2B5EF4-FFF2-40B4-BE49-F238E27FC236}">
                <a16:creationId xmlns:a16="http://schemas.microsoft.com/office/drawing/2014/main" id="{D2BD38AC-E542-4AEB-B7D7-B5AC1CD432B3}"/>
              </a:ext>
            </a:extLst>
          </p:cNvPr>
          <p:cNvSpPr/>
          <p:nvPr/>
        </p:nvSpPr>
        <p:spPr>
          <a:xfrm>
            <a:off x="0" y="18327165"/>
            <a:ext cx="7620000" cy="786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374306B6-6BF5-4922-9829-EEF5E443D5ED}"/>
              </a:ext>
            </a:extLst>
          </p:cNvPr>
          <p:cNvSpPr txBox="1"/>
          <p:nvPr/>
        </p:nvSpPr>
        <p:spPr>
          <a:xfrm>
            <a:off x="3442351" y="18541345"/>
            <a:ext cx="4025249" cy="401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200" dirty="0">
                <a:solidFill>
                  <a:srgbClr val="002060"/>
                </a:solidFill>
                <a:latin typeface="Canda Tawa Cute"/>
              </a:rPr>
              <a:t>Nombre de los participantes</a:t>
            </a:r>
          </a:p>
        </p:txBody>
      </p:sp>
      <p:sp>
        <p:nvSpPr>
          <p:cNvPr id="50" name="TextBox 33">
            <a:extLst>
              <a:ext uri="{FF2B5EF4-FFF2-40B4-BE49-F238E27FC236}">
                <a16:creationId xmlns:a16="http://schemas.microsoft.com/office/drawing/2014/main" id="{DBF0DDFB-0010-490E-99DB-EB19EDE35745}"/>
              </a:ext>
            </a:extLst>
          </p:cNvPr>
          <p:cNvSpPr txBox="1"/>
          <p:nvPr/>
        </p:nvSpPr>
        <p:spPr>
          <a:xfrm>
            <a:off x="2057400" y="2819400"/>
            <a:ext cx="1732566" cy="249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32"/>
              </a:lnSpc>
            </a:pPr>
            <a:r>
              <a:rPr lang="en-US" sz="1640" spc="82" dirty="0">
                <a:latin typeface="Sanchez"/>
              </a:rPr>
              <a:t>Insertar texto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2259E72-7C38-4FD8-8D61-0ECD71F11EF3}"/>
              </a:ext>
            </a:extLst>
          </p:cNvPr>
          <p:cNvSpPr txBox="1"/>
          <p:nvPr/>
        </p:nvSpPr>
        <p:spPr>
          <a:xfrm>
            <a:off x="1294232" y="12344400"/>
            <a:ext cx="3290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1800" b="0" i="0" dirty="0">
                <a:solidFill>
                  <a:srgbClr val="002060"/>
                </a:solidFill>
                <a:effectLst/>
                <a:latin typeface="Canda Tawa Cute" panose="020B0604020202020204" charset="-128"/>
                <a:ea typeface="Canda Tawa Cute" panose="020B0604020202020204" charset="-128"/>
                <a:cs typeface="Canda Tawa Cute" panose="020B0604020202020204" charset="-128"/>
              </a:rPr>
              <a:t>Hipótesis (para Proyectos de Ciencias) </a:t>
            </a:r>
          </a:p>
          <a:p>
            <a:pPr algn="l" fontAlgn="base"/>
            <a:r>
              <a:rPr lang="es-MX" sz="1800" b="0" i="0" dirty="0">
                <a:solidFill>
                  <a:srgbClr val="002060"/>
                </a:solidFill>
                <a:effectLst/>
                <a:latin typeface="Canda Tawa Cute" panose="020B0604020202020204" charset="-128"/>
                <a:ea typeface="Canda Tawa Cute" panose="020B0604020202020204" charset="-128"/>
                <a:cs typeface="Canda Tawa Cute" panose="020B0604020202020204" charset="-128"/>
              </a:rPr>
              <a:t>Ejecución y construcción (para Proyectos de Ingenierías) </a:t>
            </a:r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C3DF944F-2770-43BB-ACCF-A0A011BD6DDA}"/>
              </a:ext>
            </a:extLst>
          </p:cNvPr>
          <p:cNvGrpSpPr/>
          <p:nvPr/>
        </p:nvGrpSpPr>
        <p:grpSpPr>
          <a:xfrm rot="20061052">
            <a:off x="-359647" y="15278045"/>
            <a:ext cx="3670810" cy="3479195"/>
            <a:chOff x="-1878507" y="6056301"/>
            <a:chExt cx="5342794" cy="5063903"/>
          </a:xfrm>
        </p:grpSpPr>
        <p:grpSp>
          <p:nvGrpSpPr>
            <p:cNvPr id="78" name="Grupo 77">
              <a:extLst>
                <a:ext uri="{FF2B5EF4-FFF2-40B4-BE49-F238E27FC236}">
                  <a16:creationId xmlns:a16="http://schemas.microsoft.com/office/drawing/2014/main" id="{2114C4E4-C060-4E7E-9C91-93878308E88F}"/>
                </a:ext>
              </a:extLst>
            </p:cNvPr>
            <p:cNvGrpSpPr/>
            <p:nvPr/>
          </p:nvGrpSpPr>
          <p:grpSpPr>
            <a:xfrm>
              <a:off x="-1878507" y="6056301"/>
              <a:ext cx="5297774" cy="5063903"/>
              <a:chOff x="-1878507" y="6056301"/>
              <a:chExt cx="5297774" cy="5063903"/>
            </a:xfrm>
          </p:grpSpPr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B3EF833E-29AF-4F52-A9BA-1119B23E5E1E}"/>
                  </a:ext>
                </a:extLst>
              </p:cNvPr>
              <p:cNvSpPr/>
              <p:nvPr/>
            </p:nvSpPr>
            <p:spPr>
              <a:xfrm rot="1526392">
                <a:off x="2137878" y="8922885"/>
                <a:ext cx="1281389" cy="1294014"/>
              </a:xfrm>
              <a:custGeom>
                <a:avLst/>
                <a:gdLst>
                  <a:gd name="connsiteX0" fmla="*/ 218117 w 1281389"/>
                  <a:gd name="connsiteY0" fmla="*/ 1134928 h 1294014"/>
                  <a:gd name="connsiteX1" fmla="*/ 255950 w 1281389"/>
                  <a:gd name="connsiteY1" fmla="*/ 1028908 h 1294014"/>
                  <a:gd name="connsiteX2" fmla="*/ 144232 w 1281389"/>
                  <a:gd name="connsiteY2" fmla="*/ 784716 h 1294014"/>
                  <a:gd name="connsiteX3" fmla="*/ 76244 w 1281389"/>
                  <a:gd name="connsiteY3" fmla="*/ 633528 h 1294014"/>
                  <a:gd name="connsiteX4" fmla="*/ 5919 w 1281389"/>
                  <a:gd name="connsiteY4" fmla="*/ 400239 h 1294014"/>
                  <a:gd name="connsiteX5" fmla="*/ 297566 w 1281389"/>
                  <a:gd name="connsiteY5" fmla="*/ 563108 h 1294014"/>
                  <a:gd name="connsiteX6" fmla="*/ 655866 w 1281389"/>
                  <a:gd name="connsiteY6" fmla="*/ 261734 h 1294014"/>
                  <a:gd name="connsiteX7" fmla="*/ 899888 w 1281389"/>
                  <a:gd name="connsiteY7" fmla="*/ 11090 h 1294014"/>
                  <a:gd name="connsiteX8" fmla="*/ 899888 w 1281389"/>
                  <a:gd name="connsiteY8" fmla="*/ 203328 h 1294014"/>
                  <a:gd name="connsiteX9" fmla="*/ 1111975 w 1281389"/>
                  <a:gd name="connsiteY9" fmla="*/ 78618 h 1294014"/>
                  <a:gd name="connsiteX10" fmla="*/ 1115091 w 1281389"/>
                  <a:gd name="connsiteY10" fmla="*/ 238928 h 1294014"/>
                  <a:gd name="connsiteX11" fmla="*/ 1218018 w 1281389"/>
                  <a:gd name="connsiteY11" fmla="*/ 429275 h 1294014"/>
                  <a:gd name="connsiteX12" fmla="*/ 1187752 w 1281389"/>
                  <a:gd name="connsiteY12" fmla="*/ 734654 h 1294014"/>
                  <a:gd name="connsiteX13" fmla="*/ 717623 w 1281389"/>
                  <a:gd name="connsiteY13" fmla="*/ 1116016 h 1294014"/>
                  <a:gd name="connsiteX14" fmla="*/ 640622 w 1281389"/>
                  <a:gd name="connsiteY14" fmla="*/ 1294015 h 1294014"/>
                  <a:gd name="connsiteX15" fmla="*/ 218117 w 1281389"/>
                  <a:gd name="connsiteY15" fmla="*/ 1134928 h 129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81389" h="1294014">
                    <a:moveTo>
                      <a:pt x="218117" y="1134928"/>
                    </a:moveTo>
                    <a:lnTo>
                      <a:pt x="255950" y="1028908"/>
                    </a:lnTo>
                    <a:cubicBezTo>
                      <a:pt x="255950" y="1028908"/>
                      <a:pt x="191189" y="945916"/>
                      <a:pt x="144232" y="784716"/>
                    </a:cubicBezTo>
                    <a:cubicBezTo>
                      <a:pt x="128653" y="731428"/>
                      <a:pt x="105842" y="680476"/>
                      <a:pt x="76244" y="633528"/>
                    </a:cubicBezTo>
                    <a:cubicBezTo>
                      <a:pt x="34071" y="566668"/>
                      <a:pt x="-17671" y="465320"/>
                      <a:pt x="5919" y="400239"/>
                    </a:cubicBezTo>
                    <a:cubicBezTo>
                      <a:pt x="43752" y="296110"/>
                      <a:pt x="219898" y="254391"/>
                      <a:pt x="297566" y="563108"/>
                    </a:cubicBezTo>
                    <a:cubicBezTo>
                      <a:pt x="297566" y="563108"/>
                      <a:pt x="524452" y="506482"/>
                      <a:pt x="655866" y="261734"/>
                    </a:cubicBezTo>
                    <a:cubicBezTo>
                      <a:pt x="774817" y="40126"/>
                      <a:pt x="828228" y="-29850"/>
                      <a:pt x="899888" y="11090"/>
                    </a:cubicBezTo>
                    <a:cubicBezTo>
                      <a:pt x="987572" y="61263"/>
                      <a:pt x="899888" y="203328"/>
                      <a:pt x="899888" y="203328"/>
                    </a:cubicBezTo>
                    <a:cubicBezTo>
                      <a:pt x="899888" y="203328"/>
                      <a:pt x="1026406" y="7530"/>
                      <a:pt x="1111975" y="78618"/>
                    </a:cubicBezTo>
                    <a:cubicBezTo>
                      <a:pt x="1173398" y="129570"/>
                      <a:pt x="1115091" y="238928"/>
                      <a:pt x="1115091" y="238928"/>
                    </a:cubicBezTo>
                    <a:cubicBezTo>
                      <a:pt x="1115091" y="238928"/>
                      <a:pt x="1339529" y="150930"/>
                      <a:pt x="1218018" y="429275"/>
                    </a:cubicBezTo>
                    <a:cubicBezTo>
                      <a:pt x="1218018" y="429275"/>
                      <a:pt x="1379031" y="427161"/>
                      <a:pt x="1187752" y="734654"/>
                    </a:cubicBezTo>
                    <a:cubicBezTo>
                      <a:pt x="996473" y="1042146"/>
                      <a:pt x="717623" y="1116016"/>
                      <a:pt x="717623" y="1116016"/>
                    </a:cubicBezTo>
                    <a:lnTo>
                      <a:pt x="640622" y="1294015"/>
                    </a:lnTo>
                    <a:lnTo>
                      <a:pt x="218117" y="1134928"/>
                    </a:lnTo>
                    <a:close/>
                  </a:path>
                </a:pathLst>
              </a:custGeom>
              <a:solidFill>
                <a:srgbClr val="F4BA92"/>
              </a:solidFill>
              <a:ln w="11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0BC367AD-53EB-4F0E-B55E-3252599808DC}"/>
                  </a:ext>
                </a:extLst>
              </p:cNvPr>
              <p:cNvSpPr/>
              <p:nvPr/>
            </p:nvSpPr>
            <p:spPr>
              <a:xfrm rot="1526392">
                <a:off x="-1806189" y="7622888"/>
                <a:ext cx="3726790" cy="2599568"/>
              </a:xfrm>
              <a:custGeom>
                <a:avLst/>
                <a:gdLst>
                  <a:gd name="connsiteX0" fmla="*/ 3726791 w 3726790"/>
                  <a:gd name="connsiteY0" fmla="*/ 744601 h 2599568"/>
                  <a:gd name="connsiteX1" fmla="*/ 3449052 w 3726790"/>
                  <a:gd name="connsiteY1" fmla="*/ 1830058 h 2599568"/>
                  <a:gd name="connsiteX2" fmla="*/ 3419454 w 3726790"/>
                  <a:gd name="connsiteY2" fmla="*/ 1945980 h 2599568"/>
                  <a:gd name="connsiteX3" fmla="*/ 3333996 w 3726790"/>
                  <a:gd name="connsiteY3" fmla="*/ 2280061 h 2599568"/>
                  <a:gd name="connsiteX4" fmla="*/ 3333662 w 3726790"/>
                  <a:gd name="connsiteY4" fmla="*/ 2281619 h 2599568"/>
                  <a:gd name="connsiteX5" fmla="*/ 3333662 w 3726790"/>
                  <a:gd name="connsiteY5" fmla="*/ 2281730 h 2599568"/>
                  <a:gd name="connsiteX6" fmla="*/ 3252321 w 3726790"/>
                  <a:gd name="connsiteY6" fmla="*/ 2599569 h 2599568"/>
                  <a:gd name="connsiteX7" fmla="*/ 144237 w 3726790"/>
                  <a:gd name="connsiteY7" fmla="*/ 2599569 h 2599568"/>
                  <a:gd name="connsiteX8" fmla="*/ 249 w 3726790"/>
                  <a:gd name="connsiteY8" fmla="*/ 1761752 h 2599568"/>
                  <a:gd name="connsiteX9" fmla="*/ 138 w 3726790"/>
                  <a:gd name="connsiteY9" fmla="*/ 1761640 h 2599568"/>
                  <a:gd name="connsiteX10" fmla="*/ 362555 w 3726790"/>
                  <a:gd name="connsiteY10" fmla="*/ 689866 h 2599568"/>
                  <a:gd name="connsiteX11" fmla="*/ 621488 w 3726790"/>
                  <a:gd name="connsiteY11" fmla="*/ 477603 h 2599568"/>
                  <a:gd name="connsiteX12" fmla="*/ 1090171 w 3726790"/>
                  <a:gd name="connsiteY12" fmla="*/ 225401 h 2599568"/>
                  <a:gd name="connsiteX13" fmla="*/ 1398954 w 3726790"/>
                  <a:gd name="connsiteY13" fmla="*/ 106031 h 2599568"/>
                  <a:gd name="connsiteX14" fmla="*/ 1439235 w 3726790"/>
                  <a:gd name="connsiteY14" fmla="*/ 93348 h 2599568"/>
                  <a:gd name="connsiteX15" fmla="*/ 1460488 w 3726790"/>
                  <a:gd name="connsiteY15" fmla="*/ 87007 h 2599568"/>
                  <a:gd name="connsiteX16" fmla="*/ 1704510 w 3726790"/>
                  <a:gd name="connsiteY16" fmla="*/ 28268 h 2599568"/>
                  <a:gd name="connsiteX17" fmla="*/ 2047788 w 3726790"/>
                  <a:gd name="connsiteY17" fmla="*/ 2569 h 2599568"/>
                  <a:gd name="connsiteX18" fmla="*/ 2199454 w 3726790"/>
                  <a:gd name="connsiteY18" fmla="*/ 21148 h 2599568"/>
                  <a:gd name="connsiteX19" fmla="*/ 2567657 w 3726790"/>
                  <a:gd name="connsiteY19" fmla="*/ 87007 h 2599568"/>
                  <a:gd name="connsiteX20" fmla="*/ 2567657 w 3726790"/>
                  <a:gd name="connsiteY20" fmla="*/ 87118 h 2599568"/>
                  <a:gd name="connsiteX21" fmla="*/ 2586685 w 3726790"/>
                  <a:gd name="connsiteY21" fmla="*/ 91457 h 2599568"/>
                  <a:gd name="connsiteX22" fmla="*/ 2698181 w 3726790"/>
                  <a:gd name="connsiteY22" fmla="*/ 119158 h 2599568"/>
                  <a:gd name="connsiteX23" fmla="*/ 2965236 w 3726790"/>
                  <a:gd name="connsiteY23" fmla="*/ 203151 h 2599568"/>
                  <a:gd name="connsiteX24" fmla="*/ 3726791 w 3726790"/>
                  <a:gd name="connsiteY24" fmla="*/ 744601 h 259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26790" h="2599568">
                    <a:moveTo>
                      <a:pt x="3726791" y="744601"/>
                    </a:moveTo>
                    <a:lnTo>
                      <a:pt x="3449052" y="1830058"/>
                    </a:lnTo>
                    <a:lnTo>
                      <a:pt x="3419454" y="1945980"/>
                    </a:lnTo>
                    <a:lnTo>
                      <a:pt x="3333996" y="2280061"/>
                    </a:lnTo>
                    <a:lnTo>
                      <a:pt x="3333662" y="2281619"/>
                    </a:lnTo>
                    <a:lnTo>
                      <a:pt x="3333662" y="2281730"/>
                    </a:lnTo>
                    <a:lnTo>
                      <a:pt x="3252321" y="2599569"/>
                    </a:lnTo>
                    <a:lnTo>
                      <a:pt x="144237" y="2599569"/>
                    </a:lnTo>
                    <a:cubicBezTo>
                      <a:pt x="144237" y="2599569"/>
                      <a:pt x="5257" y="2219876"/>
                      <a:pt x="249" y="1761752"/>
                    </a:cubicBezTo>
                    <a:cubicBezTo>
                      <a:pt x="138" y="1761640"/>
                      <a:pt x="138" y="1761640"/>
                      <a:pt x="138" y="1761640"/>
                    </a:cubicBezTo>
                    <a:cubicBezTo>
                      <a:pt x="-3757" y="1404308"/>
                      <a:pt x="73801" y="999250"/>
                      <a:pt x="362555" y="689866"/>
                    </a:cubicBezTo>
                    <a:cubicBezTo>
                      <a:pt x="434883" y="612326"/>
                      <a:pt x="520563" y="540904"/>
                      <a:pt x="621488" y="477603"/>
                    </a:cubicBezTo>
                    <a:cubicBezTo>
                      <a:pt x="789844" y="372139"/>
                      <a:pt x="946740" y="289703"/>
                      <a:pt x="1090171" y="225401"/>
                    </a:cubicBezTo>
                    <a:cubicBezTo>
                      <a:pt x="1201444" y="175450"/>
                      <a:pt x="1304706" y="136402"/>
                      <a:pt x="1398954" y="106031"/>
                    </a:cubicBezTo>
                    <a:cubicBezTo>
                      <a:pt x="1412529" y="101581"/>
                      <a:pt x="1425993" y="97353"/>
                      <a:pt x="1439235" y="93348"/>
                    </a:cubicBezTo>
                    <a:cubicBezTo>
                      <a:pt x="1446356" y="91235"/>
                      <a:pt x="1453478" y="89121"/>
                      <a:pt x="1460488" y="87007"/>
                    </a:cubicBezTo>
                    <a:cubicBezTo>
                      <a:pt x="1551398" y="59974"/>
                      <a:pt x="1633073" y="41173"/>
                      <a:pt x="1704510" y="28268"/>
                    </a:cubicBezTo>
                    <a:cubicBezTo>
                      <a:pt x="1924498" y="-12005"/>
                      <a:pt x="2047788" y="2569"/>
                      <a:pt x="2047788" y="2569"/>
                    </a:cubicBezTo>
                    <a:cubicBezTo>
                      <a:pt x="2099864" y="8132"/>
                      <a:pt x="2150494" y="14362"/>
                      <a:pt x="2199454" y="21148"/>
                    </a:cubicBezTo>
                    <a:cubicBezTo>
                      <a:pt x="2333204" y="39393"/>
                      <a:pt x="2455605" y="61643"/>
                      <a:pt x="2567657" y="87007"/>
                    </a:cubicBezTo>
                    <a:lnTo>
                      <a:pt x="2567657" y="87118"/>
                    </a:lnTo>
                    <a:lnTo>
                      <a:pt x="2586685" y="91457"/>
                    </a:lnTo>
                    <a:cubicBezTo>
                      <a:pt x="2625074" y="100357"/>
                      <a:pt x="2662239" y="109591"/>
                      <a:pt x="2698181" y="119158"/>
                    </a:cubicBezTo>
                    <a:cubicBezTo>
                      <a:pt x="2795767" y="145079"/>
                      <a:pt x="2884563" y="173337"/>
                      <a:pt x="2965236" y="203151"/>
                    </a:cubicBezTo>
                    <a:cubicBezTo>
                      <a:pt x="3586809" y="431657"/>
                      <a:pt x="3726791" y="744601"/>
                      <a:pt x="3726791" y="74460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1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B997373C-9538-4428-A2AD-720B2C888B49}"/>
                  </a:ext>
                </a:extLst>
              </p:cNvPr>
              <p:cNvSpPr/>
              <p:nvPr/>
            </p:nvSpPr>
            <p:spPr>
              <a:xfrm rot="1526392">
                <a:off x="-522830" y="8010927"/>
                <a:ext cx="3352633" cy="2726217"/>
              </a:xfrm>
              <a:custGeom>
                <a:avLst/>
                <a:gdLst>
                  <a:gd name="connsiteX0" fmla="*/ 3351070 w 3352633"/>
                  <a:gd name="connsiteY0" fmla="*/ 1474665 h 2726217"/>
                  <a:gd name="connsiteX1" fmla="*/ 3325477 w 3352633"/>
                  <a:gd name="connsiteY1" fmla="*/ 1589697 h 2726217"/>
                  <a:gd name="connsiteX2" fmla="*/ 3265167 w 3352633"/>
                  <a:gd name="connsiteY2" fmla="*/ 1639870 h 2726217"/>
                  <a:gd name="connsiteX3" fmla="*/ 2745855 w 3352633"/>
                  <a:gd name="connsiteY3" fmla="*/ 1490128 h 2726217"/>
                  <a:gd name="connsiteX4" fmla="*/ 2718926 w 3352633"/>
                  <a:gd name="connsiteY4" fmla="*/ 1417371 h 2726217"/>
                  <a:gd name="connsiteX5" fmla="*/ 2751974 w 3352633"/>
                  <a:gd name="connsiteY5" fmla="*/ 1309571 h 2726217"/>
                  <a:gd name="connsiteX6" fmla="*/ 2845778 w 3352633"/>
                  <a:gd name="connsiteY6" fmla="*/ 1273304 h 2726217"/>
                  <a:gd name="connsiteX7" fmla="*/ 3291539 w 3352633"/>
                  <a:gd name="connsiteY7" fmla="*/ 1397013 h 2726217"/>
                  <a:gd name="connsiteX8" fmla="*/ 3351070 w 3352633"/>
                  <a:gd name="connsiteY8" fmla="*/ 1474665 h 2726217"/>
                  <a:gd name="connsiteX9" fmla="*/ 825946 w 3352633"/>
                  <a:gd name="connsiteY9" fmla="*/ 169 h 2726217"/>
                  <a:gd name="connsiteX10" fmla="*/ 828505 w 3352633"/>
                  <a:gd name="connsiteY10" fmla="*/ 147797 h 2726217"/>
                  <a:gd name="connsiteX11" fmla="*/ 676951 w 3352633"/>
                  <a:gd name="connsiteY11" fmla="*/ 129218 h 2726217"/>
                  <a:gd name="connsiteX12" fmla="*/ 333673 w 3352633"/>
                  <a:gd name="connsiteY12" fmla="*/ 154917 h 2726217"/>
                  <a:gd name="connsiteX13" fmla="*/ 333673 w 3352633"/>
                  <a:gd name="connsiteY13" fmla="*/ 154917 h 2726217"/>
                  <a:gd name="connsiteX14" fmla="*/ 239424 w 3352633"/>
                  <a:gd name="connsiteY14" fmla="*/ 19081 h 2726217"/>
                  <a:gd name="connsiteX15" fmla="*/ 27338 w 3352633"/>
                  <a:gd name="connsiteY15" fmla="*/ 420579 h 2726217"/>
                  <a:gd name="connsiteX16" fmla="*/ 298 w 3352633"/>
                  <a:gd name="connsiteY16" fmla="*/ 711607 h 2726217"/>
                  <a:gd name="connsiteX17" fmla="*/ 69844 w 3352633"/>
                  <a:gd name="connsiteY17" fmla="*/ 785254 h 2726217"/>
                  <a:gd name="connsiteX18" fmla="*/ 180561 w 3352633"/>
                  <a:gd name="connsiteY18" fmla="*/ 781360 h 2726217"/>
                  <a:gd name="connsiteX19" fmla="*/ 462082 w 3352633"/>
                  <a:gd name="connsiteY19" fmla="*/ 2536427 h 2726217"/>
                  <a:gd name="connsiteX20" fmla="*/ 473209 w 3352633"/>
                  <a:gd name="connsiteY20" fmla="*/ 2605846 h 2726217"/>
                  <a:gd name="connsiteX21" fmla="*/ 492571 w 3352633"/>
                  <a:gd name="connsiteY21" fmla="*/ 2726218 h 2726217"/>
                  <a:gd name="connsiteX22" fmla="*/ 1265030 w 3352633"/>
                  <a:gd name="connsiteY22" fmla="*/ 2726218 h 2726217"/>
                  <a:gd name="connsiteX23" fmla="*/ 1261692 w 3352633"/>
                  <a:gd name="connsiteY23" fmla="*/ 2603955 h 2726217"/>
                  <a:gd name="connsiteX24" fmla="*/ 1259578 w 3352633"/>
                  <a:gd name="connsiteY24" fmla="*/ 2525636 h 2726217"/>
                  <a:gd name="connsiteX25" fmla="*/ 1209616 w 3352633"/>
                  <a:gd name="connsiteY25" fmla="*/ 686354 h 2726217"/>
                  <a:gd name="connsiteX26" fmla="*/ 1209616 w 3352633"/>
                  <a:gd name="connsiteY26" fmla="*/ 686354 h 2726217"/>
                  <a:gd name="connsiteX27" fmla="*/ 1334019 w 3352633"/>
                  <a:gd name="connsiteY27" fmla="*/ 664326 h 2726217"/>
                  <a:gd name="connsiteX28" fmla="*/ 1387319 w 3352633"/>
                  <a:gd name="connsiteY28" fmla="*/ 579555 h 2726217"/>
                  <a:gd name="connsiteX29" fmla="*/ 825946 w 3352633"/>
                  <a:gd name="connsiteY29" fmla="*/ 169 h 272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352633" h="2726217">
                    <a:moveTo>
                      <a:pt x="3351070" y="1474665"/>
                    </a:moveTo>
                    <a:lnTo>
                      <a:pt x="3325477" y="1589697"/>
                    </a:lnTo>
                    <a:cubicBezTo>
                      <a:pt x="3319134" y="1618176"/>
                      <a:pt x="3294320" y="1638757"/>
                      <a:pt x="3265167" y="1639870"/>
                    </a:cubicBezTo>
                    <a:cubicBezTo>
                      <a:pt x="3025261" y="1649104"/>
                      <a:pt x="2827751" y="1542416"/>
                      <a:pt x="2745855" y="1490128"/>
                    </a:cubicBezTo>
                    <a:cubicBezTo>
                      <a:pt x="2721597" y="1474554"/>
                      <a:pt x="2710470" y="1444850"/>
                      <a:pt x="2718926" y="1417371"/>
                    </a:cubicBezTo>
                    <a:lnTo>
                      <a:pt x="2751974" y="1309571"/>
                    </a:lnTo>
                    <a:cubicBezTo>
                      <a:pt x="2764103" y="1269966"/>
                      <a:pt x="2810059" y="1252278"/>
                      <a:pt x="2845778" y="1273304"/>
                    </a:cubicBezTo>
                    <a:cubicBezTo>
                      <a:pt x="3007680" y="1368533"/>
                      <a:pt x="3190725" y="1391784"/>
                      <a:pt x="3291539" y="1397013"/>
                    </a:cubicBezTo>
                    <a:cubicBezTo>
                      <a:pt x="3331263" y="1398904"/>
                      <a:pt x="3359749" y="1435950"/>
                      <a:pt x="3351070" y="1474665"/>
                    </a:cubicBezTo>
                    <a:close/>
                    <a:moveTo>
                      <a:pt x="825946" y="169"/>
                    </a:moveTo>
                    <a:lnTo>
                      <a:pt x="828505" y="147797"/>
                    </a:lnTo>
                    <a:cubicBezTo>
                      <a:pt x="779545" y="141011"/>
                      <a:pt x="728916" y="134781"/>
                      <a:pt x="676951" y="129218"/>
                    </a:cubicBezTo>
                    <a:cubicBezTo>
                      <a:pt x="676951" y="129218"/>
                      <a:pt x="553660" y="114644"/>
                      <a:pt x="333673" y="154917"/>
                    </a:cubicBezTo>
                    <a:cubicBezTo>
                      <a:pt x="333673" y="154917"/>
                      <a:pt x="333673" y="154917"/>
                      <a:pt x="333673" y="154917"/>
                    </a:cubicBezTo>
                    <a:lnTo>
                      <a:pt x="239424" y="19081"/>
                    </a:lnTo>
                    <a:cubicBezTo>
                      <a:pt x="239424" y="19081"/>
                      <a:pt x="61498" y="53124"/>
                      <a:pt x="27338" y="420579"/>
                    </a:cubicBezTo>
                    <a:lnTo>
                      <a:pt x="298" y="711607"/>
                    </a:lnTo>
                    <a:cubicBezTo>
                      <a:pt x="-3485" y="752102"/>
                      <a:pt x="29229" y="786700"/>
                      <a:pt x="69844" y="785254"/>
                    </a:cubicBezTo>
                    <a:lnTo>
                      <a:pt x="180561" y="781360"/>
                    </a:lnTo>
                    <a:lnTo>
                      <a:pt x="462082" y="2536427"/>
                    </a:lnTo>
                    <a:lnTo>
                      <a:pt x="473209" y="2605846"/>
                    </a:lnTo>
                    <a:lnTo>
                      <a:pt x="492571" y="2726218"/>
                    </a:lnTo>
                    <a:lnTo>
                      <a:pt x="1265030" y="2726218"/>
                    </a:lnTo>
                    <a:lnTo>
                      <a:pt x="1261692" y="2603955"/>
                    </a:lnTo>
                    <a:lnTo>
                      <a:pt x="1259578" y="2525636"/>
                    </a:lnTo>
                    <a:lnTo>
                      <a:pt x="1209616" y="686354"/>
                    </a:lnTo>
                    <a:lnTo>
                      <a:pt x="1209616" y="686354"/>
                    </a:lnTo>
                    <a:lnTo>
                      <a:pt x="1334019" y="664326"/>
                    </a:lnTo>
                    <a:cubicBezTo>
                      <a:pt x="1373299" y="657429"/>
                      <a:pt x="1398113" y="617935"/>
                      <a:pt x="1387319" y="579555"/>
                    </a:cubicBezTo>
                    <a:cubicBezTo>
                      <a:pt x="1216181" y="-26197"/>
                      <a:pt x="825946" y="169"/>
                      <a:pt x="825946" y="169"/>
                    </a:cubicBezTo>
                    <a:close/>
                  </a:path>
                </a:pathLst>
              </a:custGeom>
              <a:solidFill>
                <a:srgbClr val="DAF7EC"/>
              </a:solidFill>
              <a:ln w="11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C17AD3B8-3E81-4FE8-879F-46A869828B5D}"/>
                  </a:ext>
                </a:extLst>
              </p:cNvPr>
              <p:cNvSpPr/>
              <p:nvPr/>
            </p:nvSpPr>
            <p:spPr>
              <a:xfrm rot="1526392">
                <a:off x="1050821" y="9265237"/>
                <a:ext cx="1619229" cy="1854967"/>
              </a:xfrm>
              <a:custGeom>
                <a:avLst/>
                <a:gdLst>
                  <a:gd name="connsiteX0" fmla="*/ 1617134 w 1619229"/>
                  <a:gd name="connsiteY0" fmla="*/ 809782 h 1854967"/>
                  <a:gd name="connsiteX1" fmla="*/ 1525890 w 1619229"/>
                  <a:gd name="connsiteY1" fmla="*/ 1197708 h 1854967"/>
                  <a:gd name="connsiteX2" fmla="*/ 1484830 w 1619229"/>
                  <a:gd name="connsiteY2" fmla="*/ 1372258 h 1854967"/>
                  <a:gd name="connsiteX3" fmla="*/ 1428081 w 1619229"/>
                  <a:gd name="connsiteY3" fmla="*/ 1613335 h 1854967"/>
                  <a:gd name="connsiteX4" fmla="*/ 1371220 w 1619229"/>
                  <a:gd name="connsiteY4" fmla="*/ 1854968 h 1854967"/>
                  <a:gd name="connsiteX5" fmla="*/ 287864 w 1619229"/>
                  <a:gd name="connsiteY5" fmla="*/ 1854968 h 1854967"/>
                  <a:gd name="connsiteX6" fmla="*/ 105932 w 1619229"/>
                  <a:gd name="connsiteY6" fmla="*/ 1537129 h 1854967"/>
                  <a:gd name="connsiteX7" fmla="*/ 105932 w 1619229"/>
                  <a:gd name="connsiteY7" fmla="*/ 1537018 h 1854967"/>
                  <a:gd name="connsiteX8" fmla="*/ 29042 w 1619229"/>
                  <a:gd name="connsiteY8" fmla="*/ 1402740 h 1854967"/>
                  <a:gd name="connsiteX9" fmla="*/ 0 w 1619229"/>
                  <a:gd name="connsiteY9" fmla="*/ 1352010 h 1854967"/>
                  <a:gd name="connsiteX10" fmla="*/ 16134 w 1619229"/>
                  <a:gd name="connsiteY10" fmla="*/ 1308178 h 1854967"/>
                  <a:gd name="connsiteX11" fmla="*/ 499061 w 1619229"/>
                  <a:gd name="connsiteY11" fmla="*/ 0 h 1854967"/>
                  <a:gd name="connsiteX12" fmla="*/ 770011 w 1619229"/>
                  <a:gd name="connsiteY12" fmla="*/ 576159 h 1854967"/>
                  <a:gd name="connsiteX13" fmla="*/ 772793 w 1619229"/>
                  <a:gd name="connsiteY13" fmla="*/ 568706 h 1854967"/>
                  <a:gd name="connsiteX14" fmla="*/ 870046 w 1619229"/>
                  <a:gd name="connsiteY14" fmla="*/ 537222 h 1854967"/>
                  <a:gd name="connsiteX15" fmla="*/ 1542804 w 1619229"/>
                  <a:gd name="connsiteY15" fmla="*/ 714553 h 1854967"/>
                  <a:gd name="connsiteX16" fmla="*/ 1617134 w 1619229"/>
                  <a:gd name="connsiteY16" fmla="*/ 809782 h 185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19229" h="1854967">
                    <a:moveTo>
                      <a:pt x="1617134" y="809782"/>
                    </a:moveTo>
                    <a:lnTo>
                      <a:pt x="1525890" y="1197708"/>
                    </a:lnTo>
                    <a:lnTo>
                      <a:pt x="1484830" y="1372258"/>
                    </a:lnTo>
                    <a:lnTo>
                      <a:pt x="1428081" y="1613335"/>
                    </a:lnTo>
                    <a:lnTo>
                      <a:pt x="1371220" y="1854968"/>
                    </a:lnTo>
                    <a:lnTo>
                      <a:pt x="287864" y="1854968"/>
                    </a:lnTo>
                    <a:lnTo>
                      <a:pt x="105932" y="1537129"/>
                    </a:lnTo>
                    <a:lnTo>
                      <a:pt x="105932" y="1537018"/>
                    </a:lnTo>
                    <a:lnTo>
                      <a:pt x="29042" y="1402740"/>
                    </a:lnTo>
                    <a:lnTo>
                      <a:pt x="0" y="1352010"/>
                    </a:lnTo>
                    <a:lnTo>
                      <a:pt x="16134" y="1308178"/>
                    </a:lnTo>
                    <a:lnTo>
                      <a:pt x="499061" y="0"/>
                    </a:lnTo>
                    <a:lnTo>
                      <a:pt x="770011" y="576159"/>
                    </a:lnTo>
                    <a:lnTo>
                      <a:pt x="772793" y="568706"/>
                    </a:lnTo>
                    <a:cubicBezTo>
                      <a:pt x="787592" y="529546"/>
                      <a:pt x="834883" y="514305"/>
                      <a:pt x="870046" y="537222"/>
                    </a:cubicBezTo>
                    <a:cubicBezTo>
                      <a:pt x="1102607" y="688521"/>
                      <a:pt x="1393920" y="712995"/>
                      <a:pt x="1542804" y="714553"/>
                    </a:cubicBezTo>
                    <a:cubicBezTo>
                      <a:pt x="1592320" y="715109"/>
                      <a:pt x="1628484" y="761612"/>
                      <a:pt x="1617134" y="80978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1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BE71327F-1769-4A47-95AF-843AF02B9CCB}"/>
                  </a:ext>
                </a:extLst>
              </p:cNvPr>
              <p:cNvSpPr/>
              <p:nvPr/>
            </p:nvSpPr>
            <p:spPr>
              <a:xfrm rot="1526392">
                <a:off x="-1878507" y="7944375"/>
                <a:ext cx="4753370" cy="2493537"/>
              </a:xfrm>
              <a:custGeom>
                <a:avLst/>
                <a:gdLst>
                  <a:gd name="connsiteX0" fmla="*/ 4753371 w 4753370"/>
                  <a:gd name="connsiteY0" fmla="*/ 1836278 h 2493537"/>
                  <a:gd name="connsiteX1" fmla="*/ 4712311 w 4753370"/>
                  <a:gd name="connsiteY1" fmla="*/ 2010828 h 2493537"/>
                  <a:gd name="connsiteX2" fmla="*/ 4655562 w 4753370"/>
                  <a:gd name="connsiteY2" fmla="*/ 2251905 h 2493537"/>
                  <a:gd name="connsiteX3" fmla="*/ 4598701 w 4753370"/>
                  <a:gd name="connsiteY3" fmla="*/ 2493538 h 2493537"/>
                  <a:gd name="connsiteX4" fmla="*/ 3515345 w 4753370"/>
                  <a:gd name="connsiteY4" fmla="*/ 2493538 h 2493537"/>
                  <a:gd name="connsiteX5" fmla="*/ 3333413 w 4753370"/>
                  <a:gd name="connsiteY5" fmla="*/ 2175699 h 2493537"/>
                  <a:gd name="connsiteX6" fmla="*/ 3252072 w 4753370"/>
                  <a:gd name="connsiteY6" fmla="*/ 2493538 h 2493537"/>
                  <a:gd name="connsiteX7" fmla="*/ 2635618 w 4753370"/>
                  <a:gd name="connsiteY7" fmla="*/ 2493538 h 2493537"/>
                  <a:gd name="connsiteX8" fmla="*/ 2632280 w 4753370"/>
                  <a:gd name="connsiteY8" fmla="*/ 2371275 h 2493537"/>
                  <a:gd name="connsiteX9" fmla="*/ 2630166 w 4753370"/>
                  <a:gd name="connsiteY9" fmla="*/ 2292956 h 2493537"/>
                  <a:gd name="connsiteX10" fmla="*/ 2635618 w 4753370"/>
                  <a:gd name="connsiteY10" fmla="*/ 2286058 h 2493537"/>
                  <a:gd name="connsiteX11" fmla="*/ 3243615 w 4753370"/>
                  <a:gd name="connsiteY11" fmla="*/ 1946748 h 2493537"/>
                  <a:gd name="connsiteX12" fmla="*/ 3439122 w 4753370"/>
                  <a:gd name="connsiteY12" fmla="*/ 1716018 h 2493537"/>
                  <a:gd name="connsiteX13" fmla="*/ 3448803 w 4753370"/>
                  <a:gd name="connsiteY13" fmla="*/ 1724028 h 2493537"/>
                  <a:gd name="connsiteX14" fmla="*/ 3720978 w 4753370"/>
                  <a:gd name="connsiteY14" fmla="*/ 1948195 h 2493537"/>
                  <a:gd name="connsiteX15" fmla="*/ 3726541 w 4753370"/>
                  <a:gd name="connsiteY15" fmla="*/ 1952756 h 2493537"/>
                  <a:gd name="connsiteX16" fmla="*/ 4406421 w 4753370"/>
                  <a:gd name="connsiteY16" fmla="*/ 2084697 h 2493537"/>
                  <a:gd name="connsiteX17" fmla="*/ 4750144 w 4753370"/>
                  <a:gd name="connsiteY17" fmla="*/ 1829269 h 2493537"/>
                  <a:gd name="connsiteX18" fmla="*/ 4753371 w 4753370"/>
                  <a:gd name="connsiteY18" fmla="*/ 1836278 h 2493537"/>
                  <a:gd name="connsiteX19" fmla="*/ 1843798 w 4753370"/>
                  <a:gd name="connsiteY19" fmla="*/ 2373166 h 2493537"/>
                  <a:gd name="connsiteX20" fmla="*/ 1832671 w 4753370"/>
                  <a:gd name="connsiteY20" fmla="*/ 2303747 h 2493537"/>
                  <a:gd name="connsiteX21" fmla="*/ 1065886 w 4753370"/>
                  <a:gd name="connsiteY21" fmla="*/ 2148554 h 2493537"/>
                  <a:gd name="connsiteX22" fmla="*/ 0 w 4753370"/>
                  <a:gd name="connsiteY22" fmla="*/ 1655721 h 2493537"/>
                  <a:gd name="connsiteX23" fmla="*/ 143988 w 4753370"/>
                  <a:gd name="connsiteY23" fmla="*/ 2493538 h 2493537"/>
                  <a:gd name="connsiteX24" fmla="*/ 1863159 w 4753370"/>
                  <a:gd name="connsiteY24" fmla="*/ 2493538 h 2493537"/>
                  <a:gd name="connsiteX25" fmla="*/ 1843798 w 4753370"/>
                  <a:gd name="connsiteY25" fmla="*/ 2373166 h 2493537"/>
                  <a:gd name="connsiteX26" fmla="*/ 1089922 w 4753370"/>
                  <a:gd name="connsiteY26" fmla="*/ 119370 h 2493537"/>
                  <a:gd name="connsiteX27" fmla="*/ 1276861 w 4753370"/>
                  <a:gd name="connsiteY27" fmla="*/ 328741 h 2493537"/>
                  <a:gd name="connsiteX28" fmla="*/ 1398705 w 4753370"/>
                  <a:gd name="connsiteY28" fmla="*/ 0 h 2493537"/>
                  <a:gd name="connsiteX29" fmla="*/ 1089922 w 4753370"/>
                  <a:gd name="connsiteY29" fmla="*/ 119370 h 2493537"/>
                  <a:gd name="connsiteX30" fmla="*/ 2697931 w 4753370"/>
                  <a:gd name="connsiteY30" fmla="*/ 13127 h 2493537"/>
                  <a:gd name="connsiteX31" fmla="*/ 2856051 w 4753370"/>
                  <a:gd name="connsiteY31" fmla="*/ 328741 h 2493537"/>
                  <a:gd name="connsiteX32" fmla="*/ 2964987 w 4753370"/>
                  <a:gd name="connsiteY32" fmla="*/ 97121 h 2493537"/>
                  <a:gd name="connsiteX33" fmla="*/ 2697931 w 4753370"/>
                  <a:gd name="connsiteY33" fmla="*/ 13127 h 249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753370" h="2493537">
                    <a:moveTo>
                      <a:pt x="4753371" y="1836278"/>
                    </a:moveTo>
                    <a:lnTo>
                      <a:pt x="4712311" y="2010828"/>
                    </a:lnTo>
                    <a:lnTo>
                      <a:pt x="4655562" y="2251905"/>
                    </a:lnTo>
                    <a:lnTo>
                      <a:pt x="4598701" y="2493538"/>
                    </a:lnTo>
                    <a:lnTo>
                      <a:pt x="3515345" y="2493538"/>
                    </a:lnTo>
                    <a:lnTo>
                      <a:pt x="3333413" y="2175699"/>
                    </a:lnTo>
                    <a:lnTo>
                      <a:pt x="3252072" y="2493538"/>
                    </a:lnTo>
                    <a:lnTo>
                      <a:pt x="2635618" y="2493538"/>
                    </a:lnTo>
                    <a:lnTo>
                      <a:pt x="2632280" y="2371275"/>
                    </a:lnTo>
                    <a:lnTo>
                      <a:pt x="2630166" y="2292956"/>
                    </a:lnTo>
                    <a:lnTo>
                      <a:pt x="2635618" y="2286058"/>
                    </a:lnTo>
                    <a:cubicBezTo>
                      <a:pt x="2897111" y="2235551"/>
                      <a:pt x="3104857" y="2081916"/>
                      <a:pt x="3243615" y="1946748"/>
                    </a:cubicBezTo>
                    <a:cubicBezTo>
                      <a:pt x="3370022" y="1823707"/>
                      <a:pt x="3439122" y="1716018"/>
                      <a:pt x="3439122" y="1716018"/>
                    </a:cubicBezTo>
                    <a:lnTo>
                      <a:pt x="3448803" y="1724028"/>
                    </a:lnTo>
                    <a:lnTo>
                      <a:pt x="3720978" y="1948195"/>
                    </a:lnTo>
                    <a:lnTo>
                      <a:pt x="3726541" y="1952756"/>
                    </a:lnTo>
                    <a:cubicBezTo>
                      <a:pt x="4015407" y="2127528"/>
                      <a:pt x="4241180" y="2135204"/>
                      <a:pt x="4406421" y="2084697"/>
                    </a:cubicBezTo>
                    <a:cubicBezTo>
                      <a:pt x="4637758" y="2014054"/>
                      <a:pt x="4750144" y="1829269"/>
                      <a:pt x="4750144" y="1829269"/>
                    </a:cubicBezTo>
                    <a:cubicBezTo>
                      <a:pt x="4751257" y="1831606"/>
                      <a:pt x="4752369" y="1833942"/>
                      <a:pt x="4753371" y="1836278"/>
                    </a:cubicBezTo>
                    <a:close/>
                    <a:moveTo>
                      <a:pt x="1843798" y="2373166"/>
                    </a:moveTo>
                    <a:lnTo>
                      <a:pt x="1832671" y="2303747"/>
                    </a:lnTo>
                    <a:cubicBezTo>
                      <a:pt x="1390582" y="2355700"/>
                      <a:pt x="1065886" y="2148554"/>
                      <a:pt x="1065886" y="2148554"/>
                    </a:cubicBezTo>
                    <a:cubicBezTo>
                      <a:pt x="293428" y="2186824"/>
                      <a:pt x="5341" y="1665622"/>
                      <a:pt x="0" y="1655721"/>
                    </a:cubicBezTo>
                    <a:cubicBezTo>
                      <a:pt x="5007" y="2113845"/>
                      <a:pt x="143988" y="2493538"/>
                      <a:pt x="143988" y="2493538"/>
                    </a:cubicBezTo>
                    <a:lnTo>
                      <a:pt x="1863159" y="2493538"/>
                    </a:lnTo>
                    <a:lnTo>
                      <a:pt x="1843798" y="2373166"/>
                    </a:lnTo>
                    <a:close/>
                    <a:moveTo>
                      <a:pt x="1089922" y="119370"/>
                    </a:moveTo>
                    <a:lnTo>
                      <a:pt x="1276861" y="328741"/>
                    </a:lnTo>
                    <a:lnTo>
                      <a:pt x="1398705" y="0"/>
                    </a:lnTo>
                    <a:cubicBezTo>
                      <a:pt x="1304456" y="30371"/>
                      <a:pt x="1201195" y="69420"/>
                      <a:pt x="1089922" y="119370"/>
                    </a:cubicBezTo>
                    <a:close/>
                    <a:moveTo>
                      <a:pt x="2697931" y="13127"/>
                    </a:moveTo>
                    <a:lnTo>
                      <a:pt x="2856051" y="328741"/>
                    </a:lnTo>
                    <a:lnTo>
                      <a:pt x="2964987" y="97121"/>
                    </a:lnTo>
                    <a:cubicBezTo>
                      <a:pt x="2884314" y="67306"/>
                      <a:pt x="2795518" y="39049"/>
                      <a:pt x="2697931" y="1312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1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6ADB6002-E457-4E31-B008-2970949E653A}"/>
                  </a:ext>
                </a:extLst>
              </p:cNvPr>
              <p:cNvSpPr/>
              <p:nvPr/>
            </p:nvSpPr>
            <p:spPr>
              <a:xfrm rot="1526392">
                <a:off x="630060" y="6287853"/>
                <a:ext cx="1232017" cy="1655498"/>
              </a:xfrm>
              <a:custGeom>
                <a:avLst/>
                <a:gdLst>
                  <a:gd name="connsiteX0" fmla="*/ 1232017 w 1232017"/>
                  <a:gd name="connsiteY0" fmla="*/ 615875 h 1655498"/>
                  <a:gd name="connsiteX1" fmla="*/ 1232017 w 1232017"/>
                  <a:gd name="connsiteY1" fmla="*/ 1039623 h 1655498"/>
                  <a:gd name="connsiteX2" fmla="*/ 858139 w 1232017"/>
                  <a:gd name="connsiteY2" fmla="*/ 1605547 h 1655498"/>
                  <a:gd name="connsiteX3" fmla="*/ 616009 w 1232017"/>
                  <a:gd name="connsiteY3" fmla="*/ 1655498 h 1655498"/>
                  <a:gd name="connsiteX4" fmla="*/ 374657 w 1232017"/>
                  <a:gd name="connsiteY4" fmla="*/ 1605881 h 1655498"/>
                  <a:gd name="connsiteX5" fmla="*/ 11350 w 1232017"/>
                  <a:gd name="connsiteY5" fmla="*/ 1156880 h 1655498"/>
                  <a:gd name="connsiteX6" fmla="*/ 0 w 1232017"/>
                  <a:gd name="connsiteY6" fmla="*/ 1039623 h 1655498"/>
                  <a:gd name="connsiteX7" fmla="*/ 0 w 1232017"/>
                  <a:gd name="connsiteY7" fmla="*/ 615875 h 1655498"/>
                  <a:gd name="connsiteX8" fmla="*/ 616009 w 1232017"/>
                  <a:gd name="connsiteY8" fmla="*/ 0 h 1655498"/>
                  <a:gd name="connsiteX9" fmla="*/ 867820 w 1232017"/>
                  <a:gd name="connsiteY9" fmla="*/ 54290 h 1655498"/>
                  <a:gd name="connsiteX10" fmla="*/ 999456 w 1232017"/>
                  <a:gd name="connsiteY10" fmla="*/ 134834 h 1655498"/>
                  <a:gd name="connsiteX11" fmla="*/ 1051087 w 1232017"/>
                  <a:gd name="connsiteY11" fmla="*/ 180891 h 1655498"/>
                  <a:gd name="connsiteX12" fmla="*/ 1232017 w 1232017"/>
                  <a:gd name="connsiteY12" fmla="*/ 615875 h 165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2017" h="1655498">
                    <a:moveTo>
                      <a:pt x="1232017" y="615875"/>
                    </a:moveTo>
                    <a:lnTo>
                      <a:pt x="1232017" y="1039623"/>
                    </a:lnTo>
                    <a:cubicBezTo>
                      <a:pt x="1232017" y="1292492"/>
                      <a:pt x="1077459" y="1511097"/>
                      <a:pt x="858139" y="1605547"/>
                    </a:cubicBezTo>
                    <a:cubicBezTo>
                      <a:pt x="783697" y="1637698"/>
                      <a:pt x="701800" y="1655498"/>
                      <a:pt x="616009" y="1655498"/>
                    </a:cubicBezTo>
                    <a:cubicBezTo>
                      <a:pt x="530440" y="1655498"/>
                      <a:pt x="448876" y="1637809"/>
                      <a:pt x="374657" y="1605881"/>
                    </a:cubicBezTo>
                    <a:cubicBezTo>
                      <a:pt x="189610" y="1526560"/>
                      <a:pt x="50629" y="1359019"/>
                      <a:pt x="11350" y="1156880"/>
                    </a:cubicBezTo>
                    <a:cubicBezTo>
                      <a:pt x="3894" y="1118944"/>
                      <a:pt x="0" y="1079673"/>
                      <a:pt x="0" y="1039623"/>
                    </a:cubicBezTo>
                    <a:lnTo>
                      <a:pt x="0" y="615875"/>
                    </a:lnTo>
                    <a:cubicBezTo>
                      <a:pt x="0" y="277122"/>
                      <a:pt x="277182" y="0"/>
                      <a:pt x="616009" y="0"/>
                    </a:cubicBezTo>
                    <a:cubicBezTo>
                      <a:pt x="705584" y="0"/>
                      <a:pt x="790819" y="19357"/>
                      <a:pt x="867820" y="54290"/>
                    </a:cubicBezTo>
                    <a:cubicBezTo>
                      <a:pt x="915111" y="75538"/>
                      <a:pt x="959287" y="102683"/>
                      <a:pt x="999456" y="134834"/>
                    </a:cubicBezTo>
                    <a:cubicBezTo>
                      <a:pt x="1017482" y="149185"/>
                      <a:pt x="1034730" y="164537"/>
                      <a:pt x="1051087" y="180891"/>
                    </a:cubicBezTo>
                    <a:cubicBezTo>
                      <a:pt x="1162694" y="292474"/>
                      <a:pt x="1232017" y="446443"/>
                      <a:pt x="1232017" y="615875"/>
                    </a:cubicBezTo>
                    <a:close/>
                  </a:path>
                </a:pathLst>
              </a:custGeom>
              <a:solidFill>
                <a:srgbClr val="F4BA92"/>
              </a:solidFill>
              <a:ln w="11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F7C9CA27-3DF9-4CDA-A83E-0CB47E56A954}"/>
                  </a:ext>
                </a:extLst>
              </p:cNvPr>
              <p:cNvSpPr/>
              <p:nvPr/>
            </p:nvSpPr>
            <p:spPr>
              <a:xfrm rot="1526392">
                <a:off x="404841" y="6056301"/>
                <a:ext cx="1895252" cy="1031848"/>
              </a:xfrm>
              <a:custGeom>
                <a:avLst/>
                <a:gdLst>
                  <a:gd name="connsiteX0" fmla="*/ 1895253 w 1895252"/>
                  <a:gd name="connsiteY0" fmla="*/ 628292 h 1031848"/>
                  <a:gd name="connsiteX1" fmla="*/ 1700969 w 1895252"/>
                  <a:gd name="connsiteY1" fmla="*/ 943795 h 1031848"/>
                  <a:gd name="connsiteX2" fmla="*/ 1700969 w 1895252"/>
                  <a:gd name="connsiteY2" fmla="*/ 840444 h 1031848"/>
                  <a:gd name="connsiteX3" fmla="*/ 1684278 w 1895252"/>
                  <a:gd name="connsiteY3" fmla="*/ 698713 h 1031848"/>
                  <a:gd name="connsiteX4" fmla="*/ 1160849 w 1895252"/>
                  <a:gd name="connsiteY4" fmla="*/ 466759 h 1031848"/>
                  <a:gd name="connsiteX5" fmla="*/ 950098 w 1895252"/>
                  <a:gd name="connsiteY5" fmla="*/ 406239 h 1031848"/>
                  <a:gd name="connsiteX6" fmla="*/ 890010 w 1895252"/>
                  <a:gd name="connsiteY6" fmla="*/ 425930 h 1031848"/>
                  <a:gd name="connsiteX7" fmla="*/ 727774 w 1895252"/>
                  <a:gd name="connsiteY7" fmla="*/ 719517 h 1031848"/>
                  <a:gd name="connsiteX8" fmla="*/ 71484 w 1895252"/>
                  <a:gd name="connsiteY8" fmla="*/ 895068 h 1031848"/>
                  <a:gd name="connsiteX9" fmla="*/ 150599 w 1895252"/>
                  <a:gd name="connsiteY9" fmla="*/ 455411 h 1031848"/>
                  <a:gd name="connsiteX10" fmla="*/ 300039 w 1895252"/>
                  <a:gd name="connsiteY10" fmla="*/ 302221 h 1031848"/>
                  <a:gd name="connsiteX11" fmla="*/ 618503 w 1895252"/>
                  <a:gd name="connsiteY11" fmla="*/ 146472 h 1031848"/>
                  <a:gd name="connsiteX12" fmla="*/ 1373826 w 1895252"/>
                  <a:gd name="connsiteY12" fmla="*/ 182962 h 1031848"/>
                  <a:gd name="connsiteX13" fmla="*/ 1585913 w 1895252"/>
                  <a:gd name="connsiteY13" fmla="*/ 267845 h 1031848"/>
                  <a:gd name="connsiteX14" fmla="*/ 1895253 w 1895252"/>
                  <a:gd name="connsiteY14" fmla="*/ 628292 h 103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5252" h="1031848">
                    <a:moveTo>
                      <a:pt x="1895253" y="628292"/>
                    </a:moveTo>
                    <a:cubicBezTo>
                      <a:pt x="1895253" y="761235"/>
                      <a:pt x="1817695" y="877935"/>
                      <a:pt x="1700969" y="943795"/>
                    </a:cubicBezTo>
                    <a:lnTo>
                      <a:pt x="1700969" y="840444"/>
                    </a:lnTo>
                    <a:cubicBezTo>
                      <a:pt x="1700969" y="791717"/>
                      <a:pt x="1695072" y="744325"/>
                      <a:pt x="1684278" y="698713"/>
                    </a:cubicBezTo>
                    <a:cubicBezTo>
                      <a:pt x="1523266" y="742211"/>
                      <a:pt x="1301610" y="656995"/>
                      <a:pt x="1160849" y="466759"/>
                    </a:cubicBezTo>
                    <a:cubicBezTo>
                      <a:pt x="1065710" y="338155"/>
                      <a:pt x="988487" y="372864"/>
                      <a:pt x="950098" y="406239"/>
                    </a:cubicBezTo>
                    <a:cubicBezTo>
                      <a:pt x="933518" y="420702"/>
                      <a:pt x="911819" y="428600"/>
                      <a:pt x="890010" y="425930"/>
                    </a:cubicBezTo>
                    <a:cubicBezTo>
                      <a:pt x="837044" y="419589"/>
                      <a:pt x="739012" y="445621"/>
                      <a:pt x="727774" y="719517"/>
                    </a:cubicBezTo>
                    <a:cubicBezTo>
                      <a:pt x="712195" y="1097319"/>
                      <a:pt x="254751" y="1101991"/>
                      <a:pt x="71484" y="895068"/>
                    </a:cubicBezTo>
                    <a:cubicBezTo>
                      <a:pt x="-72726" y="732310"/>
                      <a:pt x="25862" y="530838"/>
                      <a:pt x="150599" y="455411"/>
                    </a:cubicBezTo>
                    <a:cubicBezTo>
                      <a:pt x="212578" y="417920"/>
                      <a:pt x="263653" y="364854"/>
                      <a:pt x="300039" y="302221"/>
                    </a:cubicBezTo>
                    <a:cubicBezTo>
                      <a:pt x="343992" y="226683"/>
                      <a:pt x="471066" y="106312"/>
                      <a:pt x="618503" y="146472"/>
                    </a:cubicBezTo>
                    <a:cubicBezTo>
                      <a:pt x="787082" y="-153566"/>
                      <a:pt x="1209698" y="84395"/>
                      <a:pt x="1373826" y="182962"/>
                    </a:cubicBezTo>
                    <a:cubicBezTo>
                      <a:pt x="1439589" y="222456"/>
                      <a:pt x="1511249" y="250379"/>
                      <a:pt x="1585913" y="267845"/>
                    </a:cubicBezTo>
                    <a:cubicBezTo>
                      <a:pt x="1763950" y="309786"/>
                      <a:pt x="1895253" y="455300"/>
                      <a:pt x="1895253" y="628292"/>
                    </a:cubicBezTo>
                    <a:close/>
                  </a:path>
                </a:pathLst>
              </a:custGeom>
              <a:solidFill>
                <a:srgbClr val="2B1200"/>
              </a:solidFill>
              <a:ln w="11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A20EFAD7-22DB-4C2A-A433-688D1968AD87}"/>
                  </a:ext>
                </a:extLst>
              </p:cNvPr>
              <p:cNvSpPr/>
              <p:nvPr/>
            </p:nvSpPr>
            <p:spPr>
              <a:xfrm rot="1526392">
                <a:off x="364651" y="6842454"/>
                <a:ext cx="1665315" cy="416627"/>
              </a:xfrm>
              <a:custGeom>
                <a:avLst/>
                <a:gdLst>
                  <a:gd name="connsiteX0" fmla="*/ 1448221 w 1665315"/>
                  <a:gd name="connsiteY0" fmla="*/ 0 h 416627"/>
                  <a:gd name="connsiteX1" fmla="*/ 1237247 w 1665315"/>
                  <a:gd name="connsiteY1" fmla="*/ 159976 h 416627"/>
                  <a:gd name="connsiteX2" fmla="*/ 1197189 w 1665315"/>
                  <a:gd name="connsiteY2" fmla="*/ 148184 h 416627"/>
                  <a:gd name="connsiteX3" fmla="*/ 1151789 w 1665315"/>
                  <a:gd name="connsiteY3" fmla="*/ 160532 h 416627"/>
                  <a:gd name="connsiteX4" fmla="*/ 940704 w 1665315"/>
                  <a:gd name="connsiteY4" fmla="*/ 0 h 416627"/>
                  <a:gd name="connsiteX5" fmla="*/ 730398 w 1665315"/>
                  <a:gd name="connsiteY5" fmla="*/ 157640 h 416627"/>
                  <a:gd name="connsiteX6" fmla="*/ 11127 w 1665315"/>
                  <a:gd name="connsiteY6" fmla="*/ 157640 h 416627"/>
                  <a:gd name="connsiteX7" fmla="*/ 0 w 1665315"/>
                  <a:gd name="connsiteY7" fmla="*/ 168765 h 416627"/>
                  <a:gd name="connsiteX8" fmla="*/ 11127 w 1665315"/>
                  <a:gd name="connsiteY8" fmla="*/ 179890 h 416627"/>
                  <a:gd name="connsiteX9" fmla="*/ 725947 w 1665315"/>
                  <a:gd name="connsiteY9" fmla="*/ 179890 h 416627"/>
                  <a:gd name="connsiteX10" fmla="*/ 723721 w 1665315"/>
                  <a:gd name="connsiteY10" fmla="*/ 208258 h 416627"/>
                  <a:gd name="connsiteX11" fmla="*/ 940815 w 1665315"/>
                  <a:gd name="connsiteY11" fmla="*/ 416517 h 416627"/>
                  <a:gd name="connsiteX12" fmla="*/ 1157909 w 1665315"/>
                  <a:gd name="connsiteY12" fmla="*/ 208258 h 416627"/>
                  <a:gd name="connsiteX13" fmla="*/ 1156352 w 1665315"/>
                  <a:gd name="connsiteY13" fmla="*/ 184562 h 416627"/>
                  <a:gd name="connsiteX14" fmla="*/ 1196633 w 1665315"/>
                  <a:gd name="connsiteY14" fmla="*/ 170434 h 416627"/>
                  <a:gd name="connsiteX15" fmla="*/ 1232796 w 1665315"/>
                  <a:gd name="connsiteY15" fmla="*/ 183895 h 416627"/>
                  <a:gd name="connsiteX16" fmla="*/ 1231127 w 1665315"/>
                  <a:gd name="connsiteY16" fmla="*/ 208370 h 416627"/>
                  <a:gd name="connsiteX17" fmla="*/ 1448221 w 1665315"/>
                  <a:gd name="connsiteY17" fmla="*/ 416628 h 416627"/>
                  <a:gd name="connsiteX18" fmla="*/ 1665315 w 1665315"/>
                  <a:gd name="connsiteY18" fmla="*/ 208370 h 416627"/>
                  <a:gd name="connsiteX19" fmla="*/ 1448221 w 1665315"/>
                  <a:gd name="connsiteY19" fmla="*/ 0 h 416627"/>
                  <a:gd name="connsiteX20" fmla="*/ 940704 w 1665315"/>
                  <a:gd name="connsiteY20" fmla="*/ 394378 h 416627"/>
                  <a:gd name="connsiteX21" fmla="*/ 745865 w 1665315"/>
                  <a:gd name="connsiteY21" fmla="*/ 208370 h 416627"/>
                  <a:gd name="connsiteX22" fmla="*/ 940704 w 1665315"/>
                  <a:gd name="connsiteY22" fmla="*/ 22361 h 416627"/>
                  <a:gd name="connsiteX23" fmla="*/ 1135544 w 1665315"/>
                  <a:gd name="connsiteY23" fmla="*/ 208370 h 416627"/>
                  <a:gd name="connsiteX24" fmla="*/ 940704 w 1665315"/>
                  <a:gd name="connsiteY24" fmla="*/ 394378 h 416627"/>
                  <a:gd name="connsiteX25" fmla="*/ 1448221 w 1665315"/>
                  <a:gd name="connsiteY25" fmla="*/ 394378 h 416627"/>
                  <a:gd name="connsiteX26" fmla="*/ 1253382 w 1665315"/>
                  <a:gd name="connsiteY26" fmla="*/ 208370 h 416627"/>
                  <a:gd name="connsiteX27" fmla="*/ 1448221 w 1665315"/>
                  <a:gd name="connsiteY27" fmla="*/ 22361 h 416627"/>
                  <a:gd name="connsiteX28" fmla="*/ 1643061 w 1665315"/>
                  <a:gd name="connsiteY28" fmla="*/ 208370 h 416627"/>
                  <a:gd name="connsiteX29" fmla="*/ 1448221 w 1665315"/>
                  <a:gd name="connsiteY29" fmla="*/ 394378 h 41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65315" h="416627">
                    <a:moveTo>
                      <a:pt x="1448221" y="0"/>
                    </a:moveTo>
                    <a:cubicBezTo>
                      <a:pt x="1345850" y="0"/>
                      <a:pt x="1260058" y="68418"/>
                      <a:pt x="1237247" y="159976"/>
                    </a:cubicBezTo>
                    <a:cubicBezTo>
                      <a:pt x="1227567" y="154191"/>
                      <a:pt x="1214103" y="148629"/>
                      <a:pt x="1197189" y="148184"/>
                    </a:cubicBezTo>
                    <a:cubicBezTo>
                      <a:pt x="1177716" y="147628"/>
                      <a:pt x="1162361" y="154080"/>
                      <a:pt x="1151789" y="160532"/>
                    </a:cubicBezTo>
                    <a:cubicBezTo>
                      <a:pt x="1129201" y="68641"/>
                      <a:pt x="1043187" y="0"/>
                      <a:pt x="940704" y="0"/>
                    </a:cubicBezTo>
                    <a:cubicBezTo>
                      <a:pt x="839223" y="0"/>
                      <a:pt x="754099" y="67194"/>
                      <a:pt x="730398" y="157640"/>
                    </a:cubicBezTo>
                    <a:lnTo>
                      <a:pt x="11127" y="157640"/>
                    </a:lnTo>
                    <a:cubicBezTo>
                      <a:pt x="5007" y="157640"/>
                      <a:pt x="0" y="162646"/>
                      <a:pt x="0" y="168765"/>
                    </a:cubicBezTo>
                    <a:cubicBezTo>
                      <a:pt x="0" y="174884"/>
                      <a:pt x="5007" y="179890"/>
                      <a:pt x="11127" y="179890"/>
                    </a:cubicBezTo>
                    <a:lnTo>
                      <a:pt x="725947" y="179890"/>
                    </a:lnTo>
                    <a:cubicBezTo>
                      <a:pt x="724611" y="189235"/>
                      <a:pt x="723721" y="198691"/>
                      <a:pt x="723721" y="208258"/>
                    </a:cubicBezTo>
                    <a:cubicBezTo>
                      <a:pt x="723721" y="323067"/>
                      <a:pt x="821085" y="416517"/>
                      <a:pt x="940815" y="416517"/>
                    </a:cubicBezTo>
                    <a:cubicBezTo>
                      <a:pt x="1060545" y="416517"/>
                      <a:pt x="1157909" y="323067"/>
                      <a:pt x="1157909" y="208258"/>
                    </a:cubicBezTo>
                    <a:cubicBezTo>
                      <a:pt x="1157909" y="200248"/>
                      <a:pt x="1157353" y="192350"/>
                      <a:pt x="1156352" y="184562"/>
                    </a:cubicBezTo>
                    <a:cubicBezTo>
                      <a:pt x="1162361" y="179556"/>
                      <a:pt x="1176603" y="169877"/>
                      <a:pt x="1196633" y="170434"/>
                    </a:cubicBezTo>
                    <a:cubicBezTo>
                      <a:pt x="1213769" y="170879"/>
                      <a:pt x="1226231" y="178666"/>
                      <a:pt x="1232796" y="183895"/>
                    </a:cubicBezTo>
                    <a:cubicBezTo>
                      <a:pt x="1231795" y="191905"/>
                      <a:pt x="1231127" y="200026"/>
                      <a:pt x="1231127" y="208370"/>
                    </a:cubicBezTo>
                    <a:cubicBezTo>
                      <a:pt x="1231127" y="323179"/>
                      <a:pt x="1328491" y="416628"/>
                      <a:pt x="1448221" y="416628"/>
                    </a:cubicBezTo>
                    <a:cubicBezTo>
                      <a:pt x="1567951" y="416628"/>
                      <a:pt x="1665315" y="323179"/>
                      <a:pt x="1665315" y="208370"/>
                    </a:cubicBezTo>
                    <a:cubicBezTo>
                      <a:pt x="1665315" y="93560"/>
                      <a:pt x="1567951" y="0"/>
                      <a:pt x="1448221" y="0"/>
                    </a:cubicBezTo>
                    <a:close/>
                    <a:moveTo>
                      <a:pt x="940704" y="394378"/>
                    </a:moveTo>
                    <a:cubicBezTo>
                      <a:pt x="833214" y="394378"/>
                      <a:pt x="745865" y="310941"/>
                      <a:pt x="745865" y="208370"/>
                    </a:cubicBezTo>
                    <a:cubicBezTo>
                      <a:pt x="745865" y="105798"/>
                      <a:pt x="833325" y="22361"/>
                      <a:pt x="940704" y="22361"/>
                    </a:cubicBezTo>
                    <a:cubicBezTo>
                      <a:pt x="1048083" y="22361"/>
                      <a:pt x="1135544" y="105798"/>
                      <a:pt x="1135544" y="208370"/>
                    </a:cubicBezTo>
                    <a:cubicBezTo>
                      <a:pt x="1135544" y="310941"/>
                      <a:pt x="1048194" y="394378"/>
                      <a:pt x="940704" y="394378"/>
                    </a:cubicBezTo>
                    <a:close/>
                    <a:moveTo>
                      <a:pt x="1448221" y="394378"/>
                    </a:moveTo>
                    <a:cubicBezTo>
                      <a:pt x="1340732" y="394378"/>
                      <a:pt x="1253382" y="310941"/>
                      <a:pt x="1253382" y="208370"/>
                    </a:cubicBezTo>
                    <a:cubicBezTo>
                      <a:pt x="1253382" y="105798"/>
                      <a:pt x="1340843" y="22361"/>
                      <a:pt x="1448221" y="22361"/>
                    </a:cubicBezTo>
                    <a:cubicBezTo>
                      <a:pt x="1555711" y="22361"/>
                      <a:pt x="1643061" y="105798"/>
                      <a:pt x="1643061" y="208370"/>
                    </a:cubicBezTo>
                    <a:cubicBezTo>
                      <a:pt x="1643061" y="310941"/>
                      <a:pt x="1555600" y="394378"/>
                      <a:pt x="1448221" y="394378"/>
                    </a:cubicBezTo>
                    <a:close/>
                  </a:path>
                </a:pathLst>
              </a:custGeom>
              <a:solidFill>
                <a:srgbClr val="DAF7EC"/>
              </a:solidFill>
              <a:ln w="11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E487250D-E486-48C6-BE8B-1AD33C268A90}"/>
                  </a:ext>
                </a:extLst>
              </p:cNvPr>
              <p:cNvSpPr/>
              <p:nvPr/>
            </p:nvSpPr>
            <p:spPr>
              <a:xfrm rot="1526392">
                <a:off x="-15368" y="6728329"/>
                <a:ext cx="1266027" cy="1596809"/>
              </a:xfrm>
              <a:custGeom>
                <a:avLst/>
                <a:gdLst>
                  <a:gd name="connsiteX0" fmla="*/ 1266027 w 1266027"/>
                  <a:gd name="connsiteY0" fmla="*/ 488101 h 1596809"/>
                  <a:gd name="connsiteX1" fmla="*/ 1266027 w 1266027"/>
                  <a:gd name="connsiteY1" fmla="*/ 1113988 h 1596809"/>
                  <a:gd name="connsiteX2" fmla="*/ 1023897 w 1266027"/>
                  <a:gd name="connsiteY2" fmla="*/ 1596810 h 1596809"/>
                  <a:gd name="connsiteX3" fmla="*/ 419238 w 1266027"/>
                  <a:gd name="connsiteY3" fmla="*/ 1070156 h 1596809"/>
                  <a:gd name="connsiteX4" fmla="*/ 419238 w 1266027"/>
                  <a:gd name="connsiteY4" fmla="*/ 614814 h 1596809"/>
                  <a:gd name="connsiteX5" fmla="*/ 342459 w 1266027"/>
                  <a:gd name="connsiteY5" fmla="*/ 632725 h 1596809"/>
                  <a:gd name="connsiteX6" fmla="*/ 850 w 1266027"/>
                  <a:gd name="connsiteY6" fmla="*/ 320226 h 1596809"/>
                  <a:gd name="connsiteX7" fmla="*/ 100551 w 1266027"/>
                  <a:gd name="connsiteY7" fmla="*/ 81597 h 1596809"/>
                  <a:gd name="connsiteX8" fmla="*/ 292609 w 1266027"/>
                  <a:gd name="connsiteY8" fmla="*/ 1052 h 1596809"/>
                  <a:gd name="connsiteX9" fmla="*/ 499466 w 1266027"/>
                  <a:gd name="connsiteY9" fmla="*/ 53228 h 1596809"/>
                  <a:gd name="connsiteX10" fmla="*/ 630768 w 1266027"/>
                  <a:gd name="connsiteY10" fmla="*/ 270609 h 1596809"/>
                  <a:gd name="connsiteX11" fmla="*/ 571237 w 1266027"/>
                  <a:gd name="connsiteY11" fmla="*/ 486655 h 1596809"/>
                  <a:gd name="connsiteX12" fmla="*/ 1266027 w 1266027"/>
                  <a:gd name="connsiteY12" fmla="*/ 488101 h 159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6027" h="1596809">
                    <a:moveTo>
                      <a:pt x="1266027" y="488101"/>
                    </a:moveTo>
                    <a:lnTo>
                      <a:pt x="1266027" y="1113988"/>
                    </a:lnTo>
                    <a:lnTo>
                      <a:pt x="1023897" y="1596810"/>
                    </a:lnTo>
                    <a:lnTo>
                      <a:pt x="419238" y="1070156"/>
                    </a:lnTo>
                    <a:lnTo>
                      <a:pt x="419238" y="614814"/>
                    </a:lnTo>
                    <a:cubicBezTo>
                      <a:pt x="394980" y="624381"/>
                      <a:pt x="369276" y="630611"/>
                      <a:pt x="342459" y="632725"/>
                    </a:cubicBezTo>
                    <a:cubicBezTo>
                      <a:pt x="168539" y="646408"/>
                      <a:pt x="13647" y="482872"/>
                      <a:pt x="850" y="320226"/>
                    </a:cubicBezTo>
                    <a:cubicBezTo>
                      <a:pt x="-6382" y="227444"/>
                      <a:pt x="33008" y="141115"/>
                      <a:pt x="100551" y="81597"/>
                    </a:cubicBezTo>
                    <a:cubicBezTo>
                      <a:pt x="151292" y="36541"/>
                      <a:pt x="217944" y="6837"/>
                      <a:pt x="292609" y="1052"/>
                    </a:cubicBezTo>
                    <a:cubicBezTo>
                      <a:pt x="369276" y="-4955"/>
                      <a:pt x="441492" y="15070"/>
                      <a:pt x="499466" y="53228"/>
                    </a:cubicBezTo>
                    <a:cubicBezTo>
                      <a:pt x="573017" y="101733"/>
                      <a:pt x="623647" y="179607"/>
                      <a:pt x="630768" y="270609"/>
                    </a:cubicBezTo>
                    <a:cubicBezTo>
                      <a:pt x="636554" y="343922"/>
                      <a:pt x="613744" y="421796"/>
                      <a:pt x="571237" y="486655"/>
                    </a:cubicBezTo>
                    <a:lnTo>
                      <a:pt x="1266027" y="488101"/>
                    </a:lnTo>
                    <a:close/>
                  </a:path>
                </a:pathLst>
              </a:custGeom>
              <a:solidFill>
                <a:srgbClr val="F4BA92"/>
              </a:solidFill>
              <a:ln w="11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A40D031F-0EBB-45D1-8EE2-9B5B698E64E6}"/>
                </a:ext>
              </a:extLst>
            </p:cNvPr>
            <p:cNvSpPr/>
            <p:nvPr/>
          </p:nvSpPr>
          <p:spPr>
            <a:xfrm rot="1526392">
              <a:off x="-756800" y="7244092"/>
              <a:ext cx="4221087" cy="3556078"/>
            </a:xfrm>
            <a:custGeom>
              <a:avLst/>
              <a:gdLst>
                <a:gd name="connsiteX0" fmla="*/ 1436465 w 4221087"/>
                <a:gd name="connsiteY0" fmla="*/ 880426 h 3556078"/>
                <a:gd name="connsiteX1" fmla="*/ 1436465 w 4221087"/>
                <a:gd name="connsiteY1" fmla="*/ 1007361 h 3556078"/>
                <a:gd name="connsiteX2" fmla="*/ 1336319 w 4221087"/>
                <a:gd name="connsiteY2" fmla="*/ 1015593 h 3556078"/>
                <a:gd name="connsiteX3" fmla="*/ 952983 w 4221087"/>
                <a:gd name="connsiteY3" fmla="*/ 880759 h 3556078"/>
                <a:gd name="connsiteX4" fmla="*/ 1194335 w 4221087"/>
                <a:gd name="connsiteY4" fmla="*/ 930376 h 3556078"/>
                <a:gd name="connsiteX5" fmla="*/ 1436465 w 4221087"/>
                <a:gd name="connsiteY5" fmla="*/ 880426 h 3556078"/>
                <a:gd name="connsiteX6" fmla="*/ 1243295 w 4221087"/>
                <a:gd name="connsiteY6" fmla="*/ 0 h 3556078"/>
                <a:gd name="connsiteX7" fmla="*/ 1175084 w 4221087"/>
                <a:gd name="connsiteY7" fmla="*/ 68196 h 3556078"/>
                <a:gd name="connsiteX8" fmla="*/ 1243295 w 4221087"/>
                <a:gd name="connsiteY8" fmla="*/ 136391 h 3556078"/>
                <a:gd name="connsiteX9" fmla="*/ 1311505 w 4221087"/>
                <a:gd name="connsiteY9" fmla="*/ 68196 h 3556078"/>
                <a:gd name="connsiteX10" fmla="*/ 1243295 w 4221087"/>
                <a:gd name="connsiteY10" fmla="*/ 0 h 3556078"/>
                <a:gd name="connsiteX11" fmla="*/ 1601261 w 4221087"/>
                <a:gd name="connsiteY11" fmla="*/ 0 h 3556078"/>
                <a:gd name="connsiteX12" fmla="*/ 1533050 w 4221087"/>
                <a:gd name="connsiteY12" fmla="*/ 68196 h 3556078"/>
                <a:gd name="connsiteX13" fmla="*/ 1601261 w 4221087"/>
                <a:gd name="connsiteY13" fmla="*/ 136391 h 3556078"/>
                <a:gd name="connsiteX14" fmla="*/ 1669471 w 4221087"/>
                <a:gd name="connsiteY14" fmla="*/ 68196 h 3556078"/>
                <a:gd name="connsiteX15" fmla="*/ 1601261 w 4221087"/>
                <a:gd name="connsiteY15" fmla="*/ 0 h 3556078"/>
                <a:gd name="connsiteX16" fmla="*/ 1313619 w 4221087"/>
                <a:gd name="connsiteY16" fmla="*/ 415849 h 3556078"/>
                <a:gd name="connsiteX17" fmla="*/ 1289585 w 4221087"/>
                <a:gd name="connsiteY17" fmla="*/ 460683 h 3556078"/>
                <a:gd name="connsiteX18" fmla="*/ 1417549 w 4221087"/>
                <a:gd name="connsiteY18" fmla="*/ 516418 h 3556078"/>
                <a:gd name="connsiteX19" fmla="*/ 1545513 w 4221087"/>
                <a:gd name="connsiteY19" fmla="*/ 460683 h 3556078"/>
                <a:gd name="connsiteX20" fmla="*/ 1521478 w 4221087"/>
                <a:gd name="connsiteY20" fmla="*/ 415849 h 3556078"/>
                <a:gd name="connsiteX21" fmla="*/ 1313619 w 4221087"/>
                <a:gd name="connsiteY21" fmla="*/ 415849 h 3556078"/>
                <a:gd name="connsiteX22" fmla="*/ 451029 w 4221087"/>
                <a:gd name="connsiteY22" fmla="*/ 444663 h 3556078"/>
                <a:gd name="connsiteX23" fmla="*/ 440124 w 4221087"/>
                <a:gd name="connsiteY23" fmla="*/ 435763 h 3556078"/>
                <a:gd name="connsiteX24" fmla="*/ 438900 w 4221087"/>
                <a:gd name="connsiteY24" fmla="*/ 429867 h 3556078"/>
                <a:gd name="connsiteX25" fmla="*/ 490309 w 4221087"/>
                <a:gd name="connsiteY25" fmla="*/ 308049 h 3556078"/>
                <a:gd name="connsiteX26" fmla="*/ 526361 w 4221087"/>
                <a:gd name="connsiteY26" fmla="*/ 198802 h 3556078"/>
                <a:gd name="connsiteX27" fmla="*/ 526250 w 4221087"/>
                <a:gd name="connsiteY27" fmla="*/ 197133 h 3556078"/>
                <a:gd name="connsiteX28" fmla="*/ 431111 w 4221087"/>
                <a:gd name="connsiteY28" fmla="*/ 102015 h 3556078"/>
                <a:gd name="connsiteX29" fmla="*/ 335973 w 4221087"/>
                <a:gd name="connsiteY29" fmla="*/ 197133 h 3556078"/>
                <a:gd name="connsiteX30" fmla="*/ 324845 w 4221087"/>
                <a:gd name="connsiteY30" fmla="*/ 208258 h 3556078"/>
                <a:gd name="connsiteX31" fmla="*/ 313718 w 4221087"/>
                <a:gd name="connsiteY31" fmla="*/ 197133 h 3556078"/>
                <a:gd name="connsiteX32" fmla="*/ 431111 w 4221087"/>
                <a:gd name="connsiteY32" fmla="*/ 79766 h 3556078"/>
                <a:gd name="connsiteX33" fmla="*/ 548505 w 4221087"/>
                <a:gd name="connsiteY33" fmla="*/ 196355 h 3556078"/>
                <a:gd name="connsiteX34" fmla="*/ 502994 w 4221087"/>
                <a:gd name="connsiteY34" fmla="*/ 326405 h 3556078"/>
                <a:gd name="connsiteX35" fmla="*/ 460710 w 4221087"/>
                <a:gd name="connsiteY35" fmla="*/ 425528 h 3556078"/>
                <a:gd name="connsiteX36" fmla="*/ 461934 w 4221087"/>
                <a:gd name="connsiteY36" fmla="*/ 431424 h 3556078"/>
                <a:gd name="connsiteX37" fmla="*/ 453255 w 4221087"/>
                <a:gd name="connsiteY37" fmla="*/ 444551 h 3556078"/>
                <a:gd name="connsiteX38" fmla="*/ 451029 w 4221087"/>
                <a:gd name="connsiteY38" fmla="*/ 444663 h 3556078"/>
                <a:gd name="connsiteX39" fmla="*/ 1467065 w 4221087"/>
                <a:gd name="connsiteY39" fmla="*/ 362895 h 3556078"/>
                <a:gd name="connsiteX40" fmla="*/ 1500781 w 4221087"/>
                <a:gd name="connsiteY40" fmla="*/ 329520 h 3556078"/>
                <a:gd name="connsiteX41" fmla="*/ 1534497 w 4221087"/>
                <a:gd name="connsiteY41" fmla="*/ 179111 h 3556078"/>
                <a:gd name="connsiteX42" fmla="*/ 1500892 w 4221087"/>
                <a:gd name="connsiteY42" fmla="*/ 86997 h 3556078"/>
                <a:gd name="connsiteX43" fmla="*/ 1486649 w 4221087"/>
                <a:gd name="connsiteY43" fmla="*/ 80322 h 3556078"/>
                <a:gd name="connsiteX44" fmla="*/ 1479973 w 4221087"/>
                <a:gd name="connsiteY44" fmla="*/ 94562 h 3556078"/>
                <a:gd name="connsiteX45" fmla="*/ 1513577 w 4221087"/>
                <a:gd name="connsiteY45" fmla="*/ 186676 h 3556078"/>
                <a:gd name="connsiteX46" fmla="*/ 1485092 w 4221087"/>
                <a:gd name="connsiteY46" fmla="*/ 313611 h 3556078"/>
                <a:gd name="connsiteX47" fmla="*/ 1451376 w 4221087"/>
                <a:gd name="connsiteY47" fmla="*/ 346986 h 3556078"/>
                <a:gd name="connsiteX48" fmla="*/ 1451265 w 4221087"/>
                <a:gd name="connsiteY48" fmla="*/ 362672 h 3556078"/>
                <a:gd name="connsiteX49" fmla="*/ 1459165 w 4221087"/>
                <a:gd name="connsiteY49" fmla="*/ 366010 h 3556078"/>
                <a:gd name="connsiteX50" fmla="*/ 1467065 w 4221087"/>
                <a:gd name="connsiteY50" fmla="*/ 362895 h 3556078"/>
                <a:gd name="connsiteX51" fmla="*/ 3578475 w 4221087"/>
                <a:gd name="connsiteY51" fmla="*/ 1856080 h 3556078"/>
                <a:gd name="connsiteX52" fmla="*/ 3586487 w 4221087"/>
                <a:gd name="connsiteY52" fmla="*/ 1842619 h 3556078"/>
                <a:gd name="connsiteX53" fmla="*/ 3323993 w 4221087"/>
                <a:gd name="connsiteY53" fmla="*/ 1621790 h 3556078"/>
                <a:gd name="connsiteX54" fmla="*/ 3299513 w 4221087"/>
                <a:gd name="connsiteY54" fmla="*/ 1571839 h 3556078"/>
                <a:gd name="connsiteX55" fmla="*/ 3284603 w 4221087"/>
                <a:gd name="connsiteY55" fmla="*/ 1566721 h 3556078"/>
                <a:gd name="connsiteX56" fmla="*/ 3279484 w 4221087"/>
                <a:gd name="connsiteY56" fmla="*/ 1581629 h 3556078"/>
                <a:gd name="connsiteX57" fmla="*/ 3306301 w 4221087"/>
                <a:gd name="connsiteY57" fmla="*/ 1636141 h 3556078"/>
                <a:gd name="connsiteX58" fmla="*/ 3313756 w 4221087"/>
                <a:gd name="connsiteY58" fmla="*/ 1642037 h 3556078"/>
                <a:gd name="connsiteX59" fmla="*/ 3564900 w 4221087"/>
                <a:gd name="connsiteY59" fmla="*/ 1847959 h 3556078"/>
                <a:gd name="connsiteX60" fmla="*/ 3575694 w 4221087"/>
                <a:gd name="connsiteY60" fmla="*/ 1856303 h 3556078"/>
                <a:gd name="connsiteX61" fmla="*/ 3578475 w 4221087"/>
                <a:gd name="connsiteY61" fmla="*/ 1856080 h 3556078"/>
                <a:gd name="connsiteX62" fmla="*/ 3683740 w 4221087"/>
                <a:gd name="connsiteY62" fmla="*/ 1506869 h 3556078"/>
                <a:gd name="connsiteX63" fmla="*/ 3901502 w 4221087"/>
                <a:gd name="connsiteY63" fmla="*/ 1222294 h 3556078"/>
                <a:gd name="connsiteX64" fmla="*/ 3897162 w 4221087"/>
                <a:gd name="connsiteY64" fmla="*/ 1207164 h 3556078"/>
                <a:gd name="connsiteX65" fmla="*/ 3882029 w 4221087"/>
                <a:gd name="connsiteY65" fmla="*/ 1211503 h 3556078"/>
                <a:gd name="connsiteX66" fmla="*/ 3668495 w 4221087"/>
                <a:gd name="connsiteY66" fmla="*/ 1490627 h 3556078"/>
                <a:gd name="connsiteX67" fmla="*/ 3668050 w 4221087"/>
                <a:gd name="connsiteY67" fmla="*/ 1506313 h 3556078"/>
                <a:gd name="connsiteX68" fmla="*/ 3676173 w 4221087"/>
                <a:gd name="connsiteY68" fmla="*/ 1509873 h 3556078"/>
                <a:gd name="connsiteX69" fmla="*/ 3683740 w 4221087"/>
                <a:gd name="connsiteY69" fmla="*/ 1506869 h 3556078"/>
                <a:gd name="connsiteX70" fmla="*/ 3826058 w 4221087"/>
                <a:gd name="connsiteY70" fmla="*/ 1644484 h 3556078"/>
                <a:gd name="connsiteX71" fmla="*/ 4116704 w 4221087"/>
                <a:gd name="connsiteY71" fmla="*/ 1258228 h 3556078"/>
                <a:gd name="connsiteX72" fmla="*/ 4112809 w 4221087"/>
                <a:gd name="connsiteY72" fmla="*/ 1242986 h 3556078"/>
                <a:gd name="connsiteX73" fmla="*/ 4097565 w 4221087"/>
                <a:gd name="connsiteY73" fmla="*/ 1246880 h 3556078"/>
                <a:gd name="connsiteX74" fmla="*/ 3814263 w 4221087"/>
                <a:gd name="connsiteY74" fmla="*/ 1625683 h 3556078"/>
                <a:gd name="connsiteX75" fmla="*/ 3810703 w 4221087"/>
                <a:gd name="connsiteY75" fmla="*/ 1641036 h 3556078"/>
                <a:gd name="connsiteX76" fmla="*/ 3820161 w 4221087"/>
                <a:gd name="connsiteY76" fmla="*/ 1646264 h 3556078"/>
                <a:gd name="connsiteX77" fmla="*/ 3826058 w 4221087"/>
                <a:gd name="connsiteY77" fmla="*/ 1644484 h 3556078"/>
                <a:gd name="connsiteX78" fmla="*/ 3948014 w 4221087"/>
                <a:gd name="connsiteY78" fmla="*/ 1743607 h 3556078"/>
                <a:gd name="connsiteX79" fmla="*/ 4086549 w 4221087"/>
                <a:gd name="connsiteY79" fmla="*/ 1571839 h 3556078"/>
                <a:gd name="connsiteX80" fmla="*/ 4208393 w 4221087"/>
                <a:gd name="connsiteY80" fmla="*/ 1453915 h 3556078"/>
                <a:gd name="connsiteX81" fmla="*/ 4220967 w 4221087"/>
                <a:gd name="connsiteY81" fmla="*/ 1444570 h 3556078"/>
                <a:gd name="connsiteX82" fmla="*/ 4211732 w 4221087"/>
                <a:gd name="connsiteY82" fmla="*/ 1431888 h 3556078"/>
                <a:gd name="connsiteX83" fmla="*/ 4066631 w 4221087"/>
                <a:gd name="connsiteY83" fmla="*/ 1562049 h 3556078"/>
                <a:gd name="connsiteX84" fmla="*/ 3938444 w 4221087"/>
                <a:gd name="connsiteY84" fmla="*/ 1723583 h 3556078"/>
                <a:gd name="connsiteX85" fmla="*/ 3933215 w 4221087"/>
                <a:gd name="connsiteY85" fmla="*/ 1738379 h 3556078"/>
                <a:gd name="connsiteX86" fmla="*/ 3943229 w 4221087"/>
                <a:gd name="connsiteY86" fmla="*/ 1744720 h 3556078"/>
                <a:gd name="connsiteX87" fmla="*/ 3948014 w 4221087"/>
                <a:gd name="connsiteY87" fmla="*/ 1743607 h 3556078"/>
                <a:gd name="connsiteX88" fmla="*/ 2616518 w 4221087"/>
                <a:gd name="connsiteY88" fmla="*/ 3428364 h 3556078"/>
                <a:gd name="connsiteX89" fmla="*/ 3044586 w 4221087"/>
                <a:gd name="connsiteY89" fmla="*/ 2262585 h 3556078"/>
                <a:gd name="connsiteX90" fmla="*/ 3038021 w 4221087"/>
                <a:gd name="connsiteY90" fmla="*/ 2248345 h 3556078"/>
                <a:gd name="connsiteX91" fmla="*/ 3023778 w 4221087"/>
                <a:gd name="connsiteY91" fmla="*/ 2254908 h 3556078"/>
                <a:gd name="connsiteX92" fmla="*/ 2595710 w 4221087"/>
                <a:gd name="connsiteY92" fmla="*/ 3420688 h 3556078"/>
                <a:gd name="connsiteX93" fmla="*/ 2602275 w 4221087"/>
                <a:gd name="connsiteY93" fmla="*/ 3434928 h 3556078"/>
                <a:gd name="connsiteX94" fmla="*/ 2606058 w 4221087"/>
                <a:gd name="connsiteY94" fmla="*/ 3435595 h 3556078"/>
                <a:gd name="connsiteX95" fmla="*/ 2616518 w 4221087"/>
                <a:gd name="connsiteY95" fmla="*/ 3428364 h 3556078"/>
                <a:gd name="connsiteX96" fmla="*/ 2378059 w 4221087"/>
                <a:gd name="connsiteY96" fmla="*/ 3229562 h 3556078"/>
                <a:gd name="connsiteX97" fmla="*/ 2518375 w 4221087"/>
                <a:gd name="connsiteY97" fmla="*/ 2619917 h 3556078"/>
                <a:gd name="connsiteX98" fmla="*/ 2510030 w 4221087"/>
                <a:gd name="connsiteY98" fmla="*/ 2606567 h 3556078"/>
                <a:gd name="connsiteX99" fmla="*/ 2496677 w 4221087"/>
                <a:gd name="connsiteY99" fmla="*/ 2614911 h 3556078"/>
                <a:gd name="connsiteX100" fmla="*/ 2356361 w 4221087"/>
                <a:gd name="connsiteY100" fmla="*/ 3224556 h 3556078"/>
                <a:gd name="connsiteX101" fmla="*/ 2364707 w 4221087"/>
                <a:gd name="connsiteY101" fmla="*/ 3237906 h 3556078"/>
                <a:gd name="connsiteX102" fmla="*/ 2367266 w 4221087"/>
                <a:gd name="connsiteY102" fmla="*/ 3238239 h 3556078"/>
                <a:gd name="connsiteX103" fmla="*/ 2378059 w 4221087"/>
                <a:gd name="connsiteY103" fmla="*/ 3229562 h 3556078"/>
                <a:gd name="connsiteX104" fmla="*/ 156934 w 4221087"/>
                <a:gd name="connsiteY104" fmla="*/ 3555967 h 3556078"/>
                <a:gd name="connsiteX105" fmla="*/ 166170 w 4221087"/>
                <a:gd name="connsiteY105" fmla="*/ 3543173 h 3556078"/>
                <a:gd name="connsiteX106" fmla="*/ 22182 w 4221087"/>
                <a:gd name="connsiteY106" fmla="*/ 2646394 h 3556078"/>
                <a:gd name="connsiteX107" fmla="*/ 9386 w 4221087"/>
                <a:gd name="connsiteY107" fmla="*/ 2637160 h 3556078"/>
                <a:gd name="connsiteX108" fmla="*/ 150 w 4221087"/>
                <a:gd name="connsiteY108" fmla="*/ 2649954 h 3556078"/>
                <a:gd name="connsiteX109" fmla="*/ 144138 w 4221087"/>
                <a:gd name="connsiteY109" fmla="*/ 3546733 h 3556078"/>
                <a:gd name="connsiteX110" fmla="*/ 155154 w 4221087"/>
                <a:gd name="connsiteY110" fmla="*/ 3556078 h 3556078"/>
                <a:gd name="connsiteX111" fmla="*/ 156934 w 4221087"/>
                <a:gd name="connsiteY111" fmla="*/ 3555967 h 3556078"/>
                <a:gd name="connsiteX112" fmla="*/ 701505 w 4221087"/>
                <a:gd name="connsiteY112" fmla="*/ 3313444 h 3556078"/>
                <a:gd name="connsiteX113" fmla="*/ 706958 w 4221087"/>
                <a:gd name="connsiteY113" fmla="*/ 3298648 h 3556078"/>
                <a:gd name="connsiteX114" fmla="*/ 287235 w 4221087"/>
                <a:gd name="connsiteY114" fmla="*/ 2382845 h 3556078"/>
                <a:gd name="connsiteX115" fmla="*/ 288904 w 4221087"/>
                <a:gd name="connsiteY115" fmla="*/ 2324105 h 3556078"/>
                <a:gd name="connsiteX116" fmla="*/ 449138 w 4221087"/>
                <a:gd name="connsiteY116" fmla="*/ 2020840 h 3556078"/>
                <a:gd name="connsiteX117" fmla="*/ 449805 w 4221087"/>
                <a:gd name="connsiteY117" fmla="*/ 2012052 h 3556078"/>
                <a:gd name="connsiteX118" fmla="*/ 443908 w 4221087"/>
                <a:gd name="connsiteY118" fmla="*/ 2005488 h 3556078"/>
                <a:gd name="connsiteX119" fmla="*/ 203112 w 4221087"/>
                <a:gd name="connsiteY119" fmla="*/ 1894127 h 3556078"/>
                <a:gd name="connsiteX120" fmla="*/ 167616 w 4221087"/>
                <a:gd name="connsiteY120" fmla="*/ 1813917 h 3556078"/>
                <a:gd name="connsiteX121" fmla="*/ 424212 w 4221087"/>
                <a:gd name="connsiteY121" fmla="*/ 1095248 h 3556078"/>
                <a:gd name="connsiteX122" fmla="*/ 417425 w 4221087"/>
                <a:gd name="connsiteY122" fmla="*/ 1081008 h 3556078"/>
                <a:gd name="connsiteX123" fmla="*/ 403182 w 4221087"/>
                <a:gd name="connsiteY123" fmla="*/ 1087794 h 3556078"/>
                <a:gd name="connsiteX124" fmla="*/ 146474 w 4221087"/>
                <a:gd name="connsiteY124" fmla="*/ 1806797 h 3556078"/>
                <a:gd name="connsiteX125" fmla="*/ 193765 w 4221087"/>
                <a:gd name="connsiteY125" fmla="*/ 1914264 h 3556078"/>
                <a:gd name="connsiteX126" fmla="*/ 423990 w 4221087"/>
                <a:gd name="connsiteY126" fmla="*/ 2020729 h 3556078"/>
                <a:gd name="connsiteX127" fmla="*/ 269320 w 4221087"/>
                <a:gd name="connsiteY127" fmla="*/ 2313648 h 3556078"/>
                <a:gd name="connsiteX128" fmla="*/ 267095 w 4221087"/>
                <a:gd name="connsiteY128" fmla="*/ 2391967 h 3556078"/>
                <a:gd name="connsiteX129" fmla="*/ 686817 w 4221087"/>
                <a:gd name="connsiteY129" fmla="*/ 3307770 h 3556078"/>
                <a:gd name="connsiteX130" fmla="*/ 696943 w 4221087"/>
                <a:gd name="connsiteY130" fmla="*/ 3314222 h 3556078"/>
                <a:gd name="connsiteX131" fmla="*/ 701505 w 4221087"/>
                <a:gd name="connsiteY131" fmla="*/ 3313444 h 3556078"/>
                <a:gd name="connsiteX132" fmla="*/ 1828481 w 4221087"/>
                <a:gd name="connsiteY132" fmla="*/ 3264605 h 3556078"/>
                <a:gd name="connsiteX133" fmla="*/ 2095092 w 4221087"/>
                <a:gd name="connsiteY133" fmla="*/ 2284723 h 3556078"/>
                <a:gd name="connsiteX134" fmla="*/ 2080403 w 4221087"/>
                <a:gd name="connsiteY134" fmla="*/ 2208184 h 3556078"/>
                <a:gd name="connsiteX135" fmla="*/ 1908264 w 4221087"/>
                <a:gd name="connsiteY135" fmla="*/ 1979011 h 3556078"/>
                <a:gd name="connsiteX136" fmla="*/ 2061376 w 4221087"/>
                <a:gd name="connsiteY136" fmla="*/ 1828824 h 3556078"/>
                <a:gd name="connsiteX137" fmla="*/ 2078289 w 4221087"/>
                <a:gd name="connsiteY137" fmla="*/ 1725251 h 3556078"/>
                <a:gd name="connsiteX138" fmla="*/ 1752593 w 4221087"/>
                <a:gd name="connsiteY138" fmla="*/ 1086681 h 3556078"/>
                <a:gd name="connsiteX139" fmla="*/ 1737682 w 4221087"/>
                <a:gd name="connsiteY139" fmla="*/ 1081787 h 3556078"/>
                <a:gd name="connsiteX140" fmla="*/ 1732786 w 4221087"/>
                <a:gd name="connsiteY140" fmla="*/ 1096694 h 3556078"/>
                <a:gd name="connsiteX141" fmla="*/ 2058483 w 4221087"/>
                <a:gd name="connsiteY141" fmla="*/ 1735264 h 3556078"/>
                <a:gd name="connsiteX142" fmla="*/ 2045798 w 4221087"/>
                <a:gd name="connsiteY142" fmla="*/ 1812804 h 3556078"/>
                <a:gd name="connsiteX143" fmla="*/ 1885675 w 4221087"/>
                <a:gd name="connsiteY143" fmla="*/ 1969888 h 3556078"/>
                <a:gd name="connsiteX144" fmla="*/ 1884562 w 4221087"/>
                <a:gd name="connsiteY144" fmla="*/ 1984462 h 3556078"/>
                <a:gd name="connsiteX145" fmla="*/ 2062600 w 4221087"/>
                <a:gd name="connsiteY145" fmla="*/ 2221534 h 3556078"/>
                <a:gd name="connsiteX146" fmla="*/ 2073616 w 4221087"/>
                <a:gd name="connsiteY146" fmla="*/ 2278827 h 3556078"/>
                <a:gd name="connsiteX147" fmla="*/ 1807005 w 4221087"/>
                <a:gd name="connsiteY147" fmla="*/ 3258709 h 3556078"/>
                <a:gd name="connsiteX148" fmla="*/ 1814794 w 4221087"/>
                <a:gd name="connsiteY148" fmla="*/ 3272393 h 3556078"/>
                <a:gd name="connsiteX149" fmla="*/ 1817687 w 4221087"/>
                <a:gd name="connsiteY149" fmla="*/ 3272838 h 3556078"/>
                <a:gd name="connsiteX150" fmla="*/ 1828481 w 4221087"/>
                <a:gd name="connsiteY150" fmla="*/ 3264605 h 3556078"/>
                <a:gd name="connsiteX151" fmla="*/ 578994 w 4221087"/>
                <a:gd name="connsiteY151" fmla="*/ 1611444 h 3556078"/>
                <a:gd name="connsiteX152" fmla="*/ 1110435 w 4221087"/>
                <a:gd name="connsiteY152" fmla="*/ 1581740 h 3556078"/>
                <a:gd name="connsiteX153" fmla="*/ 1120894 w 4221087"/>
                <a:gd name="connsiteY153" fmla="*/ 1570059 h 3556078"/>
                <a:gd name="connsiteX154" fmla="*/ 1109211 w 4221087"/>
                <a:gd name="connsiteY154" fmla="*/ 1559601 h 3556078"/>
                <a:gd name="connsiteX155" fmla="*/ 577770 w 4221087"/>
                <a:gd name="connsiteY155" fmla="*/ 1589305 h 3556078"/>
                <a:gd name="connsiteX156" fmla="*/ 567310 w 4221087"/>
                <a:gd name="connsiteY156" fmla="*/ 1600986 h 3556078"/>
                <a:gd name="connsiteX157" fmla="*/ 578437 w 4221087"/>
                <a:gd name="connsiteY157" fmla="*/ 1611444 h 3556078"/>
                <a:gd name="connsiteX158" fmla="*/ 578994 w 4221087"/>
                <a:gd name="connsiteY158" fmla="*/ 1611444 h 3556078"/>
                <a:gd name="connsiteX159" fmla="*/ 1232168 w 4221087"/>
                <a:gd name="connsiteY159" fmla="*/ 1581740 h 3556078"/>
                <a:gd name="connsiteX160" fmla="*/ 1615281 w 4221087"/>
                <a:gd name="connsiteY160" fmla="*/ 1523000 h 3556078"/>
                <a:gd name="connsiteX161" fmla="*/ 1624628 w 4221087"/>
                <a:gd name="connsiteY161" fmla="*/ 1510318 h 3556078"/>
                <a:gd name="connsiteX162" fmla="*/ 1611943 w 4221087"/>
                <a:gd name="connsiteY162" fmla="*/ 1500973 h 3556078"/>
                <a:gd name="connsiteX163" fmla="*/ 1228829 w 4221087"/>
                <a:gd name="connsiteY163" fmla="*/ 1559713 h 3556078"/>
                <a:gd name="connsiteX164" fmla="*/ 1219482 w 4221087"/>
                <a:gd name="connsiteY164" fmla="*/ 1572395 h 3556078"/>
                <a:gd name="connsiteX165" fmla="*/ 1230498 w 4221087"/>
                <a:gd name="connsiteY165" fmla="*/ 1581851 h 3556078"/>
                <a:gd name="connsiteX166" fmla="*/ 1232168 w 4221087"/>
                <a:gd name="connsiteY166" fmla="*/ 1581740 h 3556078"/>
                <a:gd name="connsiteX167" fmla="*/ 1273116 w 4221087"/>
                <a:gd name="connsiteY167" fmla="*/ 3553074 h 3556078"/>
                <a:gd name="connsiteX168" fmla="*/ 1283798 w 4221087"/>
                <a:gd name="connsiteY168" fmla="*/ 3541505 h 3556078"/>
                <a:gd name="connsiteX169" fmla="*/ 1205907 w 4221087"/>
                <a:gd name="connsiteY169" fmla="*/ 1644151 h 3556078"/>
                <a:gd name="connsiteX170" fmla="*/ 1194335 w 4221087"/>
                <a:gd name="connsiteY170" fmla="*/ 1633471 h 3556078"/>
                <a:gd name="connsiteX171" fmla="*/ 1183652 w 4221087"/>
                <a:gd name="connsiteY171" fmla="*/ 1645041 h 3556078"/>
                <a:gd name="connsiteX172" fmla="*/ 1261544 w 4221087"/>
                <a:gd name="connsiteY172" fmla="*/ 3542394 h 3556078"/>
                <a:gd name="connsiteX173" fmla="*/ 1272671 w 4221087"/>
                <a:gd name="connsiteY173" fmla="*/ 3553074 h 3556078"/>
                <a:gd name="connsiteX174" fmla="*/ 1273116 w 4221087"/>
                <a:gd name="connsiteY174" fmla="*/ 3553074 h 355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4221087" h="3556078">
                  <a:moveTo>
                    <a:pt x="1436465" y="880426"/>
                  </a:moveTo>
                  <a:lnTo>
                    <a:pt x="1436465" y="1007361"/>
                  </a:lnTo>
                  <a:cubicBezTo>
                    <a:pt x="1403862" y="1012812"/>
                    <a:pt x="1370369" y="1015593"/>
                    <a:pt x="1336319" y="1015593"/>
                  </a:cubicBezTo>
                  <a:cubicBezTo>
                    <a:pt x="1191775" y="1015593"/>
                    <a:pt x="1058359" y="965086"/>
                    <a:pt x="952983" y="880759"/>
                  </a:cubicBezTo>
                  <a:cubicBezTo>
                    <a:pt x="1027202" y="912688"/>
                    <a:pt x="1108766" y="930376"/>
                    <a:pt x="1194335" y="930376"/>
                  </a:cubicBezTo>
                  <a:cubicBezTo>
                    <a:pt x="1280126" y="930376"/>
                    <a:pt x="1362023" y="912577"/>
                    <a:pt x="1436465" y="880426"/>
                  </a:cubicBezTo>
                  <a:close/>
                  <a:moveTo>
                    <a:pt x="1243295" y="0"/>
                  </a:moveTo>
                  <a:cubicBezTo>
                    <a:pt x="1205684" y="0"/>
                    <a:pt x="1175084" y="30482"/>
                    <a:pt x="1175084" y="68196"/>
                  </a:cubicBezTo>
                  <a:cubicBezTo>
                    <a:pt x="1175084" y="105798"/>
                    <a:pt x="1205573" y="136391"/>
                    <a:pt x="1243295" y="136391"/>
                  </a:cubicBezTo>
                  <a:cubicBezTo>
                    <a:pt x="1281016" y="136391"/>
                    <a:pt x="1311505" y="105909"/>
                    <a:pt x="1311505" y="68196"/>
                  </a:cubicBezTo>
                  <a:cubicBezTo>
                    <a:pt x="1311505" y="30482"/>
                    <a:pt x="1280905" y="0"/>
                    <a:pt x="1243295" y="0"/>
                  </a:cubicBezTo>
                  <a:close/>
                  <a:moveTo>
                    <a:pt x="1601261" y="0"/>
                  </a:moveTo>
                  <a:cubicBezTo>
                    <a:pt x="1563650" y="0"/>
                    <a:pt x="1533050" y="30482"/>
                    <a:pt x="1533050" y="68196"/>
                  </a:cubicBezTo>
                  <a:cubicBezTo>
                    <a:pt x="1533050" y="105798"/>
                    <a:pt x="1563539" y="136391"/>
                    <a:pt x="1601261" y="136391"/>
                  </a:cubicBezTo>
                  <a:cubicBezTo>
                    <a:pt x="1638982" y="136391"/>
                    <a:pt x="1669471" y="105909"/>
                    <a:pt x="1669471" y="68196"/>
                  </a:cubicBezTo>
                  <a:cubicBezTo>
                    <a:pt x="1669471" y="30482"/>
                    <a:pt x="1638982" y="0"/>
                    <a:pt x="1601261" y="0"/>
                  </a:cubicBezTo>
                  <a:close/>
                  <a:moveTo>
                    <a:pt x="1313619" y="415849"/>
                  </a:moveTo>
                  <a:cubicBezTo>
                    <a:pt x="1290586" y="415849"/>
                    <a:pt x="1276232" y="441882"/>
                    <a:pt x="1289585" y="460683"/>
                  </a:cubicBezTo>
                  <a:cubicBezTo>
                    <a:pt x="1313063" y="493724"/>
                    <a:pt x="1361578" y="516418"/>
                    <a:pt x="1417549" y="516418"/>
                  </a:cubicBezTo>
                  <a:cubicBezTo>
                    <a:pt x="1473630" y="516418"/>
                    <a:pt x="1522146" y="493724"/>
                    <a:pt x="1545513" y="460683"/>
                  </a:cubicBezTo>
                  <a:cubicBezTo>
                    <a:pt x="1558866" y="441882"/>
                    <a:pt x="1544511" y="415849"/>
                    <a:pt x="1521478" y="415849"/>
                  </a:cubicBezTo>
                  <a:lnTo>
                    <a:pt x="1313619" y="415849"/>
                  </a:lnTo>
                  <a:close/>
                  <a:moveTo>
                    <a:pt x="451029" y="444663"/>
                  </a:moveTo>
                  <a:cubicBezTo>
                    <a:pt x="445799" y="444663"/>
                    <a:pt x="441237" y="440992"/>
                    <a:pt x="440124" y="435763"/>
                  </a:cubicBezTo>
                  <a:lnTo>
                    <a:pt x="438900" y="429867"/>
                  </a:lnTo>
                  <a:cubicBezTo>
                    <a:pt x="429665" y="384032"/>
                    <a:pt x="449805" y="336195"/>
                    <a:pt x="490309" y="308049"/>
                  </a:cubicBezTo>
                  <a:cubicBezTo>
                    <a:pt x="537489" y="275230"/>
                    <a:pt x="526473" y="199581"/>
                    <a:pt x="526361" y="198802"/>
                  </a:cubicBezTo>
                  <a:cubicBezTo>
                    <a:pt x="526250" y="198246"/>
                    <a:pt x="526250" y="197690"/>
                    <a:pt x="526250" y="197133"/>
                  </a:cubicBezTo>
                  <a:cubicBezTo>
                    <a:pt x="526250" y="144624"/>
                    <a:pt x="483521" y="102015"/>
                    <a:pt x="431111" y="102015"/>
                  </a:cubicBezTo>
                  <a:cubicBezTo>
                    <a:pt x="378590" y="102015"/>
                    <a:pt x="335973" y="144735"/>
                    <a:pt x="335973" y="197133"/>
                  </a:cubicBezTo>
                  <a:cubicBezTo>
                    <a:pt x="335973" y="203252"/>
                    <a:pt x="330965" y="208258"/>
                    <a:pt x="324845" y="208258"/>
                  </a:cubicBezTo>
                  <a:cubicBezTo>
                    <a:pt x="318725" y="208258"/>
                    <a:pt x="313718" y="203252"/>
                    <a:pt x="313718" y="197133"/>
                  </a:cubicBezTo>
                  <a:cubicBezTo>
                    <a:pt x="313718" y="132386"/>
                    <a:pt x="366350" y="79766"/>
                    <a:pt x="431111" y="79766"/>
                  </a:cubicBezTo>
                  <a:cubicBezTo>
                    <a:pt x="495539" y="79766"/>
                    <a:pt x="548060" y="131941"/>
                    <a:pt x="548505" y="196355"/>
                  </a:cubicBezTo>
                  <a:cubicBezTo>
                    <a:pt x="549951" y="206367"/>
                    <a:pt x="559298" y="287357"/>
                    <a:pt x="502994" y="326405"/>
                  </a:cubicBezTo>
                  <a:cubicBezTo>
                    <a:pt x="469834" y="349433"/>
                    <a:pt x="453255" y="388371"/>
                    <a:pt x="460710" y="425528"/>
                  </a:cubicBezTo>
                  <a:lnTo>
                    <a:pt x="461934" y="431424"/>
                  </a:lnTo>
                  <a:cubicBezTo>
                    <a:pt x="463158" y="437432"/>
                    <a:pt x="459263" y="443328"/>
                    <a:pt x="453255" y="444551"/>
                  </a:cubicBezTo>
                  <a:cubicBezTo>
                    <a:pt x="452476" y="444663"/>
                    <a:pt x="451697" y="444663"/>
                    <a:pt x="451029" y="444663"/>
                  </a:cubicBezTo>
                  <a:close/>
                  <a:moveTo>
                    <a:pt x="1467065" y="362895"/>
                  </a:moveTo>
                  <a:lnTo>
                    <a:pt x="1500781" y="329520"/>
                  </a:lnTo>
                  <a:cubicBezTo>
                    <a:pt x="1540283" y="290360"/>
                    <a:pt x="1553525" y="231398"/>
                    <a:pt x="1534497" y="179111"/>
                  </a:cubicBezTo>
                  <a:lnTo>
                    <a:pt x="1500892" y="86997"/>
                  </a:lnTo>
                  <a:cubicBezTo>
                    <a:pt x="1498778" y="81212"/>
                    <a:pt x="1492436" y="78319"/>
                    <a:pt x="1486649" y="80322"/>
                  </a:cubicBezTo>
                  <a:cubicBezTo>
                    <a:pt x="1480863" y="82436"/>
                    <a:pt x="1477859" y="88777"/>
                    <a:pt x="1479973" y="94562"/>
                  </a:cubicBezTo>
                  <a:lnTo>
                    <a:pt x="1513577" y="186676"/>
                  </a:lnTo>
                  <a:cubicBezTo>
                    <a:pt x="1529712" y="230731"/>
                    <a:pt x="1518474" y="280570"/>
                    <a:pt x="1485092" y="313611"/>
                  </a:cubicBezTo>
                  <a:lnTo>
                    <a:pt x="1451376" y="346986"/>
                  </a:lnTo>
                  <a:cubicBezTo>
                    <a:pt x="1447036" y="351325"/>
                    <a:pt x="1446925" y="358333"/>
                    <a:pt x="1451265" y="362672"/>
                  </a:cubicBezTo>
                  <a:cubicBezTo>
                    <a:pt x="1453490" y="364897"/>
                    <a:pt x="1456272" y="366010"/>
                    <a:pt x="1459165" y="366010"/>
                  </a:cubicBezTo>
                  <a:cubicBezTo>
                    <a:pt x="1462058" y="366121"/>
                    <a:pt x="1464840" y="365008"/>
                    <a:pt x="1467065" y="362895"/>
                  </a:cubicBezTo>
                  <a:close/>
                  <a:moveTo>
                    <a:pt x="3578475" y="1856080"/>
                  </a:moveTo>
                  <a:cubicBezTo>
                    <a:pt x="3584484" y="1854523"/>
                    <a:pt x="3588045" y="1848515"/>
                    <a:pt x="3586487" y="1842619"/>
                  </a:cubicBezTo>
                  <a:cubicBezTo>
                    <a:pt x="3546762" y="1686537"/>
                    <a:pt x="3358599" y="1630801"/>
                    <a:pt x="3323993" y="1621790"/>
                  </a:cubicBezTo>
                  <a:lnTo>
                    <a:pt x="3299513" y="1571839"/>
                  </a:lnTo>
                  <a:cubicBezTo>
                    <a:pt x="3296843" y="1566276"/>
                    <a:pt x="3290166" y="1564051"/>
                    <a:pt x="3284603" y="1566721"/>
                  </a:cubicBezTo>
                  <a:cubicBezTo>
                    <a:pt x="3279039" y="1569391"/>
                    <a:pt x="3276813" y="1576066"/>
                    <a:pt x="3279484" y="1581629"/>
                  </a:cubicBezTo>
                  <a:lnTo>
                    <a:pt x="3306301" y="1636141"/>
                  </a:lnTo>
                  <a:cubicBezTo>
                    <a:pt x="3307747" y="1639145"/>
                    <a:pt x="3310529" y="1641369"/>
                    <a:pt x="3313756" y="1642037"/>
                  </a:cubicBezTo>
                  <a:cubicBezTo>
                    <a:pt x="3315870" y="1642482"/>
                    <a:pt x="3525509" y="1692655"/>
                    <a:pt x="3564900" y="1847959"/>
                  </a:cubicBezTo>
                  <a:cubicBezTo>
                    <a:pt x="3566124" y="1852965"/>
                    <a:pt x="3570686" y="1856303"/>
                    <a:pt x="3575694" y="1856303"/>
                  </a:cubicBezTo>
                  <a:cubicBezTo>
                    <a:pt x="3576695" y="1856414"/>
                    <a:pt x="3577585" y="1856303"/>
                    <a:pt x="3578475" y="1856080"/>
                  </a:cubicBezTo>
                  <a:close/>
                  <a:moveTo>
                    <a:pt x="3683740" y="1506869"/>
                  </a:moveTo>
                  <a:cubicBezTo>
                    <a:pt x="3807587" y="1390503"/>
                    <a:pt x="3900612" y="1223963"/>
                    <a:pt x="3901502" y="1222294"/>
                  </a:cubicBezTo>
                  <a:cubicBezTo>
                    <a:pt x="3904506" y="1216954"/>
                    <a:pt x="3902503" y="1210168"/>
                    <a:pt x="3897162" y="1207164"/>
                  </a:cubicBezTo>
                  <a:cubicBezTo>
                    <a:pt x="3891821" y="1204161"/>
                    <a:pt x="3885033" y="1206163"/>
                    <a:pt x="3882029" y="1211503"/>
                  </a:cubicBezTo>
                  <a:cubicBezTo>
                    <a:pt x="3881139" y="1213172"/>
                    <a:pt x="3789783" y="1376708"/>
                    <a:pt x="3668495" y="1490627"/>
                  </a:cubicBezTo>
                  <a:cubicBezTo>
                    <a:pt x="3664044" y="1494854"/>
                    <a:pt x="3663822" y="1501863"/>
                    <a:pt x="3668050" y="1506313"/>
                  </a:cubicBezTo>
                  <a:cubicBezTo>
                    <a:pt x="3670276" y="1508649"/>
                    <a:pt x="3673169" y="1509873"/>
                    <a:pt x="3676173" y="1509873"/>
                  </a:cubicBezTo>
                  <a:cubicBezTo>
                    <a:pt x="3678844" y="1509873"/>
                    <a:pt x="3681626" y="1508872"/>
                    <a:pt x="3683740" y="1506869"/>
                  </a:cubicBezTo>
                  <a:close/>
                  <a:moveTo>
                    <a:pt x="3826058" y="1644484"/>
                  </a:moveTo>
                  <a:cubicBezTo>
                    <a:pt x="3920974" y="1585077"/>
                    <a:pt x="4108692" y="1271578"/>
                    <a:pt x="4116704" y="1258228"/>
                  </a:cubicBezTo>
                  <a:cubicBezTo>
                    <a:pt x="4119820" y="1252999"/>
                    <a:pt x="4118151" y="1246101"/>
                    <a:pt x="4112809" y="1242986"/>
                  </a:cubicBezTo>
                  <a:cubicBezTo>
                    <a:pt x="4107468" y="1239871"/>
                    <a:pt x="4100681" y="1241540"/>
                    <a:pt x="4097565" y="1246880"/>
                  </a:cubicBezTo>
                  <a:cubicBezTo>
                    <a:pt x="4095674" y="1250106"/>
                    <a:pt x="3904729" y="1569058"/>
                    <a:pt x="3814263" y="1625683"/>
                  </a:cubicBezTo>
                  <a:cubicBezTo>
                    <a:pt x="3809034" y="1628910"/>
                    <a:pt x="3807476" y="1635807"/>
                    <a:pt x="3810703" y="1641036"/>
                  </a:cubicBezTo>
                  <a:cubicBezTo>
                    <a:pt x="3812817" y="1644373"/>
                    <a:pt x="3816489" y="1646264"/>
                    <a:pt x="3820161" y="1646264"/>
                  </a:cubicBezTo>
                  <a:cubicBezTo>
                    <a:pt x="3822164" y="1646153"/>
                    <a:pt x="3824167" y="1645708"/>
                    <a:pt x="3826058" y="1644484"/>
                  </a:cubicBezTo>
                  <a:close/>
                  <a:moveTo>
                    <a:pt x="3948014" y="1743607"/>
                  </a:moveTo>
                  <a:cubicBezTo>
                    <a:pt x="3950907" y="1742272"/>
                    <a:pt x="4019340" y="1708230"/>
                    <a:pt x="4086549" y="1571839"/>
                  </a:cubicBezTo>
                  <a:cubicBezTo>
                    <a:pt x="4147193" y="1448909"/>
                    <a:pt x="4207169" y="1453692"/>
                    <a:pt x="4208393" y="1453915"/>
                  </a:cubicBezTo>
                  <a:cubicBezTo>
                    <a:pt x="4214513" y="1454805"/>
                    <a:pt x="4219966" y="1450577"/>
                    <a:pt x="4220967" y="1444570"/>
                  </a:cubicBezTo>
                  <a:cubicBezTo>
                    <a:pt x="4221857" y="1438451"/>
                    <a:pt x="4217740" y="1432777"/>
                    <a:pt x="4211732" y="1431888"/>
                  </a:cubicBezTo>
                  <a:cubicBezTo>
                    <a:pt x="4208616" y="1431442"/>
                    <a:pt x="4135732" y="1421875"/>
                    <a:pt x="4066631" y="1562049"/>
                  </a:cubicBezTo>
                  <a:cubicBezTo>
                    <a:pt x="4003205" y="1690542"/>
                    <a:pt x="3939001" y="1723249"/>
                    <a:pt x="3938444" y="1723583"/>
                  </a:cubicBezTo>
                  <a:cubicBezTo>
                    <a:pt x="3932881" y="1726253"/>
                    <a:pt x="3930544" y="1732928"/>
                    <a:pt x="3933215" y="1738379"/>
                  </a:cubicBezTo>
                  <a:cubicBezTo>
                    <a:pt x="3935106" y="1742384"/>
                    <a:pt x="3939112" y="1744720"/>
                    <a:pt x="3943229" y="1744720"/>
                  </a:cubicBezTo>
                  <a:cubicBezTo>
                    <a:pt x="3944787" y="1744609"/>
                    <a:pt x="3946456" y="1744275"/>
                    <a:pt x="3948014" y="1743607"/>
                  </a:cubicBezTo>
                  <a:close/>
                  <a:moveTo>
                    <a:pt x="2616518" y="3428364"/>
                  </a:moveTo>
                  <a:lnTo>
                    <a:pt x="3044586" y="2262585"/>
                  </a:lnTo>
                  <a:cubicBezTo>
                    <a:pt x="3046700" y="2256800"/>
                    <a:pt x="3043696" y="2250458"/>
                    <a:pt x="3038021" y="2248345"/>
                  </a:cubicBezTo>
                  <a:cubicBezTo>
                    <a:pt x="3032235" y="2246231"/>
                    <a:pt x="3025892" y="2249235"/>
                    <a:pt x="3023778" y="2254908"/>
                  </a:cubicBezTo>
                  <a:lnTo>
                    <a:pt x="2595710" y="3420688"/>
                  </a:lnTo>
                  <a:cubicBezTo>
                    <a:pt x="2593596" y="3426473"/>
                    <a:pt x="2596600" y="3432814"/>
                    <a:pt x="2602275" y="3434928"/>
                  </a:cubicBezTo>
                  <a:cubicBezTo>
                    <a:pt x="2603499" y="3435373"/>
                    <a:pt x="2604834" y="3435595"/>
                    <a:pt x="2606058" y="3435595"/>
                  </a:cubicBezTo>
                  <a:cubicBezTo>
                    <a:pt x="2610620" y="3435595"/>
                    <a:pt x="2614849" y="3432814"/>
                    <a:pt x="2616518" y="3428364"/>
                  </a:cubicBezTo>
                  <a:close/>
                  <a:moveTo>
                    <a:pt x="2378059" y="3229562"/>
                  </a:moveTo>
                  <a:lnTo>
                    <a:pt x="2518375" y="2619917"/>
                  </a:lnTo>
                  <a:cubicBezTo>
                    <a:pt x="2519710" y="2613909"/>
                    <a:pt x="2516038" y="2607902"/>
                    <a:pt x="2510030" y="2606567"/>
                  </a:cubicBezTo>
                  <a:cubicBezTo>
                    <a:pt x="2504021" y="2605232"/>
                    <a:pt x="2498012" y="2608903"/>
                    <a:pt x="2496677" y="2614911"/>
                  </a:cubicBezTo>
                  <a:lnTo>
                    <a:pt x="2356361" y="3224556"/>
                  </a:lnTo>
                  <a:cubicBezTo>
                    <a:pt x="2355026" y="3230563"/>
                    <a:pt x="2358698" y="3236571"/>
                    <a:pt x="2364707" y="3237906"/>
                  </a:cubicBezTo>
                  <a:cubicBezTo>
                    <a:pt x="2365597" y="3238128"/>
                    <a:pt x="2366376" y="3238239"/>
                    <a:pt x="2367266" y="3238239"/>
                  </a:cubicBezTo>
                  <a:cubicBezTo>
                    <a:pt x="2372384" y="3238239"/>
                    <a:pt x="2376947" y="3234679"/>
                    <a:pt x="2378059" y="3229562"/>
                  </a:cubicBezTo>
                  <a:close/>
                  <a:moveTo>
                    <a:pt x="156934" y="3555967"/>
                  </a:moveTo>
                  <a:cubicBezTo>
                    <a:pt x="162943" y="3554966"/>
                    <a:pt x="167171" y="3549292"/>
                    <a:pt x="166170" y="3543173"/>
                  </a:cubicBezTo>
                  <a:lnTo>
                    <a:pt x="22182" y="2646394"/>
                  </a:lnTo>
                  <a:cubicBezTo>
                    <a:pt x="21181" y="2640275"/>
                    <a:pt x="15506" y="2636159"/>
                    <a:pt x="9386" y="2637160"/>
                  </a:cubicBezTo>
                  <a:cubicBezTo>
                    <a:pt x="3266" y="2638162"/>
                    <a:pt x="-851" y="2643835"/>
                    <a:pt x="150" y="2649954"/>
                  </a:cubicBezTo>
                  <a:lnTo>
                    <a:pt x="144138" y="3546733"/>
                  </a:lnTo>
                  <a:cubicBezTo>
                    <a:pt x="145028" y="3552184"/>
                    <a:pt x="149701" y="3556078"/>
                    <a:pt x="155154" y="3556078"/>
                  </a:cubicBezTo>
                  <a:cubicBezTo>
                    <a:pt x="155710" y="3556078"/>
                    <a:pt x="156378" y="3556078"/>
                    <a:pt x="156934" y="3555967"/>
                  </a:cubicBezTo>
                  <a:close/>
                  <a:moveTo>
                    <a:pt x="701505" y="3313444"/>
                  </a:moveTo>
                  <a:cubicBezTo>
                    <a:pt x="707069" y="3310885"/>
                    <a:pt x="709517" y="3304321"/>
                    <a:pt x="706958" y="3298648"/>
                  </a:cubicBezTo>
                  <a:lnTo>
                    <a:pt x="287235" y="2382845"/>
                  </a:lnTo>
                  <a:cubicBezTo>
                    <a:pt x="278667" y="2364266"/>
                    <a:pt x="279335" y="2342239"/>
                    <a:pt x="288904" y="2324105"/>
                  </a:cubicBezTo>
                  <a:lnTo>
                    <a:pt x="449138" y="2020840"/>
                  </a:lnTo>
                  <a:cubicBezTo>
                    <a:pt x="450584" y="2018170"/>
                    <a:pt x="450807" y="2014944"/>
                    <a:pt x="449805" y="2012052"/>
                  </a:cubicBezTo>
                  <a:cubicBezTo>
                    <a:pt x="448804" y="2009159"/>
                    <a:pt x="446690" y="2006823"/>
                    <a:pt x="443908" y="2005488"/>
                  </a:cubicBezTo>
                  <a:lnTo>
                    <a:pt x="203112" y="1894127"/>
                  </a:lnTo>
                  <a:cubicBezTo>
                    <a:pt x="172735" y="1880110"/>
                    <a:pt x="157490" y="1845512"/>
                    <a:pt x="167616" y="1813917"/>
                  </a:cubicBezTo>
                  <a:lnTo>
                    <a:pt x="424212" y="1095248"/>
                  </a:lnTo>
                  <a:cubicBezTo>
                    <a:pt x="426327" y="1089463"/>
                    <a:pt x="423211" y="1083121"/>
                    <a:pt x="417425" y="1081008"/>
                  </a:cubicBezTo>
                  <a:cubicBezTo>
                    <a:pt x="411638" y="1079005"/>
                    <a:pt x="405296" y="1082009"/>
                    <a:pt x="403182" y="1087794"/>
                  </a:cubicBezTo>
                  <a:lnTo>
                    <a:pt x="146474" y="1806797"/>
                  </a:lnTo>
                  <a:cubicBezTo>
                    <a:pt x="132899" y="1849294"/>
                    <a:pt x="153151" y="1895574"/>
                    <a:pt x="193765" y="1914264"/>
                  </a:cubicBezTo>
                  <a:lnTo>
                    <a:pt x="423990" y="2020729"/>
                  </a:lnTo>
                  <a:lnTo>
                    <a:pt x="269320" y="2313648"/>
                  </a:lnTo>
                  <a:cubicBezTo>
                    <a:pt x="256524" y="2337789"/>
                    <a:pt x="255745" y="2367159"/>
                    <a:pt x="267095" y="2391967"/>
                  </a:cubicBezTo>
                  <a:lnTo>
                    <a:pt x="686817" y="3307770"/>
                  </a:lnTo>
                  <a:cubicBezTo>
                    <a:pt x="688709" y="3311886"/>
                    <a:pt x="692715" y="3314222"/>
                    <a:pt x="696943" y="3314222"/>
                  </a:cubicBezTo>
                  <a:cubicBezTo>
                    <a:pt x="698390" y="3314445"/>
                    <a:pt x="700059" y="3314111"/>
                    <a:pt x="701505" y="3313444"/>
                  </a:cubicBezTo>
                  <a:close/>
                  <a:moveTo>
                    <a:pt x="1828481" y="3264605"/>
                  </a:moveTo>
                  <a:lnTo>
                    <a:pt x="2095092" y="2284723"/>
                  </a:lnTo>
                  <a:cubicBezTo>
                    <a:pt x="2102324" y="2258135"/>
                    <a:pt x="2096983" y="2230211"/>
                    <a:pt x="2080403" y="2208184"/>
                  </a:cubicBezTo>
                  <a:lnTo>
                    <a:pt x="1908264" y="1979011"/>
                  </a:lnTo>
                  <a:lnTo>
                    <a:pt x="2061376" y="1828824"/>
                  </a:lnTo>
                  <a:cubicBezTo>
                    <a:pt x="2089194" y="1801568"/>
                    <a:pt x="2095982" y="1759961"/>
                    <a:pt x="2078289" y="1725251"/>
                  </a:cubicBezTo>
                  <a:lnTo>
                    <a:pt x="1752593" y="1086681"/>
                  </a:lnTo>
                  <a:cubicBezTo>
                    <a:pt x="1749811" y="1081230"/>
                    <a:pt x="1743134" y="1079005"/>
                    <a:pt x="1737682" y="1081787"/>
                  </a:cubicBezTo>
                  <a:cubicBezTo>
                    <a:pt x="1732230" y="1084568"/>
                    <a:pt x="1730004" y="1091243"/>
                    <a:pt x="1732786" y="1096694"/>
                  </a:cubicBezTo>
                  <a:lnTo>
                    <a:pt x="2058483" y="1735264"/>
                  </a:lnTo>
                  <a:cubicBezTo>
                    <a:pt x="2071724" y="1761296"/>
                    <a:pt x="2066606" y="1792446"/>
                    <a:pt x="2045798" y="1812804"/>
                  </a:cubicBezTo>
                  <a:lnTo>
                    <a:pt x="1885675" y="1969888"/>
                  </a:lnTo>
                  <a:cubicBezTo>
                    <a:pt x="1881669" y="1973782"/>
                    <a:pt x="1881224" y="1980012"/>
                    <a:pt x="1884562" y="1984462"/>
                  </a:cubicBezTo>
                  <a:lnTo>
                    <a:pt x="2062600" y="2221534"/>
                  </a:lnTo>
                  <a:cubicBezTo>
                    <a:pt x="2074951" y="2237999"/>
                    <a:pt x="2078957" y="2258913"/>
                    <a:pt x="2073616" y="2278827"/>
                  </a:cubicBezTo>
                  <a:lnTo>
                    <a:pt x="1807005" y="3258709"/>
                  </a:lnTo>
                  <a:cubicBezTo>
                    <a:pt x="1805336" y="3264605"/>
                    <a:pt x="1808897" y="3270724"/>
                    <a:pt x="1814794" y="3272393"/>
                  </a:cubicBezTo>
                  <a:cubicBezTo>
                    <a:pt x="1815796" y="3272615"/>
                    <a:pt x="1816797" y="3272838"/>
                    <a:pt x="1817687" y="3272838"/>
                  </a:cubicBezTo>
                  <a:cubicBezTo>
                    <a:pt x="1822695" y="3272838"/>
                    <a:pt x="1827146" y="3269500"/>
                    <a:pt x="1828481" y="3264605"/>
                  </a:cubicBezTo>
                  <a:close/>
                  <a:moveTo>
                    <a:pt x="578994" y="1611444"/>
                  </a:moveTo>
                  <a:lnTo>
                    <a:pt x="1110435" y="1581740"/>
                  </a:lnTo>
                  <a:cubicBezTo>
                    <a:pt x="1116555" y="1581406"/>
                    <a:pt x="1121228" y="1576177"/>
                    <a:pt x="1120894" y="1570059"/>
                  </a:cubicBezTo>
                  <a:cubicBezTo>
                    <a:pt x="1120560" y="1563940"/>
                    <a:pt x="1115331" y="1559268"/>
                    <a:pt x="1109211" y="1559601"/>
                  </a:cubicBezTo>
                  <a:lnTo>
                    <a:pt x="577770" y="1589305"/>
                  </a:lnTo>
                  <a:cubicBezTo>
                    <a:pt x="571649" y="1589639"/>
                    <a:pt x="566976" y="1594867"/>
                    <a:pt x="567310" y="1600986"/>
                  </a:cubicBezTo>
                  <a:cubicBezTo>
                    <a:pt x="567644" y="1606882"/>
                    <a:pt x="572540" y="1611444"/>
                    <a:pt x="578437" y="1611444"/>
                  </a:cubicBezTo>
                  <a:cubicBezTo>
                    <a:pt x="578548" y="1611444"/>
                    <a:pt x="578771" y="1611444"/>
                    <a:pt x="578994" y="1611444"/>
                  </a:cubicBezTo>
                  <a:close/>
                  <a:moveTo>
                    <a:pt x="1232168" y="1581740"/>
                  </a:moveTo>
                  <a:lnTo>
                    <a:pt x="1615281" y="1523000"/>
                  </a:lnTo>
                  <a:cubicBezTo>
                    <a:pt x="1621401" y="1522110"/>
                    <a:pt x="1625518" y="1516437"/>
                    <a:pt x="1624628" y="1510318"/>
                  </a:cubicBezTo>
                  <a:cubicBezTo>
                    <a:pt x="1623738" y="1504199"/>
                    <a:pt x="1617952" y="1500083"/>
                    <a:pt x="1611943" y="1500973"/>
                  </a:cubicBezTo>
                  <a:lnTo>
                    <a:pt x="1228829" y="1559713"/>
                  </a:lnTo>
                  <a:cubicBezTo>
                    <a:pt x="1222709" y="1560603"/>
                    <a:pt x="1218592" y="1566276"/>
                    <a:pt x="1219482" y="1572395"/>
                  </a:cubicBezTo>
                  <a:cubicBezTo>
                    <a:pt x="1220373" y="1577957"/>
                    <a:pt x="1225046" y="1581851"/>
                    <a:pt x="1230498" y="1581851"/>
                  </a:cubicBezTo>
                  <a:cubicBezTo>
                    <a:pt x="1231055" y="1581851"/>
                    <a:pt x="1231611" y="1581740"/>
                    <a:pt x="1232168" y="1581740"/>
                  </a:cubicBezTo>
                  <a:close/>
                  <a:moveTo>
                    <a:pt x="1273116" y="3553074"/>
                  </a:moveTo>
                  <a:cubicBezTo>
                    <a:pt x="1279236" y="3552852"/>
                    <a:pt x="1284021" y="3547623"/>
                    <a:pt x="1283798" y="3541505"/>
                  </a:cubicBezTo>
                  <a:lnTo>
                    <a:pt x="1205907" y="1644151"/>
                  </a:lnTo>
                  <a:cubicBezTo>
                    <a:pt x="1205684" y="1638032"/>
                    <a:pt x="1200455" y="1633137"/>
                    <a:pt x="1194335" y="1633471"/>
                  </a:cubicBezTo>
                  <a:cubicBezTo>
                    <a:pt x="1188215" y="1633693"/>
                    <a:pt x="1183430" y="1638922"/>
                    <a:pt x="1183652" y="1645041"/>
                  </a:cubicBezTo>
                  <a:lnTo>
                    <a:pt x="1261544" y="3542394"/>
                  </a:lnTo>
                  <a:cubicBezTo>
                    <a:pt x="1261766" y="3548402"/>
                    <a:pt x="1266662" y="3553074"/>
                    <a:pt x="1272671" y="3553074"/>
                  </a:cubicBezTo>
                  <a:cubicBezTo>
                    <a:pt x="1272782" y="3553074"/>
                    <a:pt x="1273005" y="3553074"/>
                    <a:pt x="1273116" y="3553074"/>
                  </a:cubicBezTo>
                  <a:close/>
                </a:path>
              </a:pathLst>
            </a:custGeom>
            <a:solidFill>
              <a:srgbClr val="2B1200"/>
            </a:solidFill>
            <a:ln w="11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/>
            </a:p>
          </p:txBody>
        </p:sp>
      </p:grpSp>
      <p:pic>
        <p:nvPicPr>
          <p:cNvPr id="76" name="Picture 2">
            <a:extLst>
              <a:ext uri="{FF2B5EF4-FFF2-40B4-BE49-F238E27FC236}">
                <a16:creationId xmlns:a16="http://schemas.microsoft.com/office/drawing/2014/main" id="{864561A1-02AE-4F04-890D-6CE0735394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20524655">
            <a:off x="5687735" y="1781382"/>
            <a:ext cx="3048000" cy="2554778"/>
          </a:xfrm>
          <a:prstGeom prst="rect">
            <a:avLst/>
          </a:prstGeom>
        </p:spPr>
      </p:pic>
      <p:pic>
        <p:nvPicPr>
          <p:cNvPr id="95" name="Picture 7">
            <a:extLst>
              <a:ext uri="{FF2B5EF4-FFF2-40B4-BE49-F238E27FC236}">
                <a16:creationId xmlns:a16="http://schemas.microsoft.com/office/drawing/2014/main" id="{C88A66AE-FCC2-42ED-AD78-BF7C499BB5E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008025">
            <a:off x="-217119" y="7342227"/>
            <a:ext cx="2253563" cy="3368096"/>
          </a:xfrm>
          <a:prstGeom prst="rect">
            <a:avLst/>
          </a:prstGeom>
        </p:spPr>
      </p:pic>
      <p:grpSp>
        <p:nvGrpSpPr>
          <p:cNvPr id="60" name="Grupo 59">
            <a:extLst>
              <a:ext uri="{FF2B5EF4-FFF2-40B4-BE49-F238E27FC236}">
                <a16:creationId xmlns:a16="http://schemas.microsoft.com/office/drawing/2014/main" id="{F943820A-9BB7-4CB2-A082-5FF0FE8AB990}"/>
              </a:ext>
            </a:extLst>
          </p:cNvPr>
          <p:cNvGrpSpPr/>
          <p:nvPr/>
        </p:nvGrpSpPr>
        <p:grpSpPr>
          <a:xfrm>
            <a:off x="6087764" y="-14274"/>
            <a:ext cx="1532236" cy="716815"/>
            <a:chOff x="6087764" y="-14274"/>
            <a:chExt cx="1532236" cy="716815"/>
          </a:xfrm>
        </p:grpSpPr>
        <p:sp>
          <p:nvSpPr>
            <p:cNvPr id="61" name="Triángulo isósceles 60">
              <a:extLst>
                <a:ext uri="{FF2B5EF4-FFF2-40B4-BE49-F238E27FC236}">
                  <a16:creationId xmlns:a16="http://schemas.microsoft.com/office/drawing/2014/main" id="{0E467BC1-AE1F-4199-9F9F-E7A24DAE720B}"/>
                </a:ext>
              </a:extLst>
            </p:cNvPr>
            <p:cNvSpPr/>
            <p:nvPr/>
          </p:nvSpPr>
          <p:spPr>
            <a:xfrm>
              <a:off x="6087764" y="-14274"/>
              <a:ext cx="584685" cy="7000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62" name="Imagen 61" descr="Logotipo&#10;&#10;Descripción generada automáticamente">
              <a:extLst>
                <a:ext uri="{FF2B5EF4-FFF2-40B4-BE49-F238E27FC236}">
                  <a16:creationId xmlns:a16="http://schemas.microsoft.com/office/drawing/2014/main" id="{7AA037E6-9287-4584-AAFE-BC7BCF9D7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60" y="-3939"/>
              <a:ext cx="1236340" cy="706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71C0FA-5E42-47DB-99DD-85D0784A8241}"/>
              </a:ext>
            </a:extLst>
          </p:cNvPr>
          <p:cNvSpPr/>
          <p:nvPr/>
        </p:nvSpPr>
        <p:spPr>
          <a:xfrm>
            <a:off x="0" y="0"/>
            <a:ext cx="7620000" cy="1905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A9131DEC-7D22-4CD2-9BC7-E94A8C9F4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-392670" flipH="1">
            <a:off x="3711931" y="12721974"/>
            <a:ext cx="1069955" cy="228257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A7BA9B9-BE1D-43D5-8E47-CD6F7C447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44" y="1883619"/>
            <a:ext cx="4036267" cy="15035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C1FB3EC-CED3-413B-9A40-EF0A477E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-1680957">
            <a:off x="1435792" y="4537149"/>
            <a:ext cx="1069955" cy="228257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9D5C5B1-1759-4F50-9625-53E5C8296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764333" y="3865589"/>
            <a:ext cx="4036267" cy="150351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9D87660-8C30-44C0-B495-C4908073A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99330" y="5526645"/>
            <a:ext cx="4036267" cy="1503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39518-EAC1-4D62-B62F-569FD45B0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10622319" flipH="1">
            <a:off x="3785396" y="8434410"/>
            <a:ext cx="1069955" cy="2282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B291F-F648-4613-B474-128F225D2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29387" y="10395160"/>
            <a:ext cx="4036267" cy="1503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34696-4166-4A0E-84EB-66664FC2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2667000" y="7818186"/>
            <a:ext cx="4036267" cy="1503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3EFF6C-68B5-4F6A-9B7A-6B4C4B760636}"/>
              </a:ext>
            </a:extLst>
          </p:cNvPr>
          <p:cNvSpPr txBox="1"/>
          <p:nvPr/>
        </p:nvSpPr>
        <p:spPr>
          <a:xfrm>
            <a:off x="3727148" y="8414192"/>
            <a:ext cx="2080980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Objetivos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530785-5EF0-4573-89C6-78AB9754F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6213" y="12078016"/>
            <a:ext cx="4038954" cy="15045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920930-AA85-42DF-94DA-7BE03D15E7D1}"/>
              </a:ext>
            </a:extLst>
          </p:cNvPr>
          <p:cNvSpPr txBox="1"/>
          <p:nvPr/>
        </p:nvSpPr>
        <p:spPr>
          <a:xfrm>
            <a:off x="456839" y="4295221"/>
            <a:ext cx="4242800" cy="797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2800" dirty="0">
                <a:solidFill>
                  <a:srgbClr val="002060"/>
                </a:solidFill>
                <a:latin typeface="Canda Tawa Cute"/>
              </a:rPr>
              <a:t>Definición del problema de investigación o meta de ingeniería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0232DA-1F21-4840-9048-D356F7532091}"/>
              </a:ext>
            </a:extLst>
          </p:cNvPr>
          <p:cNvSpPr txBox="1"/>
          <p:nvPr/>
        </p:nvSpPr>
        <p:spPr>
          <a:xfrm>
            <a:off x="1200655" y="2237105"/>
            <a:ext cx="3498984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Antecedentes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A07542-1E20-4C86-89DA-8B7E55DBF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319238" flipH="1">
            <a:off x="4434646" y="2330691"/>
            <a:ext cx="1069955" cy="2282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CE6C25-7BC1-44CA-B0B7-A0BA8EE2305D}"/>
              </a:ext>
            </a:extLst>
          </p:cNvPr>
          <p:cNvSpPr txBox="1"/>
          <p:nvPr/>
        </p:nvSpPr>
        <p:spPr>
          <a:xfrm>
            <a:off x="2790545" y="6091034"/>
            <a:ext cx="4068598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Justificación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E7F578-04D0-48A0-864E-B28F46BB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-392670" flipH="1">
            <a:off x="5713044" y="6331937"/>
            <a:ext cx="1069955" cy="2282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44B53B-8ECE-40CB-B848-FF02FA7C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1855281" flipH="1">
            <a:off x="4055616" y="11085498"/>
            <a:ext cx="1069955" cy="2282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8CEDD-D287-4297-AF58-66E0CBF8E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74142" y="7332591"/>
            <a:ext cx="910490" cy="9711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3EB17C-C4AB-41C1-9852-A4C9F7AA6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48022" y="9909566"/>
            <a:ext cx="910490" cy="9711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94064F-20C9-42AE-942A-FF79FC1355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2699" y="11658600"/>
            <a:ext cx="910490" cy="9711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307F88-D776-4F58-89C0-98AD0C17B8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47521" y="4876800"/>
            <a:ext cx="910490" cy="9711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F6FF57-73D5-492F-A082-FD2859786B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255" y="3276600"/>
            <a:ext cx="910490" cy="9711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B5AED3-349D-4E38-9B21-5A2200651F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674705" y="1219200"/>
            <a:ext cx="910490" cy="9711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E44CF6-92B6-4827-A6FF-B4705A13E4D9}"/>
              </a:ext>
            </a:extLst>
          </p:cNvPr>
          <p:cNvSpPr txBox="1"/>
          <p:nvPr/>
        </p:nvSpPr>
        <p:spPr>
          <a:xfrm>
            <a:off x="3585339" y="1272094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>
                <a:solidFill>
                  <a:srgbClr val="FFFFFF"/>
                </a:solidFill>
                <a:latin typeface="Canda Tawa Cut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F19FD0-AB8F-4101-B039-9CD1B2673A64}"/>
              </a:ext>
            </a:extLst>
          </p:cNvPr>
          <p:cNvSpPr txBox="1"/>
          <p:nvPr/>
        </p:nvSpPr>
        <p:spPr>
          <a:xfrm>
            <a:off x="764333" y="3318124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 dirty="0">
                <a:solidFill>
                  <a:srgbClr val="FFFFFF"/>
                </a:solidFill>
                <a:latin typeface="Canda Tawa Cute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EA4E24-C14A-451E-B4AB-8FD09B7CDC10}"/>
              </a:ext>
            </a:extLst>
          </p:cNvPr>
          <p:cNvSpPr txBox="1"/>
          <p:nvPr/>
        </p:nvSpPr>
        <p:spPr>
          <a:xfrm>
            <a:off x="5167679" y="4940128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 dirty="0">
                <a:solidFill>
                  <a:srgbClr val="FFFFFF"/>
                </a:solidFill>
                <a:latin typeface="Canda Tawa Cut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805E0A-D70D-439E-BE69-0EED4AB31BB5}"/>
              </a:ext>
            </a:extLst>
          </p:cNvPr>
          <p:cNvSpPr txBox="1"/>
          <p:nvPr/>
        </p:nvSpPr>
        <p:spPr>
          <a:xfrm>
            <a:off x="2699330" y="7386813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>
                <a:solidFill>
                  <a:srgbClr val="FFFFFF"/>
                </a:solidFill>
                <a:latin typeface="Canda Tawa Cute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3E7B13-E43E-468D-A35E-6D9C394004D2}"/>
              </a:ext>
            </a:extLst>
          </p:cNvPr>
          <p:cNvSpPr txBox="1"/>
          <p:nvPr/>
        </p:nvSpPr>
        <p:spPr>
          <a:xfrm>
            <a:off x="6158010" y="9991944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>
                <a:solidFill>
                  <a:srgbClr val="FFFFFF"/>
                </a:solidFill>
                <a:latin typeface="Canda Tawa Cute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B0BB48-AA91-402D-8E9C-BB656BBCDB47}"/>
              </a:ext>
            </a:extLst>
          </p:cNvPr>
          <p:cNvSpPr txBox="1"/>
          <p:nvPr/>
        </p:nvSpPr>
        <p:spPr>
          <a:xfrm>
            <a:off x="4361652" y="10764361"/>
            <a:ext cx="1598982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Metodología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8E883E-9CC9-4A62-B0D5-D5195B98995F}"/>
              </a:ext>
            </a:extLst>
          </p:cNvPr>
          <p:cNvSpPr txBox="1"/>
          <p:nvPr/>
        </p:nvSpPr>
        <p:spPr>
          <a:xfrm>
            <a:off x="304800" y="11695523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>
                <a:solidFill>
                  <a:srgbClr val="FFFFFF"/>
                </a:solidFill>
                <a:latin typeface="Canda Tawa Cute"/>
              </a:rPr>
              <a:t>6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12B81A8F-3F59-4687-B3FE-5878102AEF0D}"/>
              </a:ext>
            </a:extLst>
          </p:cNvPr>
          <p:cNvSpPr txBox="1"/>
          <p:nvPr/>
        </p:nvSpPr>
        <p:spPr>
          <a:xfrm>
            <a:off x="506143" y="515411"/>
            <a:ext cx="4741377" cy="473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5400" dirty="0">
                <a:solidFill>
                  <a:srgbClr val="002060"/>
                </a:solidFill>
                <a:latin typeface="Canda Tawa Cute"/>
              </a:rPr>
              <a:t>Nombre del proyecto</a:t>
            </a:r>
          </a:p>
        </p:txBody>
      </p:sp>
      <p:pic>
        <p:nvPicPr>
          <p:cNvPr id="35" name="Picture 7">
            <a:extLst>
              <a:ext uri="{FF2B5EF4-FFF2-40B4-BE49-F238E27FC236}">
                <a16:creationId xmlns:a16="http://schemas.microsoft.com/office/drawing/2014/main" id="{E338B376-D7D3-4B8D-BF65-B4C604A89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291" r="44291"/>
          <a:stretch>
            <a:fillRect/>
          </a:stretch>
        </p:blipFill>
        <p:spPr>
          <a:xfrm rot="10622319" flipH="1">
            <a:off x="5958397" y="14548363"/>
            <a:ext cx="1069955" cy="2282571"/>
          </a:xfrm>
          <a:prstGeom prst="rect">
            <a:avLst/>
          </a:prstGeom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E3C98DDF-D91A-43ED-B37B-A9367102F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34187" y="16509113"/>
            <a:ext cx="4036267" cy="1503510"/>
          </a:xfrm>
          <a:prstGeom prst="rect">
            <a:avLst/>
          </a:prstGeom>
        </p:spPr>
      </p:pic>
      <p:pic>
        <p:nvPicPr>
          <p:cNvPr id="37" name="Picture 9">
            <a:extLst>
              <a:ext uri="{FF2B5EF4-FFF2-40B4-BE49-F238E27FC236}">
                <a16:creationId xmlns:a16="http://schemas.microsoft.com/office/drawing/2014/main" id="{5DCC302B-C872-4B39-8516-295CB1075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2971800" y="13932139"/>
            <a:ext cx="4036267" cy="1503510"/>
          </a:xfrm>
          <a:prstGeom prst="rect">
            <a:avLst/>
          </a:prstGeom>
        </p:spPr>
      </p:pic>
      <p:sp>
        <p:nvSpPr>
          <p:cNvPr id="38" name="TextBox 10">
            <a:extLst>
              <a:ext uri="{FF2B5EF4-FFF2-40B4-BE49-F238E27FC236}">
                <a16:creationId xmlns:a16="http://schemas.microsoft.com/office/drawing/2014/main" id="{1AD3CE6F-1CB5-4D24-88BE-079DD0E139D0}"/>
              </a:ext>
            </a:extLst>
          </p:cNvPr>
          <p:cNvSpPr txBox="1"/>
          <p:nvPr/>
        </p:nvSpPr>
        <p:spPr>
          <a:xfrm>
            <a:off x="3965608" y="14301340"/>
            <a:ext cx="2080980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Resultados</a:t>
            </a:r>
          </a:p>
        </p:txBody>
      </p:sp>
      <p:pic>
        <p:nvPicPr>
          <p:cNvPr id="39" name="Picture 19">
            <a:extLst>
              <a:ext uri="{FF2B5EF4-FFF2-40B4-BE49-F238E27FC236}">
                <a16:creationId xmlns:a16="http://schemas.microsoft.com/office/drawing/2014/main" id="{D0865200-D4B8-47BE-81AA-B13654057E2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313042" y="13659211"/>
            <a:ext cx="910490" cy="971189"/>
          </a:xfrm>
          <a:prstGeom prst="rect">
            <a:avLst/>
          </a:prstGeom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F5C3474D-A500-44E4-9DD6-94D3399E6C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52822" y="16023519"/>
            <a:ext cx="910490" cy="971189"/>
          </a:xfrm>
          <a:prstGeom prst="rect">
            <a:avLst/>
          </a:prstGeom>
        </p:spPr>
      </p:pic>
      <p:sp>
        <p:nvSpPr>
          <p:cNvPr id="41" name="TextBox 28">
            <a:extLst>
              <a:ext uri="{FF2B5EF4-FFF2-40B4-BE49-F238E27FC236}">
                <a16:creationId xmlns:a16="http://schemas.microsoft.com/office/drawing/2014/main" id="{944A532F-EE3F-44B3-B083-D2A160E22CAB}"/>
              </a:ext>
            </a:extLst>
          </p:cNvPr>
          <p:cNvSpPr txBox="1"/>
          <p:nvPr/>
        </p:nvSpPr>
        <p:spPr>
          <a:xfrm>
            <a:off x="6238230" y="13713433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 dirty="0">
                <a:solidFill>
                  <a:srgbClr val="FFFFFF"/>
                </a:solidFill>
                <a:latin typeface="Canda Tawa Cute"/>
              </a:rPr>
              <a:t>7</a:t>
            </a:r>
          </a:p>
        </p:txBody>
      </p:sp>
      <p:sp>
        <p:nvSpPr>
          <p:cNvPr id="42" name="TextBox 29">
            <a:extLst>
              <a:ext uri="{FF2B5EF4-FFF2-40B4-BE49-F238E27FC236}">
                <a16:creationId xmlns:a16="http://schemas.microsoft.com/office/drawing/2014/main" id="{70C63CB1-C535-44DD-A2BE-A5927AB0A166}"/>
              </a:ext>
            </a:extLst>
          </p:cNvPr>
          <p:cNvSpPr txBox="1"/>
          <p:nvPr/>
        </p:nvSpPr>
        <p:spPr>
          <a:xfrm>
            <a:off x="6462810" y="16105897"/>
            <a:ext cx="1070173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6677" dirty="0">
                <a:solidFill>
                  <a:srgbClr val="FFFFFF"/>
                </a:solidFill>
                <a:latin typeface="Canda Tawa Cute"/>
              </a:rPr>
              <a:t>8</a:t>
            </a: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7216411F-A5F3-4F8E-A083-ADC47B8135D0}"/>
              </a:ext>
            </a:extLst>
          </p:cNvPr>
          <p:cNvSpPr txBox="1"/>
          <p:nvPr/>
        </p:nvSpPr>
        <p:spPr>
          <a:xfrm>
            <a:off x="4666452" y="16878314"/>
            <a:ext cx="1598982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128" dirty="0">
                <a:solidFill>
                  <a:srgbClr val="002060"/>
                </a:solidFill>
                <a:latin typeface="Canda Tawa Cute"/>
              </a:rPr>
              <a:t>Conclusiones</a:t>
            </a:r>
          </a:p>
        </p:txBody>
      </p:sp>
      <p:sp>
        <p:nvSpPr>
          <p:cNvPr id="44" name="AutoShape 36">
            <a:extLst>
              <a:ext uri="{FF2B5EF4-FFF2-40B4-BE49-F238E27FC236}">
                <a16:creationId xmlns:a16="http://schemas.microsoft.com/office/drawing/2014/main" id="{D2BD38AC-E542-4AEB-B7D7-B5AC1CD432B3}"/>
              </a:ext>
            </a:extLst>
          </p:cNvPr>
          <p:cNvSpPr/>
          <p:nvPr/>
        </p:nvSpPr>
        <p:spPr>
          <a:xfrm>
            <a:off x="0" y="18327165"/>
            <a:ext cx="7620000" cy="786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374306B6-6BF5-4922-9829-EEF5E443D5ED}"/>
              </a:ext>
            </a:extLst>
          </p:cNvPr>
          <p:cNvSpPr txBox="1"/>
          <p:nvPr/>
        </p:nvSpPr>
        <p:spPr>
          <a:xfrm>
            <a:off x="3442351" y="18541345"/>
            <a:ext cx="4025249" cy="401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3200" dirty="0">
                <a:solidFill>
                  <a:srgbClr val="002060"/>
                </a:solidFill>
                <a:latin typeface="Canda Tawa Cute"/>
              </a:rPr>
              <a:t>Nombre de los participantes</a:t>
            </a:r>
          </a:p>
        </p:txBody>
      </p:sp>
      <p:sp>
        <p:nvSpPr>
          <p:cNvPr id="50" name="TextBox 33">
            <a:extLst>
              <a:ext uri="{FF2B5EF4-FFF2-40B4-BE49-F238E27FC236}">
                <a16:creationId xmlns:a16="http://schemas.microsoft.com/office/drawing/2014/main" id="{DBF0DDFB-0010-490E-99DB-EB19EDE35745}"/>
              </a:ext>
            </a:extLst>
          </p:cNvPr>
          <p:cNvSpPr txBox="1"/>
          <p:nvPr/>
        </p:nvSpPr>
        <p:spPr>
          <a:xfrm>
            <a:off x="2057400" y="2819400"/>
            <a:ext cx="1732566" cy="249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32"/>
              </a:lnSpc>
            </a:pPr>
            <a:r>
              <a:rPr lang="en-US" sz="1640" spc="82" dirty="0">
                <a:latin typeface="Sanchez"/>
              </a:rPr>
              <a:t>Insertar texto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2259E72-7C38-4FD8-8D61-0ECD71F11EF3}"/>
              </a:ext>
            </a:extLst>
          </p:cNvPr>
          <p:cNvSpPr txBox="1"/>
          <p:nvPr/>
        </p:nvSpPr>
        <p:spPr>
          <a:xfrm>
            <a:off x="1294232" y="12344400"/>
            <a:ext cx="3290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1800" b="0" i="0" dirty="0">
                <a:solidFill>
                  <a:srgbClr val="002060"/>
                </a:solidFill>
                <a:effectLst/>
                <a:latin typeface="Canda Tawa Cute" panose="020B0604020202020204" charset="-128"/>
                <a:ea typeface="Canda Tawa Cute" panose="020B0604020202020204" charset="-128"/>
                <a:cs typeface="Canda Tawa Cute" panose="020B0604020202020204" charset="-128"/>
              </a:rPr>
              <a:t>Hipótesis (para Proyectos de Ciencias) </a:t>
            </a:r>
          </a:p>
          <a:p>
            <a:pPr algn="l" fontAlgn="base"/>
            <a:r>
              <a:rPr lang="es-MX" sz="1800" b="0" i="0" dirty="0">
                <a:solidFill>
                  <a:srgbClr val="002060"/>
                </a:solidFill>
                <a:effectLst/>
                <a:latin typeface="Canda Tawa Cute" panose="020B0604020202020204" charset="-128"/>
                <a:ea typeface="Canda Tawa Cute" panose="020B0604020202020204" charset="-128"/>
                <a:cs typeface="Canda Tawa Cute" panose="020B0604020202020204" charset="-128"/>
              </a:rPr>
              <a:t>Ejecución y construcción (para Proyectos de Ingenierías) </a:t>
            </a: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CC2DABD-0432-4DEA-BB1B-619A6DDFDD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97798">
            <a:off x="-181663" y="7196418"/>
            <a:ext cx="2003660" cy="3477426"/>
          </a:xfrm>
          <a:prstGeom prst="rect">
            <a:avLst/>
          </a:prstGeom>
        </p:spPr>
      </p:pic>
      <p:pic>
        <p:nvPicPr>
          <p:cNvPr id="60" name="Picture 3">
            <a:extLst>
              <a:ext uri="{FF2B5EF4-FFF2-40B4-BE49-F238E27FC236}">
                <a16:creationId xmlns:a16="http://schemas.microsoft.com/office/drawing/2014/main" id="{E7AD1EE6-5E15-472F-8BEB-345FC07A54C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20650105">
            <a:off x="6025497" y="1459599"/>
            <a:ext cx="2086968" cy="3653656"/>
          </a:xfrm>
          <a:prstGeom prst="rect">
            <a:avLst/>
          </a:prstGeom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AA265730-704B-4884-8E7C-72F5840A192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49546" y="13822242"/>
            <a:ext cx="3048000" cy="4862840"/>
          </a:xfrm>
          <a:prstGeom prst="rect">
            <a:avLst/>
          </a:prstGeom>
        </p:spPr>
      </p:pic>
      <p:grpSp>
        <p:nvGrpSpPr>
          <p:cNvPr id="49" name="Grupo 48">
            <a:extLst>
              <a:ext uri="{FF2B5EF4-FFF2-40B4-BE49-F238E27FC236}">
                <a16:creationId xmlns:a16="http://schemas.microsoft.com/office/drawing/2014/main" id="{8AE55169-1C5D-4C84-8900-1DADFF7ED182}"/>
              </a:ext>
            </a:extLst>
          </p:cNvPr>
          <p:cNvGrpSpPr/>
          <p:nvPr/>
        </p:nvGrpSpPr>
        <p:grpSpPr>
          <a:xfrm>
            <a:off x="6087764" y="-14274"/>
            <a:ext cx="1532236" cy="716815"/>
            <a:chOff x="6087764" y="-14274"/>
            <a:chExt cx="1532236" cy="716815"/>
          </a:xfrm>
        </p:grpSpPr>
        <p:sp>
          <p:nvSpPr>
            <p:cNvPr id="51" name="Triángulo isósceles 50">
              <a:extLst>
                <a:ext uri="{FF2B5EF4-FFF2-40B4-BE49-F238E27FC236}">
                  <a16:creationId xmlns:a16="http://schemas.microsoft.com/office/drawing/2014/main" id="{E781C483-48C4-491B-8084-7A8AE3957BC2}"/>
                </a:ext>
              </a:extLst>
            </p:cNvPr>
            <p:cNvSpPr/>
            <p:nvPr/>
          </p:nvSpPr>
          <p:spPr>
            <a:xfrm>
              <a:off x="6087764" y="-14274"/>
              <a:ext cx="584685" cy="7000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53" name="Imagen 52" descr="Logotipo&#10;&#10;Descripción generada automáticamente">
              <a:extLst>
                <a:ext uri="{FF2B5EF4-FFF2-40B4-BE49-F238E27FC236}">
                  <a16:creationId xmlns:a16="http://schemas.microsoft.com/office/drawing/2014/main" id="{7415D1F5-8733-4E44-A78A-12B83EA6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60" y="-3939"/>
              <a:ext cx="1236340" cy="706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48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40FF74BE-300D-42C1-B091-1F32FC48AF52}"/>
              </a:ext>
            </a:extLst>
          </p:cNvPr>
          <p:cNvGrpSpPr/>
          <p:nvPr/>
        </p:nvGrpSpPr>
        <p:grpSpPr>
          <a:xfrm>
            <a:off x="381041" y="761994"/>
            <a:ext cx="2974893" cy="5780023"/>
            <a:chOff x="381041" y="761994"/>
            <a:chExt cx="2974893" cy="5780023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AF957BB8-716A-4857-BB9C-EEE193145D16}"/>
                </a:ext>
              </a:extLst>
            </p:cNvPr>
            <p:cNvSpPr/>
            <p:nvPr/>
          </p:nvSpPr>
          <p:spPr>
            <a:xfrm>
              <a:off x="1128652" y="5541841"/>
              <a:ext cx="2225960" cy="1000176"/>
            </a:xfrm>
            <a:custGeom>
              <a:avLst/>
              <a:gdLst>
                <a:gd name="connsiteX0" fmla="*/ 707590 w 2225960"/>
                <a:gd name="connsiteY0" fmla="*/ 697501 h 1000176"/>
                <a:gd name="connsiteX1" fmla="*/ 734290 w 2225960"/>
                <a:gd name="connsiteY1" fmla="*/ 837497 h 1000176"/>
                <a:gd name="connsiteX2" fmla="*/ 685025 w 2225960"/>
                <a:gd name="connsiteY2" fmla="*/ 926575 h 1000176"/>
                <a:gd name="connsiteX3" fmla="*/ 367821 w 2225960"/>
                <a:gd name="connsiteY3" fmla="*/ 1000176 h 1000176"/>
                <a:gd name="connsiteX4" fmla="*/ 367821 w 2225960"/>
                <a:gd name="connsiteY4" fmla="*/ 1000176 h 1000176"/>
                <a:gd name="connsiteX5" fmla="*/ 367348 w 2225960"/>
                <a:gd name="connsiteY5" fmla="*/ 1000176 h 1000176"/>
                <a:gd name="connsiteX6" fmla="*/ 366875 w 2225960"/>
                <a:gd name="connsiteY6" fmla="*/ 1000176 h 1000176"/>
                <a:gd name="connsiteX7" fmla="*/ 366875 w 2225960"/>
                <a:gd name="connsiteY7" fmla="*/ 1000176 h 1000176"/>
                <a:gd name="connsiteX8" fmla="*/ 49671 w 2225960"/>
                <a:gd name="connsiteY8" fmla="*/ 926575 h 1000176"/>
                <a:gd name="connsiteX9" fmla="*/ 407 w 2225960"/>
                <a:gd name="connsiteY9" fmla="*/ 837497 h 1000176"/>
                <a:gd name="connsiteX10" fmla="*/ 26279 w 2225960"/>
                <a:gd name="connsiteY10" fmla="*/ 698446 h 1000176"/>
                <a:gd name="connsiteX11" fmla="*/ 91492 w 2225960"/>
                <a:gd name="connsiteY11" fmla="*/ 507885 h 1000176"/>
                <a:gd name="connsiteX12" fmla="*/ 156942 w 2225960"/>
                <a:gd name="connsiteY12" fmla="*/ 358320 h 1000176"/>
                <a:gd name="connsiteX13" fmla="*/ 248145 w 2225960"/>
                <a:gd name="connsiteY13" fmla="*/ 153701 h 1000176"/>
                <a:gd name="connsiteX14" fmla="*/ 366875 w 2225960"/>
                <a:gd name="connsiteY14" fmla="*/ 153701 h 1000176"/>
                <a:gd name="connsiteX15" fmla="*/ 485606 w 2225960"/>
                <a:gd name="connsiteY15" fmla="*/ 153701 h 1000176"/>
                <a:gd name="connsiteX16" fmla="*/ 575746 w 2225960"/>
                <a:gd name="connsiteY16" fmla="*/ 354539 h 1000176"/>
                <a:gd name="connsiteX17" fmla="*/ 644267 w 2225960"/>
                <a:gd name="connsiteY17" fmla="*/ 511312 h 1000176"/>
                <a:gd name="connsiteX18" fmla="*/ 707590 w 2225960"/>
                <a:gd name="connsiteY18" fmla="*/ 697501 h 1000176"/>
                <a:gd name="connsiteX19" fmla="*/ 2219540 w 2225960"/>
                <a:gd name="connsiteY19" fmla="*/ 546045 h 1000176"/>
                <a:gd name="connsiteX20" fmla="*/ 2143576 w 2225960"/>
                <a:gd name="connsiteY20" fmla="*/ 425424 h 1000176"/>
                <a:gd name="connsiteX21" fmla="*/ 2016930 w 2225960"/>
                <a:gd name="connsiteY21" fmla="*/ 275031 h 1000176"/>
                <a:gd name="connsiteX22" fmla="*/ 1895956 w 2225960"/>
                <a:gd name="connsiteY22" fmla="*/ 154055 h 1000176"/>
                <a:gd name="connsiteX23" fmla="*/ 1738712 w 2225960"/>
                <a:gd name="connsiteY23" fmla="*/ 0 h 1000176"/>
                <a:gd name="connsiteX24" fmla="*/ 1628133 w 2225960"/>
                <a:gd name="connsiteY24" fmla="*/ 43358 h 1000176"/>
                <a:gd name="connsiteX25" fmla="*/ 1517555 w 2225960"/>
                <a:gd name="connsiteY25" fmla="*/ 86715 h 1000176"/>
                <a:gd name="connsiteX26" fmla="*/ 1507276 w 2225960"/>
                <a:gd name="connsiteY26" fmla="*/ 310473 h 1000176"/>
                <a:gd name="connsiteX27" fmla="*/ 1500897 w 2225960"/>
                <a:gd name="connsiteY27" fmla="*/ 473625 h 1000176"/>
                <a:gd name="connsiteX28" fmla="*/ 1509876 w 2225960"/>
                <a:gd name="connsiteY28" fmla="*/ 674582 h 1000176"/>
                <a:gd name="connsiteX29" fmla="*/ 1536457 w 2225960"/>
                <a:gd name="connsiteY29" fmla="*/ 813633 h 1000176"/>
                <a:gd name="connsiteX30" fmla="*/ 1614783 w 2225960"/>
                <a:gd name="connsiteY30" fmla="*/ 878610 h 1000176"/>
                <a:gd name="connsiteX31" fmla="*/ 1936950 w 2225960"/>
                <a:gd name="connsiteY31" fmla="*/ 831354 h 1000176"/>
                <a:gd name="connsiteX32" fmla="*/ 1936950 w 2225960"/>
                <a:gd name="connsiteY32" fmla="*/ 831354 h 1000176"/>
                <a:gd name="connsiteX33" fmla="*/ 1937304 w 2225960"/>
                <a:gd name="connsiteY33" fmla="*/ 831236 h 1000176"/>
                <a:gd name="connsiteX34" fmla="*/ 1937659 w 2225960"/>
                <a:gd name="connsiteY34" fmla="*/ 831118 h 1000176"/>
                <a:gd name="connsiteX35" fmla="*/ 1937659 w 2225960"/>
                <a:gd name="connsiteY35" fmla="*/ 831118 h 1000176"/>
                <a:gd name="connsiteX36" fmla="*/ 2206072 w 2225960"/>
                <a:gd name="connsiteY36" fmla="*/ 646937 h 1000176"/>
                <a:gd name="connsiteX37" fmla="*/ 2219540 w 2225960"/>
                <a:gd name="connsiteY37" fmla="*/ 546045 h 100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25960" h="1000176">
                  <a:moveTo>
                    <a:pt x="707590" y="697501"/>
                  </a:moveTo>
                  <a:cubicBezTo>
                    <a:pt x="721885" y="713332"/>
                    <a:pt x="737361" y="750546"/>
                    <a:pt x="734290" y="837497"/>
                  </a:cubicBezTo>
                  <a:cubicBezTo>
                    <a:pt x="732990" y="873294"/>
                    <a:pt x="715033" y="906846"/>
                    <a:pt x="685025" y="926575"/>
                  </a:cubicBezTo>
                  <a:cubicBezTo>
                    <a:pt x="635289" y="959300"/>
                    <a:pt x="539123" y="1000058"/>
                    <a:pt x="367821" y="1000176"/>
                  </a:cubicBezTo>
                  <a:lnTo>
                    <a:pt x="367821" y="1000176"/>
                  </a:lnTo>
                  <a:cubicBezTo>
                    <a:pt x="367703" y="1000176"/>
                    <a:pt x="367584" y="1000176"/>
                    <a:pt x="367348" y="1000176"/>
                  </a:cubicBezTo>
                  <a:cubicBezTo>
                    <a:pt x="367112" y="1000176"/>
                    <a:pt x="367112" y="1000176"/>
                    <a:pt x="366875" y="1000176"/>
                  </a:cubicBezTo>
                  <a:lnTo>
                    <a:pt x="366875" y="1000176"/>
                  </a:lnTo>
                  <a:cubicBezTo>
                    <a:pt x="195691" y="1000058"/>
                    <a:pt x="99408" y="959418"/>
                    <a:pt x="49671" y="926575"/>
                  </a:cubicBezTo>
                  <a:cubicBezTo>
                    <a:pt x="19782" y="906846"/>
                    <a:pt x="1706" y="873294"/>
                    <a:pt x="407" y="837497"/>
                  </a:cubicBezTo>
                  <a:cubicBezTo>
                    <a:pt x="-2665" y="752200"/>
                    <a:pt x="12221" y="714868"/>
                    <a:pt x="26279" y="698446"/>
                  </a:cubicBezTo>
                  <a:cubicBezTo>
                    <a:pt x="22853" y="632051"/>
                    <a:pt x="58531" y="559631"/>
                    <a:pt x="91492" y="507885"/>
                  </a:cubicBezTo>
                  <a:cubicBezTo>
                    <a:pt x="120791" y="461693"/>
                    <a:pt x="143355" y="411365"/>
                    <a:pt x="156942" y="358320"/>
                  </a:cubicBezTo>
                  <a:cubicBezTo>
                    <a:pt x="186240" y="244432"/>
                    <a:pt x="248145" y="153701"/>
                    <a:pt x="248145" y="153701"/>
                  </a:cubicBezTo>
                  <a:lnTo>
                    <a:pt x="366875" y="153701"/>
                  </a:lnTo>
                  <a:lnTo>
                    <a:pt x="485606" y="153701"/>
                  </a:lnTo>
                  <a:cubicBezTo>
                    <a:pt x="485606" y="153701"/>
                    <a:pt x="546093" y="242424"/>
                    <a:pt x="575746" y="354539"/>
                  </a:cubicBezTo>
                  <a:cubicBezTo>
                    <a:pt x="590396" y="409947"/>
                    <a:pt x="613787" y="462638"/>
                    <a:pt x="644267" y="511312"/>
                  </a:cubicBezTo>
                  <a:cubicBezTo>
                    <a:pt x="676519" y="562467"/>
                    <a:pt x="710543" y="632760"/>
                    <a:pt x="707590" y="697501"/>
                  </a:cubicBezTo>
                  <a:close/>
                  <a:moveTo>
                    <a:pt x="2219540" y="546045"/>
                  </a:moveTo>
                  <a:cubicBezTo>
                    <a:pt x="2190714" y="463937"/>
                    <a:pt x="2162715" y="434993"/>
                    <a:pt x="2143576" y="425424"/>
                  </a:cubicBezTo>
                  <a:cubicBezTo>
                    <a:pt x="2122784" y="364109"/>
                    <a:pt x="2065486" y="310946"/>
                    <a:pt x="2016930" y="275031"/>
                  </a:cubicBezTo>
                  <a:cubicBezTo>
                    <a:pt x="1970856" y="240888"/>
                    <a:pt x="1929862" y="200366"/>
                    <a:pt x="1895956" y="154055"/>
                  </a:cubicBezTo>
                  <a:cubicBezTo>
                    <a:pt x="1827435" y="60488"/>
                    <a:pt x="1738712" y="0"/>
                    <a:pt x="1738712" y="0"/>
                  </a:cubicBezTo>
                  <a:lnTo>
                    <a:pt x="1628133" y="43358"/>
                  </a:lnTo>
                  <a:lnTo>
                    <a:pt x="1517555" y="86715"/>
                  </a:lnTo>
                  <a:cubicBezTo>
                    <a:pt x="1517555" y="86715"/>
                    <a:pt x="1493100" y="193750"/>
                    <a:pt x="1507276" y="310473"/>
                  </a:cubicBezTo>
                  <a:cubicBezTo>
                    <a:pt x="1513892" y="364818"/>
                    <a:pt x="1511411" y="419871"/>
                    <a:pt x="1500897" y="473625"/>
                  </a:cubicBezTo>
                  <a:cubicBezTo>
                    <a:pt x="1489201" y="533758"/>
                    <a:pt x="1482467" y="614094"/>
                    <a:pt x="1509876" y="674582"/>
                  </a:cubicBezTo>
                  <a:cubicBezTo>
                    <a:pt x="1502669" y="694902"/>
                    <a:pt x="1502315" y="735069"/>
                    <a:pt x="1536457" y="813633"/>
                  </a:cubicBezTo>
                  <a:cubicBezTo>
                    <a:pt x="1550752" y="846476"/>
                    <a:pt x="1579696" y="871167"/>
                    <a:pt x="1614783" y="878610"/>
                  </a:cubicBezTo>
                  <a:cubicBezTo>
                    <a:pt x="1673026" y="891015"/>
                    <a:pt x="1777462" y="893732"/>
                    <a:pt x="1936950" y="831354"/>
                  </a:cubicBezTo>
                  <a:lnTo>
                    <a:pt x="1936950" y="831354"/>
                  </a:lnTo>
                  <a:cubicBezTo>
                    <a:pt x="1937068" y="831354"/>
                    <a:pt x="1937186" y="831236"/>
                    <a:pt x="1937304" y="831236"/>
                  </a:cubicBezTo>
                  <a:cubicBezTo>
                    <a:pt x="1937423" y="831236"/>
                    <a:pt x="1937541" y="831118"/>
                    <a:pt x="1937659" y="831118"/>
                  </a:cubicBezTo>
                  <a:lnTo>
                    <a:pt x="1937659" y="831118"/>
                  </a:lnTo>
                  <a:cubicBezTo>
                    <a:pt x="2097029" y="768503"/>
                    <a:pt x="2171811" y="695492"/>
                    <a:pt x="2206072" y="646937"/>
                  </a:cubicBezTo>
                  <a:cubicBezTo>
                    <a:pt x="2226864" y="617638"/>
                    <a:pt x="2231354" y="579833"/>
                    <a:pt x="2219540" y="546045"/>
                  </a:cubicBezTo>
                  <a:close/>
                </a:path>
              </a:pathLst>
            </a:custGeom>
            <a:solidFill>
              <a:srgbClr val="F4E7E1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77080C57-EF2C-4BE3-9757-345DE4DF1904}"/>
                </a:ext>
              </a:extLst>
            </p:cNvPr>
            <p:cNvSpPr/>
            <p:nvPr/>
          </p:nvSpPr>
          <p:spPr>
            <a:xfrm>
              <a:off x="1131732" y="3090215"/>
              <a:ext cx="1839943" cy="2543640"/>
            </a:xfrm>
            <a:custGeom>
              <a:avLst/>
              <a:gdLst>
                <a:gd name="connsiteX0" fmla="*/ 1724527 w 1839943"/>
                <a:gd name="connsiteY0" fmla="*/ 2359477 h 2543640"/>
                <a:gd name="connsiteX1" fmla="*/ 1575553 w 1839943"/>
                <a:gd name="connsiteY1" fmla="*/ 2436977 h 2543640"/>
                <a:gd name="connsiteX2" fmla="*/ 842498 w 1839943"/>
                <a:gd name="connsiteY2" fmla="*/ 1373123 h 2543640"/>
                <a:gd name="connsiteX3" fmla="*/ 714080 w 1839943"/>
                <a:gd name="connsiteY3" fmla="*/ 2164663 h 2543640"/>
                <a:gd name="connsiteX4" fmla="*/ 258061 w 1839943"/>
                <a:gd name="connsiteY4" fmla="*/ 2519202 h 2543640"/>
                <a:gd name="connsiteX5" fmla="*/ 3589 w 1839943"/>
                <a:gd name="connsiteY5" fmla="*/ 2153440 h 2543640"/>
                <a:gd name="connsiteX6" fmla="*/ 63367 w 1839943"/>
                <a:gd name="connsiteY6" fmla="*/ 631201 h 2543640"/>
                <a:gd name="connsiteX7" fmla="*/ 66203 w 1839943"/>
                <a:gd name="connsiteY7" fmla="*/ 580046 h 2543640"/>
                <a:gd name="connsiteX8" fmla="*/ 1462848 w 1839943"/>
                <a:gd name="connsiteY8" fmla="*/ 590915 h 2543640"/>
                <a:gd name="connsiteX9" fmla="*/ 1478679 w 1839943"/>
                <a:gd name="connsiteY9" fmla="*/ 652939 h 2543640"/>
                <a:gd name="connsiteX10" fmla="*/ 1724527 w 1839943"/>
                <a:gd name="connsiteY10" fmla="*/ 2359477 h 254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9943" h="2543640">
                  <a:moveTo>
                    <a:pt x="1724527" y="2359477"/>
                  </a:moveTo>
                  <a:cubicBezTo>
                    <a:pt x="1686250" y="2393265"/>
                    <a:pt x="1637104" y="2419374"/>
                    <a:pt x="1575553" y="2436977"/>
                  </a:cubicBezTo>
                  <a:cubicBezTo>
                    <a:pt x="1020534" y="2595758"/>
                    <a:pt x="842498" y="1373123"/>
                    <a:pt x="842498" y="1373123"/>
                  </a:cubicBezTo>
                  <a:cubicBezTo>
                    <a:pt x="842498" y="1373123"/>
                    <a:pt x="786381" y="1575497"/>
                    <a:pt x="714080" y="2164663"/>
                  </a:cubicBezTo>
                  <a:cubicBezTo>
                    <a:pt x="671904" y="2507743"/>
                    <a:pt x="444485" y="2592686"/>
                    <a:pt x="258061" y="2519202"/>
                  </a:cubicBezTo>
                  <a:cubicBezTo>
                    <a:pt x="124445" y="2466512"/>
                    <a:pt x="11740" y="2332304"/>
                    <a:pt x="3589" y="2153440"/>
                  </a:cubicBezTo>
                  <a:cubicBezTo>
                    <a:pt x="-17795" y="1684659"/>
                    <a:pt x="63367" y="631201"/>
                    <a:pt x="63367" y="631201"/>
                  </a:cubicBezTo>
                  <a:cubicBezTo>
                    <a:pt x="63722" y="613835"/>
                    <a:pt x="64785" y="596704"/>
                    <a:pt x="66203" y="580046"/>
                  </a:cubicBezTo>
                  <a:cubicBezTo>
                    <a:pt x="132715" y="-160694"/>
                    <a:pt x="1258349" y="-229097"/>
                    <a:pt x="1462848" y="590915"/>
                  </a:cubicBezTo>
                  <a:cubicBezTo>
                    <a:pt x="1468046" y="611590"/>
                    <a:pt x="1473363" y="632264"/>
                    <a:pt x="1478679" y="652939"/>
                  </a:cubicBezTo>
                  <a:cubicBezTo>
                    <a:pt x="1669592" y="1377848"/>
                    <a:pt x="2023302" y="2097323"/>
                    <a:pt x="1724527" y="2359477"/>
                  </a:cubicBezTo>
                  <a:close/>
                </a:path>
              </a:pathLst>
            </a:custGeom>
            <a:solidFill>
              <a:srgbClr val="257EAF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E05C9CAC-E715-457E-B823-FED1E4391C61}"/>
                </a:ext>
              </a:extLst>
            </p:cNvPr>
            <p:cNvSpPr/>
            <p:nvPr/>
          </p:nvSpPr>
          <p:spPr>
            <a:xfrm>
              <a:off x="664062" y="1853144"/>
              <a:ext cx="2424341" cy="3756272"/>
            </a:xfrm>
            <a:custGeom>
              <a:avLst/>
              <a:gdLst>
                <a:gd name="connsiteX0" fmla="*/ 1972694 w 2424341"/>
                <a:gd name="connsiteY0" fmla="*/ 1986767 h 3756272"/>
                <a:gd name="connsiteX1" fmla="*/ 2192079 w 2424341"/>
                <a:gd name="connsiteY1" fmla="*/ 3596547 h 3756272"/>
                <a:gd name="connsiteX2" fmla="*/ 1819940 w 2424341"/>
                <a:gd name="connsiteY2" fmla="*/ 2030360 h 3756272"/>
                <a:gd name="connsiteX3" fmla="*/ 1815096 w 2424341"/>
                <a:gd name="connsiteY3" fmla="*/ 2031542 h 3756272"/>
                <a:gd name="connsiteX4" fmla="*/ 1247317 w 2424341"/>
                <a:gd name="connsiteY4" fmla="*/ 2085414 h 3756272"/>
                <a:gd name="connsiteX5" fmla="*/ 1247317 w 2424341"/>
                <a:gd name="connsiteY5" fmla="*/ 2083760 h 3756272"/>
                <a:gd name="connsiteX6" fmla="*/ 1246727 w 2424341"/>
                <a:gd name="connsiteY6" fmla="*/ 2085414 h 3756272"/>
                <a:gd name="connsiteX7" fmla="*/ 691825 w 2424341"/>
                <a:gd name="connsiteY7" fmla="*/ 2034259 h 3756272"/>
                <a:gd name="connsiteX8" fmla="*/ 725613 w 2424341"/>
                <a:gd name="connsiteY8" fmla="*/ 3756273 h 3756272"/>
                <a:gd name="connsiteX9" fmla="*/ 471140 w 2424341"/>
                <a:gd name="connsiteY9" fmla="*/ 3390511 h 3756272"/>
                <a:gd name="connsiteX10" fmla="*/ 522295 w 2424341"/>
                <a:gd name="connsiteY10" fmla="*/ 1987121 h 3756272"/>
                <a:gd name="connsiteX11" fmla="*/ 471140 w 2424341"/>
                <a:gd name="connsiteY11" fmla="*/ 1965738 h 3756272"/>
                <a:gd name="connsiteX12" fmla="*/ 530210 w 2424341"/>
                <a:gd name="connsiteY12" fmla="*/ 1058183 h 3756272"/>
                <a:gd name="connsiteX13" fmla="*/ 424239 w 2424341"/>
                <a:gd name="connsiteY13" fmla="*/ 1128241 h 3756272"/>
                <a:gd name="connsiteX14" fmla="*/ 290741 w 2424341"/>
                <a:gd name="connsiteY14" fmla="*/ 1077204 h 3756272"/>
                <a:gd name="connsiteX15" fmla="*/ 0 w 2424341"/>
                <a:gd name="connsiteY15" fmla="*/ 693838 h 3756272"/>
                <a:gd name="connsiteX16" fmla="*/ 975478 w 2424341"/>
                <a:gd name="connsiteY16" fmla="*/ 201193 h 3756272"/>
                <a:gd name="connsiteX17" fmla="*/ 969808 w 2424341"/>
                <a:gd name="connsiteY17" fmla="*/ 215252 h 3756272"/>
                <a:gd name="connsiteX18" fmla="*/ 1246727 w 2424341"/>
                <a:gd name="connsiteY18" fmla="*/ 203792 h 3756272"/>
                <a:gd name="connsiteX19" fmla="*/ 1247317 w 2424341"/>
                <a:gd name="connsiteY19" fmla="*/ 204974 h 3756272"/>
                <a:gd name="connsiteX20" fmla="*/ 1247317 w 2424341"/>
                <a:gd name="connsiteY20" fmla="*/ 203792 h 3756272"/>
                <a:gd name="connsiteX21" fmla="*/ 1528726 w 2424341"/>
                <a:gd name="connsiteY21" fmla="*/ 215842 h 3756272"/>
                <a:gd name="connsiteX22" fmla="*/ 2009790 w 2424341"/>
                <a:gd name="connsiteY22" fmla="*/ 0 h 3756272"/>
                <a:gd name="connsiteX23" fmla="*/ 2424342 w 2424341"/>
                <a:gd name="connsiteY23" fmla="*/ 618819 h 3756272"/>
                <a:gd name="connsiteX24" fmla="*/ 1954737 w 2424341"/>
                <a:gd name="connsiteY24" fmla="*/ 918423 h 3756272"/>
                <a:gd name="connsiteX25" fmla="*/ 2022903 w 2424341"/>
                <a:gd name="connsiteY25" fmla="*/ 1965738 h 3756272"/>
                <a:gd name="connsiteX26" fmla="*/ 1972694 w 2424341"/>
                <a:gd name="connsiteY26" fmla="*/ 1986767 h 375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24341" h="3756272">
                  <a:moveTo>
                    <a:pt x="1972694" y="1986767"/>
                  </a:moveTo>
                  <a:cubicBezTo>
                    <a:pt x="2167388" y="2678124"/>
                    <a:pt x="2477622" y="3346090"/>
                    <a:pt x="2192079" y="3596547"/>
                  </a:cubicBezTo>
                  <a:cubicBezTo>
                    <a:pt x="2184636" y="3131783"/>
                    <a:pt x="1924021" y="2332091"/>
                    <a:pt x="1819940" y="2030360"/>
                  </a:cubicBezTo>
                  <a:cubicBezTo>
                    <a:pt x="1818286" y="2030715"/>
                    <a:pt x="1816750" y="2031069"/>
                    <a:pt x="1815096" y="2031542"/>
                  </a:cubicBezTo>
                  <a:cubicBezTo>
                    <a:pt x="1689632" y="2059423"/>
                    <a:pt x="1503680" y="2085414"/>
                    <a:pt x="1247317" y="2085414"/>
                  </a:cubicBezTo>
                  <a:lnTo>
                    <a:pt x="1247317" y="2083760"/>
                  </a:lnTo>
                  <a:lnTo>
                    <a:pt x="1246727" y="2085414"/>
                  </a:lnTo>
                  <a:cubicBezTo>
                    <a:pt x="998870" y="2085414"/>
                    <a:pt x="816935" y="2061077"/>
                    <a:pt x="691825" y="2034259"/>
                  </a:cubicBezTo>
                  <a:cubicBezTo>
                    <a:pt x="662527" y="2445033"/>
                    <a:pt x="598377" y="3535233"/>
                    <a:pt x="725613" y="3756273"/>
                  </a:cubicBezTo>
                  <a:cubicBezTo>
                    <a:pt x="591997" y="3703583"/>
                    <a:pt x="479292" y="3569375"/>
                    <a:pt x="471140" y="3390511"/>
                  </a:cubicBezTo>
                  <a:cubicBezTo>
                    <a:pt x="454128" y="3017896"/>
                    <a:pt x="501975" y="2275738"/>
                    <a:pt x="522295" y="1987121"/>
                  </a:cubicBezTo>
                  <a:cubicBezTo>
                    <a:pt x="487680" y="1974480"/>
                    <a:pt x="471140" y="1965738"/>
                    <a:pt x="471140" y="1965738"/>
                  </a:cubicBezTo>
                  <a:lnTo>
                    <a:pt x="530210" y="1058183"/>
                  </a:lnTo>
                  <a:lnTo>
                    <a:pt x="424239" y="1128241"/>
                  </a:lnTo>
                  <a:cubicBezTo>
                    <a:pt x="374266" y="1115481"/>
                    <a:pt x="329964" y="1097997"/>
                    <a:pt x="290741" y="1077204"/>
                  </a:cubicBezTo>
                  <a:cubicBezTo>
                    <a:pt x="46311" y="947840"/>
                    <a:pt x="0" y="693838"/>
                    <a:pt x="0" y="693838"/>
                  </a:cubicBezTo>
                  <a:cubicBezTo>
                    <a:pt x="391160" y="212298"/>
                    <a:pt x="975478" y="201193"/>
                    <a:pt x="975478" y="201193"/>
                  </a:cubicBezTo>
                  <a:lnTo>
                    <a:pt x="969808" y="215252"/>
                  </a:lnTo>
                  <a:cubicBezTo>
                    <a:pt x="1124216" y="193041"/>
                    <a:pt x="1246727" y="203792"/>
                    <a:pt x="1246727" y="203792"/>
                  </a:cubicBezTo>
                  <a:lnTo>
                    <a:pt x="1247317" y="204974"/>
                  </a:lnTo>
                  <a:lnTo>
                    <a:pt x="1247317" y="203792"/>
                  </a:lnTo>
                  <a:cubicBezTo>
                    <a:pt x="1247317" y="203792"/>
                    <a:pt x="1372191" y="192923"/>
                    <a:pt x="1528726" y="215842"/>
                  </a:cubicBezTo>
                  <a:lnTo>
                    <a:pt x="2009790" y="0"/>
                  </a:lnTo>
                  <a:lnTo>
                    <a:pt x="2424342" y="618819"/>
                  </a:lnTo>
                  <a:cubicBezTo>
                    <a:pt x="2424342" y="618819"/>
                    <a:pt x="2200231" y="835371"/>
                    <a:pt x="1954737" y="918423"/>
                  </a:cubicBezTo>
                  <a:lnTo>
                    <a:pt x="2022903" y="1965738"/>
                  </a:lnTo>
                  <a:cubicBezTo>
                    <a:pt x="2023021" y="1965738"/>
                    <a:pt x="2006836" y="1974244"/>
                    <a:pt x="1972694" y="1986767"/>
                  </a:cubicBezTo>
                  <a:close/>
                </a:path>
              </a:pathLst>
            </a:custGeom>
            <a:solidFill>
              <a:srgbClr val="F4E7E1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36777CE3-8776-4B83-9784-AA1ED347058B}"/>
                </a:ext>
              </a:extLst>
            </p:cNvPr>
            <p:cNvSpPr/>
            <p:nvPr/>
          </p:nvSpPr>
          <p:spPr>
            <a:xfrm>
              <a:off x="1135320" y="1930773"/>
              <a:ext cx="1551762" cy="1953912"/>
            </a:xfrm>
            <a:custGeom>
              <a:avLst/>
              <a:gdLst>
                <a:gd name="connsiteX0" fmla="*/ 1205732 w 1551762"/>
                <a:gd name="connsiteY0" fmla="*/ 292977 h 1953912"/>
                <a:gd name="connsiteX1" fmla="*/ 1205378 w 1551762"/>
                <a:gd name="connsiteY1" fmla="*/ 338934 h 1953912"/>
                <a:gd name="connsiteX2" fmla="*/ 838909 w 1551762"/>
                <a:gd name="connsiteY2" fmla="*/ 414189 h 1953912"/>
                <a:gd name="connsiteX3" fmla="*/ 838909 w 1551762"/>
                <a:gd name="connsiteY3" fmla="*/ 710367 h 1953912"/>
                <a:gd name="connsiteX4" fmla="*/ 809256 w 1551762"/>
                <a:gd name="connsiteY4" fmla="*/ 740020 h 1953912"/>
                <a:gd name="connsiteX5" fmla="*/ 740735 w 1551762"/>
                <a:gd name="connsiteY5" fmla="*/ 740020 h 1953912"/>
                <a:gd name="connsiteX6" fmla="*/ 711082 w 1551762"/>
                <a:gd name="connsiteY6" fmla="*/ 710367 h 1953912"/>
                <a:gd name="connsiteX7" fmla="*/ 711082 w 1551762"/>
                <a:gd name="connsiteY7" fmla="*/ 414307 h 1953912"/>
                <a:gd name="connsiteX8" fmla="*/ 344968 w 1551762"/>
                <a:gd name="connsiteY8" fmla="*/ 339052 h 1953912"/>
                <a:gd name="connsiteX9" fmla="*/ 344613 w 1551762"/>
                <a:gd name="connsiteY9" fmla="*/ 293095 h 1953912"/>
                <a:gd name="connsiteX10" fmla="*/ 456728 w 1551762"/>
                <a:gd name="connsiteY10" fmla="*/ 167039 h 1953912"/>
                <a:gd name="connsiteX11" fmla="*/ 544269 w 1551762"/>
                <a:gd name="connsiteY11" fmla="*/ 98164 h 1953912"/>
                <a:gd name="connsiteX12" fmla="*/ 592942 w 1551762"/>
                <a:gd name="connsiteY12" fmla="*/ 72291 h 1953912"/>
                <a:gd name="connsiteX13" fmla="*/ 725022 w 1551762"/>
                <a:gd name="connsiteY13" fmla="*/ 3888 h 1953912"/>
                <a:gd name="connsiteX14" fmla="*/ 774995 w 1551762"/>
                <a:gd name="connsiteY14" fmla="*/ 34250 h 1953912"/>
                <a:gd name="connsiteX15" fmla="*/ 774995 w 1551762"/>
                <a:gd name="connsiteY15" fmla="*/ 315896 h 1953912"/>
                <a:gd name="connsiteX16" fmla="*/ 775350 w 1551762"/>
                <a:gd name="connsiteY16" fmla="*/ 315896 h 1953912"/>
                <a:gd name="connsiteX17" fmla="*/ 775350 w 1551762"/>
                <a:gd name="connsiteY17" fmla="*/ 34250 h 1953912"/>
                <a:gd name="connsiteX18" fmla="*/ 825323 w 1551762"/>
                <a:gd name="connsiteY18" fmla="*/ 3888 h 1953912"/>
                <a:gd name="connsiteX19" fmla="*/ 957403 w 1551762"/>
                <a:gd name="connsiteY19" fmla="*/ 72291 h 1953912"/>
                <a:gd name="connsiteX20" fmla="*/ 1006076 w 1551762"/>
                <a:gd name="connsiteY20" fmla="*/ 98164 h 1953912"/>
                <a:gd name="connsiteX21" fmla="*/ 1093618 w 1551762"/>
                <a:gd name="connsiteY21" fmla="*/ 167039 h 1953912"/>
                <a:gd name="connsiteX22" fmla="*/ 1205732 w 1551762"/>
                <a:gd name="connsiteY22" fmla="*/ 292977 h 1953912"/>
                <a:gd name="connsiteX23" fmla="*/ 1483596 w 1551762"/>
                <a:gd name="connsiteY23" fmla="*/ 840794 h 1953912"/>
                <a:gd name="connsiteX24" fmla="*/ 1353879 w 1551762"/>
                <a:gd name="connsiteY24" fmla="*/ 916049 h 1953912"/>
                <a:gd name="connsiteX25" fmla="*/ 1343955 w 1551762"/>
                <a:gd name="connsiteY25" fmla="*/ 933298 h 1953912"/>
                <a:gd name="connsiteX26" fmla="*/ 1343955 w 1551762"/>
                <a:gd name="connsiteY26" fmla="*/ 1953913 h 1953912"/>
                <a:gd name="connsiteX27" fmla="*/ 1551763 w 1551762"/>
                <a:gd name="connsiteY27" fmla="*/ 1888108 h 1953912"/>
                <a:gd name="connsiteX28" fmla="*/ 1483596 w 1551762"/>
                <a:gd name="connsiteY28" fmla="*/ 840794 h 1953912"/>
                <a:gd name="connsiteX29" fmla="*/ 196230 w 1551762"/>
                <a:gd name="connsiteY29" fmla="*/ 914986 h 1953912"/>
                <a:gd name="connsiteX30" fmla="*/ 175910 w 1551762"/>
                <a:gd name="connsiteY30" fmla="*/ 903172 h 1953912"/>
                <a:gd name="connsiteX31" fmla="*/ 59070 w 1551762"/>
                <a:gd name="connsiteY31" fmla="*/ 980436 h 1953912"/>
                <a:gd name="connsiteX32" fmla="*/ 0 w 1551762"/>
                <a:gd name="connsiteY32" fmla="*/ 1887990 h 1953912"/>
                <a:gd name="connsiteX33" fmla="*/ 207807 w 1551762"/>
                <a:gd name="connsiteY33" fmla="*/ 1953794 h 1953912"/>
                <a:gd name="connsiteX34" fmla="*/ 207807 w 1551762"/>
                <a:gd name="connsiteY34" fmla="*/ 935070 h 1953912"/>
                <a:gd name="connsiteX35" fmla="*/ 196230 w 1551762"/>
                <a:gd name="connsiteY35" fmla="*/ 914986 h 195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51762" h="1953912">
                  <a:moveTo>
                    <a:pt x="1205732" y="292977"/>
                  </a:moveTo>
                  <a:cubicBezTo>
                    <a:pt x="1217428" y="306091"/>
                    <a:pt x="1217428" y="326056"/>
                    <a:pt x="1205378" y="338934"/>
                  </a:cubicBezTo>
                  <a:cubicBezTo>
                    <a:pt x="1166746" y="380047"/>
                    <a:pt x="1063020" y="454002"/>
                    <a:pt x="838909" y="414189"/>
                  </a:cubicBezTo>
                  <a:lnTo>
                    <a:pt x="838909" y="710367"/>
                  </a:lnTo>
                  <a:cubicBezTo>
                    <a:pt x="838909" y="726789"/>
                    <a:pt x="825677" y="740020"/>
                    <a:pt x="809256" y="740020"/>
                  </a:cubicBezTo>
                  <a:lnTo>
                    <a:pt x="740735" y="740020"/>
                  </a:lnTo>
                  <a:cubicBezTo>
                    <a:pt x="724314" y="740020"/>
                    <a:pt x="711082" y="726789"/>
                    <a:pt x="711082" y="710367"/>
                  </a:cubicBezTo>
                  <a:lnTo>
                    <a:pt x="711082" y="414307"/>
                  </a:lnTo>
                  <a:cubicBezTo>
                    <a:pt x="487207" y="454121"/>
                    <a:pt x="383717" y="380165"/>
                    <a:pt x="344968" y="339052"/>
                  </a:cubicBezTo>
                  <a:cubicBezTo>
                    <a:pt x="332917" y="326175"/>
                    <a:pt x="332917" y="306327"/>
                    <a:pt x="344613" y="293095"/>
                  </a:cubicBezTo>
                  <a:lnTo>
                    <a:pt x="456728" y="167039"/>
                  </a:lnTo>
                  <a:cubicBezTo>
                    <a:pt x="481655" y="139040"/>
                    <a:pt x="511308" y="115767"/>
                    <a:pt x="544269" y="98164"/>
                  </a:cubicBezTo>
                  <a:lnTo>
                    <a:pt x="592942" y="72291"/>
                  </a:lnTo>
                  <a:lnTo>
                    <a:pt x="725022" y="3888"/>
                  </a:lnTo>
                  <a:cubicBezTo>
                    <a:pt x="747823" y="-7926"/>
                    <a:pt x="774995" y="8613"/>
                    <a:pt x="774995" y="34250"/>
                  </a:cubicBezTo>
                  <a:lnTo>
                    <a:pt x="774995" y="315896"/>
                  </a:lnTo>
                  <a:lnTo>
                    <a:pt x="775350" y="315896"/>
                  </a:lnTo>
                  <a:lnTo>
                    <a:pt x="775350" y="34250"/>
                  </a:lnTo>
                  <a:cubicBezTo>
                    <a:pt x="775350" y="8613"/>
                    <a:pt x="802522" y="-7926"/>
                    <a:pt x="825323" y="3888"/>
                  </a:cubicBezTo>
                  <a:lnTo>
                    <a:pt x="957403" y="72291"/>
                  </a:lnTo>
                  <a:lnTo>
                    <a:pt x="1006076" y="98164"/>
                  </a:lnTo>
                  <a:cubicBezTo>
                    <a:pt x="1039155" y="115767"/>
                    <a:pt x="1068809" y="139040"/>
                    <a:pt x="1093618" y="167039"/>
                  </a:cubicBezTo>
                  <a:lnTo>
                    <a:pt x="1205732" y="292977"/>
                  </a:lnTo>
                  <a:close/>
                  <a:moveTo>
                    <a:pt x="1483596" y="840794"/>
                  </a:moveTo>
                  <a:lnTo>
                    <a:pt x="1353879" y="916049"/>
                  </a:lnTo>
                  <a:cubicBezTo>
                    <a:pt x="1347736" y="919594"/>
                    <a:pt x="1343955" y="926210"/>
                    <a:pt x="1343955" y="933298"/>
                  </a:cubicBezTo>
                  <a:lnTo>
                    <a:pt x="1343955" y="1953913"/>
                  </a:lnTo>
                  <a:cubicBezTo>
                    <a:pt x="1487377" y="1922133"/>
                    <a:pt x="1551763" y="1888108"/>
                    <a:pt x="1551763" y="1888108"/>
                  </a:cubicBezTo>
                  <a:lnTo>
                    <a:pt x="1483596" y="840794"/>
                  </a:lnTo>
                  <a:close/>
                  <a:moveTo>
                    <a:pt x="196230" y="914986"/>
                  </a:moveTo>
                  <a:lnTo>
                    <a:pt x="175910" y="903172"/>
                  </a:lnTo>
                  <a:lnTo>
                    <a:pt x="59070" y="980436"/>
                  </a:lnTo>
                  <a:lnTo>
                    <a:pt x="0" y="1887990"/>
                  </a:lnTo>
                  <a:cubicBezTo>
                    <a:pt x="0" y="1887990"/>
                    <a:pt x="64386" y="1922015"/>
                    <a:pt x="207807" y="1953794"/>
                  </a:cubicBezTo>
                  <a:lnTo>
                    <a:pt x="207807" y="935070"/>
                  </a:lnTo>
                  <a:cubicBezTo>
                    <a:pt x="207807" y="926800"/>
                    <a:pt x="203318" y="919121"/>
                    <a:pt x="196230" y="914986"/>
                  </a:cubicBezTo>
                  <a:close/>
                </a:path>
              </a:pathLst>
            </a:custGeom>
            <a:solidFill>
              <a:srgbClr val="257EAF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0B667CE8-C162-411A-A6BE-669CBC25B5F3}"/>
                </a:ext>
              </a:extLst>
            </p:cNvPr>
            <p:cNvSpPr/>
            <p:nvPr/>
          </p:nvSpPr>
          <p:spPr>
            <a:xfrm>
              <a:off x="1464666" y="1225228"/>
              <a:ext cx="891426" cy="1075431"/>
            </a:xfrm>
            <a:custGeom>
              <a:avLst/>
              <a:gdLst>
                <a:gd name="connsiteX0" fmla="*/ 745016 w 891426"/>
                <a:gd name="connsiteY0" fmla="*/ 560104 h 1075431"/>
                <a:gd name="connsiteX1" fmla="*/ 712055 w 891426"/>
                <a:gd name="connsiteY1" fmla="*/ 616575 h 1075431"/>
                <a:gd name="connsiteX2" fmla="*/ 647432 w 891426"/>
                <a:gd name="connsiteY2" fmla="*/ 687695 h 1075431"/>
                <a:gd name="connsiteX3" fmla="*/ 647432 w 891426"/>
                <a:gd name="connsiteY3" fmla="*/ 687813 h 1075431"/>
                <a:gd name="connsiteX4" fmla="*/ 653339 w 891426"/>
                <a:gd name="connsiteY4" fmla="*/ 725264 h 1075431"/>
                <a:gd name="connsiteX5" fmla="*/ 675904 w 891426"/>
                <a:gd name="connsiteY5" fmla="*/ 867269 h 1075431"/>
                <a:gd name="connsiteX6" fmla="*/ 445886 w 891426"/>
                <a:gd name="connsiteY6" fmla="*/ 1075432 h 1075431"/>
                <a:gd name="connsiteX7" fmla="*/ 215869 w 891426"/>
                <a:gd name="connsiteY7" fmla="*/ 867269 h 1075431"/>
                <a:gd name="connsiteX8" fmla="*/ 239142 w 891426"/>
                <a:gd name="connsiteY8" fmla="*/ 720656 h 1075431"/>
                <a:gd name="connsiteX9" fmla="*/ 245049 w 891426"/>
                <a:gd name="connsiteY9" fmla="*/ 683560 h 1075431"/>
                <a:gd name="connsiteX10" fmla="*/ 245049 w 891426"/>
                <a:gd name="connsiteY10" fmla="*/ 683560 h 1075431"/>
                <a:gd name="connsiteX11" fmla="*/ 179836 w 891426"/>
                <a:gd name="connsiteY11" fmla="*/ 609604 h 1075431"/>
                <a:gd name="connsiteX12" fmla="*/ 151128 w 891426"/>
                <a:gd name="connsiteY12" fmla="*/ 560576 h 1075431"/>
                <a:gd name="connsiteX13" fmla="*/ 9243 w 891426"/>
                <a:gd name="connsiteY13" fmla="*/ 346742 h 1075431"/>
                <a:gd name="connsiteX14" fmla="*/ 110370 w 891426"/>
                <a:gd name="connsiteY14" fmla="*/ 315435 h 1075431"/>
                <a:gd name="connsiteX15" fmla="*/ 446950 w 891426"/>
                <a:gd name="connsiteY15" fmla="*/ 0 h 1075431"/>
                <a:gd name="connsiteX16" fmla="*/ 779867 w 891426"/>
                <a:gd name="connsiteY16" fmla="*/ 315671 h 1075431"/>
                <a:gd name="connsiteX17" fmla="*/ 882176 w 891426"/>
                <a:gd name="connsiteY17" fmla="*/ 346624 h 1075431"/>
                <a:gd name="connsiteX18" fmla="*/ 745016 w 891426"/>
                <a:gd name="connsiteY18" fmla="*/ 560104 h 10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1426" h="1075431">
                  <a:moveTo>
                    <a:pt x="745016" y="560104"/>
                  </a:moveTo>
                  <a:cubicBezTo>
                    <a:pt x="735446" y="579951"/>
                    <a:pt x="724459" y="598854"/>
                    <a:pt x="712055" y="616575"/>
                  </a:cubicBezTo>
                  <a:cubicBezTo>
                    <a:pt x="693271" y="643392"/>
                    <a:pt x="671415" y="667257"/>
                    <a:pt x="647432" y="687695"/>
                  </a:cubicBezTo>
                  <a:lnTo>
                    <a:pt x="647432" y="687813"/>
                  </a:lnTo>
                  <a:lnTo>
                    <a:pt x="653339" y="725264"/>
                  </a:lnTo>
                  <a:lnTo>
                    <a:pt x="675904" y="867269"/>
                  </a:lnTo>
                  <a:lnTo>
                    <a:pt x="445886" y="1075432"/>
                  </a:lnTo>
                  <a:lnTo>
                    <a:pt x="215869" y="867269"/>
                  </a:lnTo>
                  <a:lnTo>
                    <a:pt x="239142" y="720656"/>
                  </a:lnTo>
                  <a:lnTo>
                    <a:pt x="245049" y="683560"/>
                  </a:lnTo>
                  <a:lnTo>
                    <a:pt x="245049" y="683560"/>
                  </a:lnTo>
                  <a:cubicBezTo>
                    <a:pt x="220831" y="662177"/>
                    <a:pt x="198857" y="637367"/>
                    <a:pt x="179836" y="609604"/>
                  </a:cubicBezTo>
                  <a:cubicBezTo>
                    <a:pt x="169204" y="594128"/>
                    <a:pt x="159634" y="577706"/>
                    <a:pt x="151128" y="560576"/>
                  </a:cubicBezTo>
                  <a:cubicBezTo>
                    <a:pt x="42204" y="550062"/>
                    <a:pt x="-25727" y="408057"/>
                    <a:pt x="9243" y="346742"/>
                  </a:cubicBezTo>
                  <a:cubicBezTo>
                    <a:pt x="34052" y="303384"/>
                    <a:pt x="81780" y="307874"/>
                    <a:pt x="110370" y="315435"/>
                  </a:cubicBezTo>
                  <a:cubicBezTo>
                    <a:pt x="137070" y="132908"/>
                    <a:pt x="287698" y="0"/>
                    <a:pt x="446950" y="0"/>
                  </a:cubicBezTo>
                  <a:cubicBezTo>
                    <a:pt x="603603" y="0"/>
                    <a:pt x="749859" y="136334"/>
                    <a:pt x="779867" y="315671"/>
                  </a:cubicBezTo>
                  <a:cubicBezTo>
                    <a:pt x="808338" y="307992"/>
                    <a:pt x="857012" y="302794"/>
                    <a:pt x="882176" y="346624"/>
                  </a:cubicBezTo>
                  <a:cubicBezTo>
                    <a:pt x="916673" y="407112"/>
                    <a:pt x="851105" y="546045"/>
                    <a:pt x="745016" y="560104"/>
                  </a:cubicBezTo>
                  <a:close/>
                </a:path>
              </a:pathLst>
            </a:custGeom>
            <a:solidFill>
              <a:srgbClr val="EAAD92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52C35CD-C5A8-4958-AA86-6EBB4A195E89}"/>
                </a:ext>
              </a:extLst>
            </p:cNvPr>
            <p:cNvSpPr/>
            <p:nvPr/>
          </p:nvSpPr>
          <p:spPr>
            <a:xfrm>
              <a:off x="1312530" y="5346555"/>
              <a:ext cx="1627185" cy="450982"/>
            </a:xfrm>
            <a:custGeom>
              <a:avLst/>
              <a:gdLst>
                <a:gd name="connsiteX0" fmla="*/ 366114 w 1627185"/>
                <a:gd name="connsiteY0" fmla="*/ 164452 h 450982"/>
                <a:gd name="connsiteX1" fmla="*/ 366114 w 1627185"/>
                <a:gd name="connsiteY1" fmla="*/ 370370 h 450982"/>
                <a:gd name="connsiteX2" fmla="*/ 309998 w 1627185"/>
                <a:gd name="connsiteY2" fmla="*/ 438537 h 450982"/>
                <a:gd name="connsiteX3" fmla="*/ 56353 w 1627185"/>
                <a:gd name="connsiteY3" fmla="*/ 440191 h 450982"/>
                <a:gd name="connsiteX4" fmla="*/ 0 w 1627185"/>
                <a:gd name="connsiteY4" fmla="*/ 372024 h 450982"/>
                <a:gd name="connsiteX5" fmla="*/ 0 w 1627185"/>
                <a:gd name="connsiteY5" fmla="*/ 164569 h 450982"/>
                <a:gd name="connsiteX6" fmla="*/ 366114 w 1627185"/>
                <a:gd name="connsiteY6" fmla="*/ 164569 h 450982"/>
                <a:gd name="connsiteX7" fmla="*/ 1206559 w 1627185"/>
                <a:gd name="connsiteY7" fmla="*/ 133617 h 450982"/>
                <a:gd name="connsiteX8" fmla="*/ 1282287 w 1627185"/>
                <a:gd name="connsiteY8" fmla="*/ 326776 h 450982"/>
                <a:gd name="connsiteX9" fmla="*/ 1359550 w 1627185"/>
                <a:gd name="connsiteY9" fmla="*/ 369661 h 450982"/>
                <a:gd name="connsiteX10" fmla="*/ 1595002 w 1627185"/>
                <a:gd name="connsiteY10" fmla="*/ 275622 h 450982"/>
                <a:gd name="connsiteX11" fmla="*/ 1622410 w 1627185"/>
                <a:gd name="connsiteY11" fmla="*/ 191742 h 450982"/>
                <a:gd name="connsiteX12" fmla="*/ 1547274 w 1627185"/>
                <a:gd name="connsiteY12" fmla="*/ 0 h 450982"/>
                <a:gd name="connsiteX13" fmla="*/ 1206559 w 1627185"/>
                <a:gd name="connsiteY13" fmla="*/ 133617 h 45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185" h="450982">
                  <a:moveTo>
                    <a:pt x="366114" y="164452"/>
                  </a:moveTo>
                  <a:lnTo>
                    <a:pt x="366114" y="370370"/>
                  </a:lnTo>
                  <a:cubicBezTo>
                    <a:pt x="366114" y="403568"/>
                    <a:pt x="342605" y="432394"/>
                    <a:pt x="309998" y="438537"/>
                  </a:cubicBezTo>
                  <a:cubicBezTo>
                    <a:pt x="200010" y="458975"/>
                    <a:pt x="110460" y="450351"/>
                    <a:pt x="56353" y="440191"/>
                  </a:cubicBezTo>
                  <a:cubicBezTo>
                    <a:pt x="23628" y="434048"/>
                    <a:pt x="0" y="405340"/>
                    <a:pt x="0" y="372024"/>
                  </a:cubicBezTo>
                  <a:lnTo>
                    <a:pt x="0" y="164569"/>
                  </a:lnTo>
                  <a:lnTo>
                    <a:pt x="366114" y="164569"/>
                  </a:lnTo>
                  <a:close/>
                  <a:moveTo>
                    <a:pt x="1206559" y="133617"/>
                  </a:moveTo>
                  <a:lnTo>
                    <a:pt x="1282287" y="326776"/>
                  </a:lnTo>
                  <a:cubicBezTo>
                    <a:pt x="1294455" y="357847"/>
                    <a:pt x="1326825" y="375923"/>
                    <a:pt x="1359550" y="369661"/>
                  </a:cubicBezTo>
                  <a:cubicBezTo>
                    <a:pt x="1413540" y="359383"/>
                    <a:pt x="1500136" y="334692"/>
                    <a:pt x="1595002" y="275622"/>
                  </a:cubicBezTo>
                  <a:cubicBezTo>
                    <a:pt x="1623119" y="258137"/>
                    <a:pt x="1634461" y="222576"/>
                    <a:pt x="1622410" y="191742"/>
                  </a:cubicBezTo>
                  <a:lnTo>
                    <a:pt x="1547274" y="0"/>
                  </a:lnTo>
                  <a:lnTo>
                    <a:pt x="1206559" y="133617"/>
                  </a:lnTo>
                  <a:close/>
                </a:path>
              </a:pathLst>
            </a:custGeom>
            <a:solidFill>
              <a:srgbClr val="257EAF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484CE619-9E95-43D8-AAA0-1BC64F8612BE}"/>
                </a:ext>
              </a:extLst>
            </p:cNvPr>
            <p:cNvSpPr/>
            <p:nvPr/>
          </p:nvSpPr>
          <p:spPr>
            <a:xfrm>
              <a:off x="1827026" y="1729569"/>
              <a:ext cx="186663" cy="877901"/>
            </a:xfrm>
            <a:custGeom>
              <a:avLst/>
              <a:gdLst>
                <a:gd name="connsiteX0" fmla="*/ 120504 w 186663"/>
                <a:gd name="connsiteY0" fmla="*/ 683324 h 877901"/>
                <a:gd name="connsiteX1" fmla="*/ 83644 w 186663"/>
                <a:gd name="connsiteY1" fmla="*/ 720184 h 877901"/>
                <a:gd name="connsiteX2" fmla="*/ 46785 w 186663"/>
                <a:gd name="connsiteY2" fmla="*/ 683324 h 877901"/>
                <a:gd name="connsiteX3" fmla="*/ 83644 w 186663"/>
                <a:gd name="connsiteY3" fmla="*/ 646464 h 877901"/>
                <a:gd name="connsiteX4" fmla="*/ 120504 w 186663"/>
                <a:gd name="connsiteY4" fmla="*/ 683324 h 877901"/>
                <a:gd name="connsiteX5" fmla="*/ 83526 w 186663"/>
                <a:gd name="connsiteY5" fmla="*/ 804182 h 877901"/>
                <a:gd name="connsiteX6" fmla="*/ 46667 w 186663"/>
                <a:gd name="connsiteY6" fmla="*/ 841041 h 877901"/>
                <a:gd name="connsiteX7" fmla="*/ 83526 w 186663"/>
                <a:gd name="connsiteY7" fmla="*/ 877901 h 877901"/>
                <a:gd name="connsiteX8" fmla="*/ 120386 w 186663"/>
                <a:gd name="connsiteY8" fmla="*/ 841041 h 877901"/>
                <a:gd name="connsiteX9" fmla="*/ 83526 w 186663"/>
                <a:gd name="connsiteY9" fmla="*/ 804182 h 877901"/>
                <a:gd name="connsiteX10" fmla="*/ 173076 w 186663"/>
                <a:gd name="connsiteY10" fmla="*/ 0 h 877901"/>
                <a:gd name="connsiteX11" fmla="*/ 13588 w 186663"/>
                <a:gd name="connsiteY11" fmla="*/ 0 h 877901"/>
                <a:gd name="connsiteX12" fmla="*/ 1419 w 186663"/>
                <a:gd name="connsiteY12" fmla="*/ 19257 h 877901"/>
                <a:gd name="connsiteX13" fmla="*/ 93332 w 186663"/>
                <a:gd name="connsiteY13" fmla="*/ 71357 h 877901"/>
                <a:gd name="connsiteX14" fmla="*/ 185244 w 186663"/>
                <a:gd name="connsiteY14" fmla="*/ 19257 h 877901"/>
                <a:gd name="connsiteX15" fmla="*/ 173076 w 186663"/>
                <a:gd name="connsiteY15" fmla="*/ 0 h 87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663" h="877901">
                  <a:moveTo>
                    <a:pt x="120504" y="683324"/>
                  </a:moveTo>
                  <a:cubicBezTo>
                    <a:pt x="120504" y="703644"/>
                    <a:pt x="103964" y="720184"/>
                    <a:pt x="83644" y="720184"/>
                  </a:cubicBezTo>
                  <a:cubicBezTo>
                    <a:pt x="63324" y="720184"/>
                    <a:pt x="46785" y="703644"/>
                    <a:pt x="46785" y="683324"/>
                  </a:cubicBezTo>
                  <a:cubicBezTo>
                    <a:pt x="46785" y="663004"/>
                    <a:pt x="63324" y="646464"/>
                    <a:pt x="83644" y="646464"/>
                  </a:cubicBezTo>
                  <a:cubicBezTo>
                    <a:pt x="103964" y="646464"/>
                    <a:pt x="120504" y="663004"/>
                    <a:pt x="120504" y="683324"/>
                  </a:cubicBezTo>
                  <a:close/>
                  <a:moveTo>
                    <a:pt x="83526" y="804182"/>
                  </a:moveTo>
                  <a:cubicBezTo>
                    <a:pt x="63206" y="804182"/>
                    <a:pt x="46667" y="820721"/>
                    <a:pt x="46667" y="841041"/>
                  </a:cubicBezTo>
                  <a:cubicBezTo>
                    <a:pt x="46667" y="861361"/>
                    <a:pt x="63206" y="877901"/>
                    <a:pt x="83526" y="877901"/>
                  </a:cubicBezTo>
                  <a:cubicBezTo>
                    <a:pt x="103846" y="877901"/>
                    <a:pt x="120386" y="861361"/>
                    <a:pt x="120386" y="841041"/>
                  </a:cubicBezTo>
                  <a:cubicBezTo>
                    <a:pt x="120386" y="820721"/>
                    <a:pt x="103846" y="804182"/>
                    <a:pt x="83526" y="804182"/>
                  </a:cubicBezTo>
                  <a:close/>
                  <a:moveTo>
                    <a:pt x="173076" y="0"/>
                  </a:moveTo>
                  <a:lnTo>
                    <a:pt x="13588" y="0"/>
                  </a:lnTo>
                  <a:cubicBezTo>
                    <a:pt x="3664" y="0"/>
                    <a:pt x="-3070" y="10396"/>
                    <a:pt x="1419" y="19257"/>
                  </a:cubicBezTo>
                  <a:cubicBezTo>
                    <a:pt x="12052" y="40404"/>
                    <a:pt x="37334" y="71357"/>
                    <a:pt x="93332" y="71357"/>
                  </a:cubicBezTo>
                  <a:cubicBezTo>
                    <a:pt x="149330" y="71357"/>
                    <a:pt x="174494" y="40404"/>
                    <a:pt x="185244" y="19257"/>
                  </a:cubicBezTo>
                  <a:cubicBezTo>
                    <a:pt x="189734" y="10396"/>
                    <a:pt x="183000" y="0"/>
                    <a:pt x="173076" y="0"/>
                  </a:cubicBezTo>
                  <a:close/>
                </a:path>
              </a:pathLst>
            </a:custGeom>
            <a:solidFill>
              <a:srgbClr val="F4E7E1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AF78F04F-53F8-40F8-968C-F0461421220F}"/>
                </a:ext>
              </a:extLst>
            </p:cNvPr>
            <p:cNvSpPr/>
            <p:nvPr/>
          </p:nvSpPr>
          <p:spPr>
            <a:xfrm>
              <a:off x="1148959" y="1121725"/>
              <a:ext cx="2130973" cy="5294590"/>
            </a:xfrm>
            <a:custGeom>
              <a:avLst/>
              <a:gdLst>
                <a:gd name="connsiteX0" fmla="*/ 821608 w 2130973"/>
                <a:gd name="connsiteY0" fmla="*/ 1228908 h 5294590"/>
                <a:gd name="connsiteX1" fmla="*/ 820308 w 2130973"/>
                <a:gd name="connsiteY1" fmla="*/ 1228790 h 5294590"/>
                <a:gd name="connsiteX2" fmla="*/ 761357 w 2130973"/>
                <a:gd name="connsiteY2" fmla="*/ 1216149 h 5294590"/>
                <a:gd name="connsiteX3" fmla="*/ 702405 w 2130973"/>
                <a:gd name="connsiteY3" fmla="*/ 1228790 h 5294590"/>
                <a:gd name="connsiteX4" fmla="*/ 695435 w 2130973"/>
                <a:gd name="connsiteY4" fmla="*/ 1224300 h 5294590"/>
                <a:gd name="connsiteX5" fmla="*/ 699924 w 2130973"/>
                <a:gd name="connsiteY5" fmla="*/ 1217330 h 5294590"/>
                <a:gd name="connsiteX6" fmla="*/ 760175 w 2130973"/>
                <a:gd name="connsiteY6" fmla="*/ 1204453 h 5294590"/>
                <a:gd name="connsiteX7" fmla="*/ 762656 w 2130973"/>
                <a:gd name="connsiteY7" fmla="*/ 1204453 h 5294590"/>
                <a:gd name="connsiteX8" fmla="*/ 822789 w 2130973"/>
                <a:gd name="connsiteY8" fmla="*/ 1217330 h 5294590"/>
                <a:gd name="connsiteX9" fmla="*/ 827279 w 2130973"/>
                <a:gd name="connsiteY9" fmla="*/ 1224300 h 5294590"/>
                <a:gd name="connsiteX10" fmla="*/ 821608 w 2130973"/>
                <a:gd name="connsiteY10" fmla="*/ 1228908 h 5294590"/>
                <a:gd name="connsiteX11" fmla="*/ 1493349 w 2130973"/>
                <a:gd name="connsiteY11" fmla="*/ 2716177 h 5294590"/>
                <a:gd name="connsiteX12" fmla="*/ 1485789 w 2130973"/>
                <a:gd name="connsiteY12" fmla="*/ 2712633 h 5294590"/>
                <a:gd name="connsiteX13" fmla="*/ 38225 w 2130973"/>
                <a:gd name="connsiteY13" fmla="*/ 2712514 h 5294590"/>
                <a:gd name="connsiteX14" fmla="*/ 30900 w 2130973"/>
                <a:gd name="connsiteY14" fmla="*/ 2716413 h 5294590"/>
                <a:gd name="connsiteX15" fmla="*/ 34799 w 2130973"/>
                <a:gd name="connsiteY15" fmla="*/ 2723738 h 5294590"/>
                <a:gd name="connsiteX16" fmla="*/ 760412 w 2130973"/>
                <a:gd name="connsiteY16" fmla="*/ 2829592 h 5294590"/>
                <a:gd name="connsiteX17" fmla="*/ 1489805 w 2130973"/>
                <a:gd name="connsiteY17" fmla="*/ 2723620 h 5294590"/>
                <a:gd name="connsiteX18" fmla="*/ 1493349 w 2130973"/>
                <a:gd name="connsiteY18" fmla="*/ 2716177 h 5294590"/>
                <a:gd name="connsiteX19" fmla="*/ 816055 w 2130973"/>
                <a:gd name="connsiteY19" fmla="*/ 3239421 h 5294590"/>
                <a:gd name="connsiteX20" fmla="*/ 831059 w 2130973"/>
                <a:gd name="connsiteY20" fmla="*/ 3340785 h 5294590"/>
                <a:gd name="connsiteX21" fmla="*/ 826097 w 2130973"/>
                <a:gd name="connsiteY21" fmla="*/ 3347519 h 5294590"/>
                <a:gd name="connsiteX22" fmla="*/ 825270 w 2130973"/>
                <a:gd name="connsiteY22" fmla="*/ 3347637 h 5294590"/>
                <a:gd name="connsiteX23" fmla="*/ 819481 w 2130973"/>
                <a:gd name="connsiteY23" fmla="*/ 3342557 h 5294590"/>
                <a:gd name="connsiteX24" fmla="*/ 804478 w 2130973"/>
                <a:gd name="connsiteY24" fmla="*/ 3241193 h 5294590"/>
                <a:gd name="connsiteX25" fmla="*/ 809440 w 2130973"/>
                <a:gd name="connsiteY25" fmla="*/ 3234459 h 5294590"/>
                <a:gd name="connsiteX26" fmla="*/ 816055 w 2130973"/>
                <a:gd name="connsiteY26" fmla="*/ 3239421 h 5294590"/>
                <a:gd name="connsiteX27" fmla="*/ 693072 w 2130973"/>
                <a:gd name="connsiteY27" fmla="*/ 5118561 h 5294590"/>
                <a:gd name="connsiteX28" fmla="*/ 346687 w 2130973"/>
                <a:gd name="connsiteY28" fmla="*/ 5294590 h 5294590"/>
                <a:gd name="connsiteX29" fmla="*/ 66 w 2130973"/>
                <a:gd name="connsiteY29" fmla="*/ 5119861 h 5294590"/>
                <a:gd name="connsiteX30" fmla="*/ 4909 w 2130973"/>
                <a:gd name="connsiteY30" fmla="*/ 5113127 h 5294590"/>
                <a:gd name="connsiteX31" fmla="*/ 11643 w 2130973"/>
                <a:gd name="connsiteY31" fmla="*/ 5117971 h 5294590"/>
                <a:gd name="connsiteX32" fmla="*/ 346569 w 2130973"/>
                <a:gd name="connsiteY32" fmla="*/ 5282776 h 5294590"/>
                <a:gd name="connsiteX33" fmla="*/ 681258 w 2130973"/>
                <a:gd name="connsiteY33" fmla="*/ 5116671 h 5294590"/>
                <a:gd name="connsiteX34" fmla="*/ 687992 w 2130973"/>
                <a:gd name="connsiteY34" fmla="*/ 5111709 h 5294590"/>
                <a:gd name="connsiteX35" fmla="*/ 693072 w 2130973"/>
                <a:gd name="connsiteY35" fmla="*/ 5118561 h 5294590"/>
                <a:gd name="connsiteX36" fmla="*/ 423478 w 2130973"/>
                <a:gd name="connsiteY36" fmla="*/ 4754689 h 5294590"/>
                <a:gd name="connsiteX37" fmla="*/ 269660 w 2130973"/>
                <a:gd name="connsiteY37" fmla="*/ 4754689 h 5294590"/>
                <a:gd name="connsiteX38" fmla="*/ 216261 w 2130973"/>
                <a:gd name="connsiteY38" fmla="*/ 4808088 h 5294590"/>
                <a:gd name="connsiteX39" fmla="*/ 269660 w 2130973"/>
                <a:gd name="connsiteY39" fmla="*/ 4861488 h 5294590"/>
                <a:gd name="connsiteX40" fmla="*/ 423478 w 2130973"/>
                <a:gd name="connsiteY40" fmla="*/ 4861488 h 5294590"/>
                <a:gd name="connsiteX41" fmla="*/ 476877 w 2130973"/>
                <a:gd name="connsiteY41" fmla="*/ 4808088 h 5294590"/>
                <a:gd name="connsiteX42" fmla="*/ 423478 w 2130973"/>
                <a:gd name="connsiteY42" fmla="*/ 4754689 h 5294590"/>
                <a:gd name="connsiteX43" fmla="*/ 423478 w 2130973"/>
                <a:gd name="connsiteY43" fmla="*/ 4849674 h 5294590"/>
                <a:gd name="connsiteX44" fmla="*/ 269660 w 2130973"/>
                <a:gd name="connsiteY44" fmla="*/ 4849674 h 5294590"/>
                <a:gd name="connsiteX45" fmla="*/ 228075 w 2130973"/>
                <a:gd name="connsiteY45" fmla="*/ 4808088 h 5294590"/>
                <a:gd name="connsiteX46" fmla="*/ 269660 w 2130973"/>
                <a:gd name="connsiteY46" fmla="*/ 4766503 h 5294590"/>
                <a:gd name="connsiteX47" fmla="*/ 423478 w 2130973"/>
                <a:gd name="connsiteY47" fmla="*/ 4766503 h 5294590"/>
                <a:gd name="connsiteX48" fmla="*/ 465063 w 2130973"/>
                <a:gd name="connsiteY48" fmla="*/ 4808088 h 5294590"/>
                <a:gd name="connsiteX49" fmla="*/ 423478 w 2130973"/>
                <a:gd name="connsiteY49" fmla="*/ 4849674 h 5294590"/>
                <a:gd name="connsiteX50" fmla="*/ 423478 w 2130973"/>
                <a:gd name="connsiteY50" fmla="*/ 4906972 h 5294590"/>
                <a:gd name="connsiteX51" fmla="*/ 269660 w 2130973"/>
                <a:gd name="connsiteY51" fmla="*/ 4906972 h 5294590"/>
                <a:gd name="connsiteX52" fmla="*/ 216261 w 2130973"/>
                <a:gd name="connsiteY52" fmla="*/ 4960372 h 5294590"/>
                <a:gd name="connsiteX53" fmla="*/ 269660 w 2130973"/>
                <a:gd name="connsiteY53" fmla="*/ 5013771 h 5294590"/>
                <a:gd name="connsiteX54" fmla="*/ 423478 w 2130973"/>
                <a:gd name="connsiteY54" fmla="*/ 5013771 h 5294590"/>
                <a:gd name="connsiteX55" fmla="*/ 476877 w 2130973"/>
                <a:gd name="connsiteY55" fmla="*/ 4960372 h 5294590"/>
                <a:gd name="connsiteX56" fmla="*/ 423478 w 2130973"/>
                <a:gd name="connsiteY56" fmla="*/ 4906972 h 5294590"/>
                <a:gd name="connsiteX57" fmla="*/ 423478 w 2130973"/>
                <a:gd name="connsiteY57" fmla="*/ 5001957 h 5294590"/>
                <a:gd name="connsiteX58" fmla="*/ 269660 w 2130973"/>
                <a:gd name="connsiteY58" fmla="*/ 5001957 h 5294590"/>
                <a:gd name="connsiteX59" fmla="*/ 228075 w 2130973"/>
                <a:gd name="connsiteY59" fmla="*/ 4960372 h 5294590"/>
                <a:gd name="connsiteX60" fmla="*/ 269660 w 2130973"/>
                <a:gd name="connsiteY60" fmla="*/ 4918786 h 5294590"/>
                <a:gd name="connsiteX61" fmla="*/ 423478 w 2130973"/>
                <a:gd name="connsiteY61" fmla="*/ 4918786 h 5294590"/>
                <a:gd name="connsiteX62" fmla="*/ 465063 w 2130973"/>
                <a:gd name="connsiteY62" fmla="*/ 4960372 h 5294590"/>
                <a:gd name="connsiteX63" fmla="*/ 423478 w 2130973"/>
                <a:gd name="connsiteY63" fmla="*/ 5001957 h 5294590"/>
                <a:gd name="connsiteX64" fmla="*/ 532875 w 2130973"/>
                <a:gd name="connsiteY64" fmla="*/ 4466899 h 5294590"/>
                <a:gd name="connsiteX65" fmla="*/ 352594 w 2130973"/>
                <a:gd name="connsiteY65" fmla="*/ 4516518 h 5294590"/>
                <a:gd name="connsiteX66" fmla="*/ 160145 w 2130973"/>
                <a:gd name="connsiteY66" fmla="*/ 4451186 h 5294590"/>
                <a:gd name="connsiteX67" fmla="*/ 158963 w 2130973"/>
                <a:gd name="connsiteY67" fmla="*/ 4442916 h 5294590"/>
                <a:gd name="connsiteX68" fmla="*/ 167233 w 2130973"/>
                <a:gd name="connsiteY68" fmla="*/ 4441735 h 5294590"/>
                <a:gd name="connsiteX69" fmla="*/ 526495 w 2130973"/>
                <a:gd name="connsiteY69" fmla="*/ 4456975 h 5294590"/>
                <a:gd name="connsiteX70" fmla="*/ 534647 w 2130973"/>
                <a:gd name="connsiteY70" fmla="*/ 4458629 h 5294590"/>
                <a:gd name="connsiteX71" fmla="*/ 532875 w 2130973"/>
                <a:gd name="connsiteY71" fmla="*/ 4466899 h 5294590"/>
                <a:gd name="connsiteX72" fmla="*/ 1870805 w 2130973"/>
                <a:gd name="connsiteY72" fmla="*/ 5134629 h 5294590"/>
                <a:gd name="connsiteX73" fmla="*/ 1668314 w 2130973"/>
                <a:gd name="connsiteY73" fmla="*/ 5178813 h 5294590"/>
                <a:gd name="connsiteX74" fmla="*/ 1484253 w 2130973"/>
                <a:gd name="connsiteY74" fmla="*/ 5098359 h 5294590"/>
                <a:gd name="connsiteX75" fmla="*/ 1486379 w 2130973"/>
                <a:gd name="connsiteY75" fmla="*/ 5090326 h 5294590"/>
                <a:gd name="connsiteX76" fmla="*/ 1494413 w 2130973"/>
                <a:gd name="connsiteY76" fmla="*/ 5092452 h 5294590"/>
                <a:gd name="connsiteX77" fmla="*/ 1866434 w 2130973"/>
                <a:gd name="connsiteY77" fmla="*/ 5123642 h 5294590"/>
                <a:gd name="connsiteX78" fmla="*/ 2117481 w 2130973"/>
                <a:gd name="connsiteY78" fmla="*/ 4846838 h 5294590"/>
                <a:gd name="connsiteX79" fmla="*/ 2121970 w 2130973"/>
                <a:gd name="connsiteY79" fmla="*/ 4839868 h 5294590"/>
                <a:gd name="connsiteX80" fmla="*/ 2129058 w 2130973"/>
                <a:gd name="connsiteY80" fmla="*/ 4844358 h 5294590"/>
                <a:gd name="connsiteX81" fmla="*/ 1870805 w 2130973"/>
                <a:gd name="connsiteY81" fmla="*/ 5134629 h 5294590"/>
                <a:gd name="connsiteX82" fmla="*/ 1572621 w 2130973"/>
                <a:gd name="connsiteY82" fmla="*/ 4688294 h 5294590"/>
                <a:gd name="connsiteX83" fmla="*/ 1571794 w 2130973"/>
                <a:gd name="connsiteY83" fmla="*/ 4729171 h 5294590"/>
                <a:gd name="connsiteX84" fmla="*/ 1600148 w 2130973"/>
                <a:gd name="connsiteY84" fmla="*/ 4758588 h 5294590"/>
                <a:gd name="connsiteX85" fmla="*/ 1621531 w 2130973"/>
                <a:gd name="connsiteY85" fmla="*/ 4763077 h 5294590"/>
                <a:gd name="connsiteX86" fmla="*/ 1641024 w 2130973"/>
                <a:gd name="connsiteY86" fmla="*/ 4759415 h 5294590"/>
                <a:gd name="connsiteX87" fmla="*/ 1784209 w 2130973"/>
                <a:gd name="connsiteY87" fmla="*/ 4703298 h 5294590"/>
                <a:gd name="connsiteX88" fmla="*/ 1813626 w 2130973"/>
                <a:gd name="connsiteY88" fmla="*/ 4674944 h 5294590"/>
                <a:gd name="connsiteX89" fmla="*/ 1814453 w 2130973"/>
                <a:gd name="connsiteY89" fmla="*/ 4634068 h 5294590"/>
                <a:gd name="connsiteX90" fmla="*/ 1745223 w 2130973"/>
                <a:gd name="connsiteY90" fmla="*/ 4603824 h 5294590"/>
                <a:gd name="connsiteX91" fmla="*/ 1602038 w 2130973"/>
                <a:gd name="connsiteY91" fmla="*/ 4659941 h 5294590"/>
                <a:gd name="connsiteX92" fmla="*/ 1572621 w 2130973"/>
                <a:gd name="connsiteY92" fmla="*/ 4688294 h 5294590"/>
                <a:gd name="connsiteX93" fmla="*/ 1749594 w 2130973"/>
                <a:gd name="connsiteY93" fmla="*/ 4614811 h 5294590"/>
                <a:gd name="connsiteX94" fmla="*/ 1764716 w 2130973"/>
                <a:gd name="connsiteY94" fmla="*/ 4611975 h 5294590"/>
                <a:gd name="connsiteX95" fmla="*/ 1803466 w 2130973"/>
                <a:gd name="connsiteY95" fmla="*/ 4638439 h 5294590"/>
                <a:gd name="connsiteX96" fmla="*/ 1802875 w 2130973"/>
                <a:gd name="connsiteY96" fmla="*/ 4670219 h 5294590"/>
                <a:gd name="connsiteX97" fmla="*/ 1779956 w 2130973"/>
                <a:gd name="connsiteY97" fmla="*/ 4692311 h 5294590"/>
                <a:gd name="connsiteX98" fmla="*/ 1636771 w 2130973"/>
                <a:gd name="connsiteY98" fmla="*/ 4748428 h 5294590"/>
                <a:gd name="connsiteX99" fmla="*/ 1604991 w 2130973"/>
                <a:gd name="connsiteY99" fmla="*/ 4747837 h 5294590"/>
                <a:gd name="connsiteX100" fmla="*/ 1582899 w 2130973"/>
                <a:gd name="connsiteY100" fmla="*/ 4724918 h 5294590"/>
                <a:gd name="connsiteX101" fmla="*/ 1583490 w 2130973"/>
                <a:gd name="connsiteY101" fmla="*/ 4693138 h 5294590"/>
                <a:gd name="connsiteX102" fmla="*/ 1606409 w 2130973"/>
                <a:gd name="connsiteY102" fmla="*/ 4671046 h 5294590"/>
                <a:gd name="connsiteX103" fmla="*/ 1749594 w 2130973"/>
                <a:gd name="connsiteY103" fmla="*/ 4614811 h 5294590"/>
                <a:gd name="connsiteX104" fmla="*/ 1657563 w 2130973"/>
                <a:gd name="connsiteY104" fmla="*/ 4801827 h 5294590"/>
                <a:gd name="connsiteX105" fmla="*/ 1627320 w 2130973"/>
                <a:gd name="connsiteY105" fmla="*/ 4871057 h 5294590"/>
                <a:gd name="connsiteX106" fmla="*/ 1677056 w 2130973"/>
                <a:gd name="connsiteY106" fmla="*/ 4904964 h 5294590"/>
                <a:gd name="connsiteX107" fmla="*/ 1696431 w 2130973"/>
                <a:gd name="connsiteY107" fmla="*/ 4901301 h 5294590"/>
                <a:gd name="connsiteX108" fmla="*/ 1839616 w 2130973"/>
                <a:gd name="connsiteY108" fmla="*/ 4845185 h 5294590"/>
                <a:gd name="connsiteX109" fmla="*/ 1869860 w 2130973"/>
                <a:gd name="connsiteY109" fmla="*/ 4775954 h 5294590"/>
                <a:gd name="connsiteX110" fmla="*/ 1841507 w 2130973"/>
                <a:gd name="connsiteY110" fmla="*/ 4746537 h 5294590"/>
                <a:gd name="connsiteX111" fmla="*/ 1800630 w 2130973"/>
                <a:gd name="connsiteY111" fmla="*/ 4745710 h 5294590"/>
                <a:gd name="connsiteX112" fmla="*/ 1657563 w 2130973"/>
                <a:gd name="connsiteY112" fmla="*/ 4801827 h 5294590"/>
                <a:gd name="connsiteX113" fmla="*/ 1820360 w 2130973"/>
                <a:gd name="connsiteY113" fmla="*/ 4753744 h 5294590"/>
                <a:gd name="connsiteX114" fmla="*/ 1837017 w 2130973"/>
                <a:gd name="connsiteY114" fmla="*/ 4757288 h 5294590"/>
                <a:gd name="connsiteX115" fmla="*/ 1859109 w 2130973"/>
                <a:gd name="connsiteY115" fmla="*/ 4780207 h 5294590"/>
                <a:gd name="connsiteX116" fmla="*/ 1858519 w 2130973"/>
                <a:gd name="connsiteY116" fmla="*/ 4811987 h 5294590"/>
                <a:gd name="connsiteX117" fmla="*/ 1835600 w 2130973"/>
                <a:gd name="connsiteY117" fmla="*/ 4834079 h 5294590"/>
                <a:gd name="connsiteX118" fmla="*/ 1692414 w 2130973"/>
                <a:gd name="connsiteY118" fmla="*/ 4890196 h 5294590"/>
                <a:gd name="connsiteX119" fmla="*/ 1660635 w 2130973"/>
                <a:gd name="connsiteY119" fmla="*/ 4889605 h 5294590"/>
                <a:gd name="connsiteX120" fmla="*/ 1638543 w 2130973"/>
                <a:gd name="connsiteY120" fmla="*/ 4866686 h 5294590"/>
                <a:gd name="connsiteX121" fmla="*/ 1662053 w 2130973"/>
                <a:gd name="connsiteY121" fmla="*/ 4812814 h 5294590"/>
                <a:gd name="connsiteX122" fmla="*/ 1805238 w 2130973"/>
                <a:gd name="connsiteY122" fmla="*/ 4756697 h 5294590"/>
                <a:gd name="connsiteX123" fmla="*/ 1820360 w 2130973"/>
                <a:gd name="connsiteY123" fmla="*/ 4753744 h 5294590"/>
                <a:gd name="connsiteX124" fmla="*/ 1478582 w 2130973"/>
                <a:gd name="connsiteY124" fmla="*/ 4429567 h 5294590"/>
                <a:gd name="connsiteX125" fmla="*/ 1389387 w 2130973"/>
                <a:gd name="connsiteY125" fmla="*/ 4417280 h 5294590"/>
                <a:gd name="connsiteX126" fmla="*/ 1385252 w 2130973"/>
                <a:gd name="connsiteY126" fmla="*/ 4410073 h 5294590"/>
                <a:gd name="connsiteX127" fmla="*/ 1392458 w 2130973"/>
                <a:gd name="connsiteY127" fmla="*/ 4405939 h 5294590"/>
                <a:gd name="connsiteX128" fmla="*/ 1732464 w 2130973"/>
                <a:gd name="connsiteY128" fmla="*/ 4289098 h 5294590"/>
                <a:gd name="connsiteX129" fmla="*/ 1740734 w 2130973"/>
                <a:gd name="connsiteY129" fmla="*/ 4287680 h 5294590"/>
                <a:gd name="connsiteX130" fmla="*/ 1742151 w 2130973"/>
                <a:gd name="connsiteY130" fmla="*/ 4295950 h 5294590"/>
                <a:gd name="connsiteX131" fmla="*/ 1478582 w 2130973"/>
                <a:gd name="connsiteY131" fmla="*/ 4429567 h 5294590"/>
                <a:gd name="connsiteX132" fmla="*/ 1177681 w 2130973"/>
                <a:gd name="connsiteY132" fmla="*/ 466666 h 5294590"/>
                <a:gd name="connsiteX133" fmla="*/ 1180516 w 2130973"/>
                <a:gd name="connsiteY133" fmla="*/ 474463 h 5294590"/>
                <a:gd name="connsiteX134" fmla="*/ 1172719 w 2130973"/>
                <a:gd name="connsiteY134" fmla="*/ 477299 h 5294590"/>
                <a:gd name="connsiteX135" fmla="*/ 1118965 w 2130973"/>
                <a:gd name="connsiteY135" fmla="*/ 475172 h 5294590"/>
                <a:gd name="connsiteX136" fmla="*/ 1082224 w 2130973"/>
                <a:gd name="connsiteY136" fmla="*/ 519120 h 5294590"/>
                <a:gd name="connsiteX137" fmla="*/ 1076671 w 2130973"/>
                <a:gd name="connsiteY137" fmla="*/ 523019 h 5294590"/>
                <a:gd name="connsiteX138" fmla="*/ 1074663 w 2130973"/>
                <a:gd name="connsiteY138" fmla="*/ 522665 h 5294590"/>
                <a:gd name="connsiteX139" fmla="*/ 1071119 w 2130973"/>
                <a:gd name="connsiteY139" fmla="*/ 515104 h 5294590"/>
                <a:gd name="connsiteX140" fmla="*/ 1114476 w 2130973"/>
                <a:gd name="connsiteY140" fmla="*/ 464185 h 5294590"/>
                <a:gd name="connsiteX141" fmla="*/ 1177681 w 2130973"/>
                <a:gd name="connsiteY141" fmla="*/ 466666 h 5294590"/>
                <a:gd name="connsiteX142" fmla="*/ 343261 w 2130973"/>
                <a:gd name="connsiteY142" fmla="*/ 474582 h 5294590"/>
                <a:gd name="connsiteX143" fmla="*/ 346096 w 2130973"/>
                <a:gd name="connsiteY143" fmla="*/ 466784 h 5294590"/>
                <a:gd name="connsiteX144" fmla="*/ 409301 w 2130973"/>
                <a:gd name="connsiteY144" fmla="*/ 464421 h 5294590"/>
                <a:gd name="connsiteX145" fmla="*/ 452658 w 2130973"/>
                <a:gd name="connsiteY145" fmla="*/ 515340 h 5294590"/>
                <a:gd name="connsiteX146" fmla="*/ 449114 w 2130973"/>
                <a:gd name="connsiteY146" fmla="*/ 522901 h 5294590"/>
                <a:gd name="connsiteX147" fmla="*/ 447106 w 2130973"/>
                <a:gd name="connsiteY147" fmla="*/ 523255 h 5294590"/>
                <a:gd name="connsiteX148" fmla="*/ 441553 w 2130973"/>
                <a:gd name="connsiteY148" fmla="*/ 519357 h 5294590"/>
                <a:gd name="connsiteX149" fmla="*/ 404812 w 2130973"/>
                <a:gd name="connsiteY149" fmla="*/ 475408 h 5294590"/>
                <a:gd name="connsiteX150" fmla="*/ 351058 w 2130973"/>
                <a:gd name="connsiteY150" fmla="*/ 477535 h 5294590"/>
                <a:gd name="connsiteX151" fmla="*/ 343261 w 2130973"/>
                <a:gd name="connsiteY151" fmla="*/ 474582 h 5294590"/>
                <a:gd name="connsiteX152" fmla="*/ 764429 w 2130973"/>
                <a:gd name="connsiteY152" fmla="*/ 450481 h 5294590"/>
                <a:gd name="connsiteX153" fmla="*/ 745172 w 2130973"/>
                <a:gd name="connsiteY153" fmla="*/ 538968 h 5294590"/>
                <a:gd name="connsiteX154" fmla="*/ 792191 w 2130973"/>
                <a:gd name="connsiteY154" fmla="*/ 554681 h 5294590"/>
                <a:gd name="connsiteX155" fmla="*/ 799516 w 2130973"/>
                <a:gd name="connsiteY155" fmla="*/ 558697 h 5294590"/>
                <a:gd name="connsiteX156" fmla="*/ 795499 w 2130973"/>
                <a:gd name="connsiteY156" fmla="*/ 566022 h 5294590"/>
                <a:gd name="connsiteX157" fmla="*/ 780614 w 2130973"/>
                <a:gd name="connsiteY157" fmla="*/ 567912 h 5294590"/>
                <a:gd name="connsiteX158" fmla="*/ 735957 w 2130973"/>
                <a:gd name="connsiteY158" fmla="*/ 546411 h 5294590"/>
                <a:gd name="connsiteX159" fmla="*/ 754269 w 2130973"/>
                <a:gd name="connsiteY159" fmla="*/ 444456 h 5294590"/>
                <a:gd name="connsiteX160" fmla="*/ 762420 w 2130973"/>
                <a:gd name="connsiteY160" fmla="*/ 442329 h 5294590"/>
                <a:gd name="connsiteX161" fmla="*/ 764429 w 2130973"/>
                <a:gd name="connsiteY161" fmla="*/ 450481 h 5294590"/>
                <a:gd name="connsiteX162" fmla="*/ 420170 w 2130973"/>
                <a:gd name="connsiteY162" fmla="*/ 422482 h 5294590"/>
                <a:gd name="connsiteX163" fmla="*/ 389926 w 2130973"/>
                <a:gd name="connsiteY163" fmla="*/ 202504 h 5294590"/>
                <a:gd name="connsiteX164" fmla="*/ 590054 w 2130973"/>
                <a:gd name="connsiteY164" fmla="*/ 45614 h 5294590"/>
                <a:gd name="connsiteX165" fmla="*/ 695080 w 2130973"/>
                <a:gd name="connsiteY165" fmla="*/ 50576 h 5294590"/>
                <a:gd name="connsiteX166" fmla="*/ 903951 w 2130973"/>
                <a:gd name="connsiteY166" fmla="*/ 23876 h 5294590"/>
                <a:gd name="connsiteX167" fmla="*/ 903951 w 2130973"/>
                <a:gd name="connsiteY167" fmla="*/ 23876 h 5294590"/>
                <a:gd name="connsiteX168" fmla="*/ 1150036 w 2130973"/>
                <a:gd name="connsiteY168" fmla="*/ 79874 h 5294590"/>
                <a:gd name="connsiteX169" fmla="*/ 1107269 w 2130973"/>
                <a:gd name="connsiteY169" fmla="*/ 108110 h 5294590"/>
                <a:gd name="connsiteX170" fmla="*/ 1131961 w 2130973"/>
                <a:gd name="connsiteY170" fmla="*/ 378533 h 5294590"/>
                <a:gd name="connsiteX171" fmla="*/ 1101835 w 2130973"/>
                <a:gd name="connsiteY171" fmla="*/ 434532 h 5294590"/>
                <a:gd name="connsiteX172" fmla="*/ 1068992 w 2130973"/>
                <a:gd name="connsiteY172" fmla="*/ 428743 h 5294590"/>
                <a:gd name="connsiteX173" fmla="*/ 1050681 w 2130973"/>
                <a:gd name="connsiteY173" fmla="*/ 352542 h 5294590"/>
                <a:gd name="connsiteX174" fmla="*/ 932895 w 2130973"/>
                <a:gd name="connsiteY174" fmla="*/ 235702 h 5294590"/>
                <a:gd name="connsiteX175" fmla="*/ 844054 w 2130973"/>
                <a:gd name="connsiteY175" fmla="*/ 208884 h 5294590"/>
                <a:gd name="connsiteX176" fmla="*/ 839447 w 2130973"/>
                <a:gd name="connsiteY176" fmla="*/ 260866 h 5294590"/>
                <a:gd name="connsiteX177" fmla="*/ 696380 w 2130973"/>
                <a:gd name="connsiteY177" fmla="*/ 146624 h 5294590"/>
                <a:gd name="connsiteX178" fmla="*/ 695908 w 2130973"/>
                <a:gd name="connsiteY178" fmla="*/ 146978 h 5294590"/>
                <a:gd name="connsiteX179" fmla="*/ 606121 w 2130973"/>
                <a:gd name="connsiteY179" fmla="*/ 280949 h 5294590"/>
                <a:gd name="connsiteX180" fmla="*/ 579067 w 2130973"/>
                <a:gd name="connsiteY180" fmla="*/ 253777 h 5294590"/>
                <a:gd name="connsiteX181" fmla="*/ 523188 w 2130973"/>
                <a:gd name="connsiteY181" fmla="*/ 320290 h 5294590"/>
                <a:gd name="connsiteX182" fmla="*/ 450532 w 2130973"/>
                <a:gd name="connsiteY182" fmla="*/ 424490 h 5294590"/>
                <a:gd name="connsiteX183" fmla="*/ 420170 w 2130973"/>
                <a:gd name="connsiteY183" fmla="*/ 422482 h 5294590"/>
                <a:gd name="connsiteX184" fmla="*/ 560756 w 2130973"/>
                <a:gd name="connsiteY184" fmla="*/ 787063 h 5294590"/>
                <a:gd name="connsiteX185" fmla="*/ 762656 w 2130973"/>
                <a:gd name="connsiteY185" fmla="*/ 869761 h 5294590"/>
                <a:gd name="connsiteX186" fmla="*/ 963139 w 2130973"/>
                <a:gd name="connsiteY186" fmla="*/ 791316 h 5294590"/>
                <a:gd name="connsiteX187" fmla="*/ 969046 w 2130973"/>
                <a:gd name="connsiteY187" fmla="*/ 828766 h 5294590"/>
                <a:gd name="connsiteX188" fmla="*/ 762538 w 2130973"/>
                <a:gd name="connsiteY188" fmla="*/ 935093 h 5294590"/>
                <a:gd name="connsiteX189" fmla="*/ 554849 w 2130973"/>
                <a:gd name="connsiteY189" fmla="*/ 824159 h 5294590"/>
                <a:gd name="connsiteX190" fmla="*/ 560756 w 2130973"/>
                <a:gd name="connsiteY190" fmla="*/ 787063 h 5294590"/>
                <a:gd name="connsiteX191" fmla="*/ 650778 w 2130973"/>
                <a:gd name="connsiteY191" fmla="*/ 366247 h 5294590"/>
                <a:gd name="connsiteX192" fmla="*/ 595134 w 2130973"/>
                <a:gd name="connsiteY192" fmla="*/ 349707 h 5294590"/>
                <a:gd name="connsiteX193" fmla="*/ 644044 w 2130973"/>
                <a:gd name="connsiteY193" fmla="*/ 318518 h 5294590"/>
                <a:gd name="connsiteX194" fmla="*/ 699688 w 2130973"/>
                <a:gd name="connsiteY194" fmla="*/ 335058 h 5294590"/>
                <a:gd name="connsiteX195" fmla="*/ 650778 w 2130973"/>
                <a:gd name="connsiteY195" fmla="*/ 366247 h 5294590"/>
                <a:gd name="connsiteX196" fmla="*/ 880678 w 2130973"/>
                <a:gd name="connsiteY196" fmla="*/ 414094 h 5294590"/>
                <a:gd name="connsiteX197" fmla="*/ 921908 w 2130973"/>
                <a:gd name="connsiteY197" fmla="*/ 455325 h 5294590"/>
                <a:gd name="connsiteX198" fmla="*/ 880678 w 2130973"/>
                <a:gd name="connsiteY198" fmla="*/ 496556 h 5294590"/>
                <a:gd name="connsiteX199" fmla="*/ 839447 w 2130973"/>
                <a:gd name="connsiteY199" fmla="*/ 455325 h 5294590"/>
                <a:gd name="connsiteX200" fmla="*/ 880678 w 2130973"/>
                <a:gd name="connsiteY200" fmla="*/ 414094 h 5294590"/>
                <a:gd name="connsiteX201" fmla="*/ 877252 w 2130973"/>
                <a:gd name="connsiteY201" fmla="*/ 366247 h 5294590"/>
                <a:gd name="connsiteX202" fmla="*/ 828342 w 2130973"/>
                <a:gd name="connsiteY202" fmla="*/ 335058 h 5294590"/>
                <a:gd name="connsiteX203" fmla="*/ 883986 w 2130973"/>
                <a:gd name="connsiteY203" fmla="*/ 318518 h 5294590"/>
                <a:gd name="connsiteX204" fmla="*/ 932895 w 2130973"/>
                <a:gd name="connsiteY204" fmla="*/ 349707 h 5294590"/>
                <a:gd name="connsiteX205" fmla="*/ 877252 w 2130973"/>
                <a:gd name="connsiteY205" fmla="*/ 366247 h 5294590"/>
                <a:gd name="connsiteX206" fmla="*/ 647352 w 2130973"/>
                <a:gd name="connsiteY206" fmla="*/ 414094 h 5294590"/>
                <a:gd name="connsiteX207" fmla="*/ 688583 w 2130973"/>
                <a:gd name="connsiteY207" fmla="*/ 455325 h 5294590"/>
                <a:gd name="connsiteX208" fmla="*/ 647352 w 2130973"/>
                <a:gd name="connsiteY208" fmla="*/ 496556 h 5294590"/>
                <a:gd name="connsiteX209" fmla="*/ 606121 w 2130973"/>
                <a:gd name="connsiteY209" fmla="*/ 455325 h 5294590"/>
                <a:gd name="connsiteX210" fmla="*/ 647352 w 2130973"/>
                <a:gd name="connsiteY210" fmla="*/ 414094 h 529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130973" h="5294590">
                  <a:moveTo>
                    <a:pt x="821608" y="1228908"/>
                  </a:moveTo>
                  <a:cubicBezTo>
                    <a:pt x="821135" y="1228908"/>
                    <a:pt x="820781" y="1228908"/>
                    <a:pt x="820308" y="1228790"/>
                  </a:cubicBezTo>
                  <a:lnTo>
                    <a:pt x="761357" y="1216149"/>
                  </a:lnTo>
                  <a:lnTo>
                    <a:pt x="702405" y="1228790"/>
                  </a:lnTo>
                  <a:cubicBezTo>
                    <a:pt x="699215" y="1229499"/>
                    <a:pt x="696026" y="1227490"/>
                    <a:pt x="695435" y="1224300"/>
                  </a:cubicBezTo>
                  <a:cubicBezTo>
                    <a:pt x="694726" y="1221110"/>
                    <a:pt x="696735" y="1217921"/>
                    <a:pt x="699924" y="1217330"/>
                  </a:cubicBezTo>
                  <a:lnTo>
                    <a:pt x="760175" y="1204453"/>
                  </a:lnTo>
                  <a:cubicBezTo>
                    <a:pt x="761002" y="1204335"/>
                    <a:pt x="761829" y="1204335"/>
                    <a:pt x="762656" y="1204453"/>
                  </a:cubicBezTo>
                  <a:lnTo>
                    <a:pt x="822789" y="1217330"/>
                  </a:lnTo>
                  <a:cubicBezTo>
                    <a:pt x="825979" y="1218039"/>
                    <a:pt x="827987" y="1221110"/>
                    <a:pt x="827279" y="1224300"/>
                  </a:cubicBezTo>
                  <a:cubicBezTo>
                    <a:pt x="826688" y="1227017"/>
                    <a:pt x="824325" y="1228908"/>
                    <a:pt x="821608" y="1228908"/>
                  </a:cubicBezTo>
                  <a:close/>
                  <a:moveTo>
                    <a:pt x="1493349" y="2716177"/>
                  </a:moveTo>
                  <a:cubicBezTo>
                    <a:pt x="1492286" y="2713105"/>
                    <a:pt x="1488860" y="2711569"/>
                    <a:pt x="1485789" y="2712633"/>
                  </a:cubicBezTo>
                  <a:cubicBezTo>
                    <a:pt x="1479173" y="2714996"/>
                    <a:pt x="814638" y="2948441"/>
                    <a:pt x="38225" y="2712514"/>
                  </a:cubicBezTo>
                  <a:cubicBezTo>
                    <a:pt x="35035" y="2711569"/>
                    <a:pt x="31845" y="2713341"/>
                    <a:pt x="30900" y="2716413"/>
                  </a:cubicBezTo>
                  <a:cubicBezTo>
                    <a:pt x="29955" y="2719485"/>
                    <a:pt x="31727" y="2722793"/>
                    <a:pt x="34799" y="2723738"/>
                  </a:cubicBezTo>
                  <a:cubicBezTo>
                    <a:pt x="296123" y="2803128"/>
                    <a:pt x="544925" y="2829592"/>
                    <a:pt x="760412" y="2829592"/>
                  </a:cubicBezTo>
                  <a:cubicBezTo>
                    <a:pt x="1188313" y="2829592"/>
                    <a:pt x="1485316" y="2725274"/>
                    <a:pt x="1489805" y="2723620"/>
                  </a:cubicBezTo>
                  <a:cubicBezTo>
                    <a:pt x="1492877" y="2722556"/>
                    <a:pt x="1494531" y="2719248"/>
                    <a:pt x="1493349" y="2716177"/>
                  </a:cubicBezTo>
                  <a:close/>
                  <a:moveTo>
                    <a:pt x="816055" y="3239421"/>
                  </a:moveTo>
                  <a:lnTo>
                    <a:pt x="831059" y="3340785"/>
                  </a:lnTo>
                  <a:cubicBezTo>
                    <a:pt x="831532" y="3343975"/>
                    <a:pt x="829287" y="3347047"/>
                    <a:pt x="826097" y="3347519"/>
                  </a:cubicBezTo>
                  <a:cubicBezTo>
                    <a:pt x="825861" y="3347519"/>
                    <a:pt x="825507" y="3347637"/>
                    <a:pt x="825270" y="3347637"/>
                  </a:cubicBezTo>
                  <a:cubicBezTo>
                    <a:pt x="822435" y="3347637"/>
                    <a:pt x="819836" y="3345511"/>
                    <a:pt x="819481" y="3342557"/>
                  </a:cubicBezTo>
                  <a:lnTo>
                    <a:pt x="804478" y="3241193"/>
                  </a:lnTo>
                  <a:cubicBezTo>
                    <a:pt x="804005" y="3238003"/>
                    <a:pt x="806250" y="3234931"/>
                    <a:pt x="809440" y="3234459"/>
                  </a:cubicBezTo>
                  <a:cubicBezTo>
                    <a:pt x="812511" y="3233986"/>
                    <a:pt x="815583" y="3236231"/>
                    <a:pt x="816055" y="3239421"/>
                  </a:cubicBezTo>
                  <a:close/>
                  <a:moveTo>
                    <a:pt x="693072" y="5118561"/>
                  </a:moveTo>
                  <a:cubicBezTo>
                    <a:pt x="692009" y="5125768"/>
                    <a:pt x="662120" y="5294590"/>
                    <a:pt x="346687" y="5294590"/>
                  </a:cubicBezTo>
                  <a:cubicBezTo>
                    <a:pt x="31373" y="5294590"/>
                    <a:pt x="1247" y="5126950"/>
                    <a:pt x="66" y="5119861"/>
                  </a:cubicBezTo>
                  <a:cubicBezTo>
                    <a:pt x="-407" y="5116671"/>
                    <a:pt x="1720" y="5113600"/>
                    <a:pt x="4909" y="5113127"/>
                  </a:cubicBezTo>
                  <a:cubicBezTo>
                    <a:pt x="8099" y="5112654"/>
                    <a:pt x="11171" y="5114781"/>
                    <a:pt x="11643" y="5117971"/>
                  </a:cubicBezTo>
                  <a:cubicBezTo>
                    <a:pt x="11880" y="5119624"/>
                    <a:pt x="42005" y="5282776"/>
                    <a:pt x="346569" y="5282776"/>
                  </a:cubicBezTo>
                  <a:cubicBezTo>
                    <a:pt x="651133" y="5282776"/>
                    <a:pt x="681022" y="5118325"/>
                    <a:pt x="681258" y="5116671"/>
                  </a:cubicBezTo>
                  <a:cubicBezTo>
                    <a:pt x="681731" y="5113481"/>
                    <a:pt x="684802" y="5111355"/>
                    <a:pt x="687992" y="5111709"/>
                  </a:cubicBezTo>
                  <a:cubicBezTo>
                    <a:pt x="691300" y="5112300"/>
                    <a:pt x="693545" y="5115253"/>
                    <a:pt x="693072" y="5118561"/>
                  </a:cubicBezTo>
                  <a:close/>
                  <a:moveTo>
                    <a:pt x="423478" y="4754689"/>
                  </a:moveTo>
                  <a:lnTo>
                    <a:pt x="269660" y="4754689"/>
                  </a:lnTo>
                  <a:cubicBezTo>
                    <a:pt x="240243" y="4754689"/>
                    <a:pt x="216261" y="4778672"/>
                    <a:pt x="216261" y="4808088"/>
                  </a:cubicBezTo>
                  <a:cubicBezTo>
                    <a:pt x="216261" y="4837506"/>
                    <a:pt x="240243" y="4861488"/>
                    <a:pt x="269660" y="4861488"/>
                  </a:cubicBezTo>
                  <a:lnTo>
                    <a:pt x="423478" y="4861488"/>
                  </a:lnTo>
                  <a:cubicBezTo>
                    <a:pt x="452894" y="4861488"/>
                    <a:pt x="476877" y="4837506"/>
                    <a:pt x="476877" y="4808088"/>
                  </a:cubicBezTo>
                  <a:cubicBezTo>
                    <a:pt x="476877" y="4778672"/>
                    <a:pt x="452894" y="4754689"/>
                    <a:pt x="423478" y="4754689"/>
                  </a:cubicBezTo>
                  <a:close/>
                  <a:moveTo>
                    <a:pt x="423478" y="4849674"/>
                  </a:moveTo>
                  <a:lnTo>
                    <a:pt x="269660" y="4849674"/>
                  </a:lnTo>
                  <a:cubicBezTo>
                    <a:pt x="246741" y="4849674"/>
                    <a:pt x="228075" y="4831008"/>
                    <a:pt x="228075" y="4808088"/>
                  </a:cubicBezTo>
                  <a:cubicBezTo>
                    <a:pt x="228075" y="4785169"/>
                    <a:pt x="246741" y="4766503"/>
                    <a:pt x="269660" y="4766503"/>
                  </a:cubicBezTo>
                  <a:lnTo>
                    <a:pt x="423478" y="4766503"/>
                  </a:lnTo>
                  <a:cubicBezTo>
                    <a:pt x="446397" y="4766503"/>
                    <a:pt x="465063" y="4785169"/>
                    <a:pt x="465063" y="4808088"/>
                  </a:cubicBezTo>
                  <a:cubicBezTo>
                    <a:pt x="465063" y="4831008"/>
                    <a:pt x="446397" y="4849674"/>
                    <a:pt x="423478" y="4849674"/>
                  </a:cubicBezTo>
                  <a:close/>
                  <a:moveTo>
                    <a:pt x="423478" y="4906972"/>
                  </a:moveTo>
                  <a:lnTo>
                    <a:pt x="269660" y="4906972"/>
                  </a:lnTo>
                  <a:cubicBezTo>
                    <a:pt x="240243" y="4906972"/>
                    <a:pt x="216261" y="4930954"/>
                    <a:pt x="216261" y="4960372"/>
                  </a:cubicBezTo>
                  <a:cubicBezTo>
                    <a:pt x="216261" y="4989788"/>
                    <a:pt x="240243" y="5013771"/>
                    <a:pt x="269660" y="5013771"/>
                  </a:cubicBezTo>
                  <a:lnTo>
                    <a:pt x="423478" y="5013771"/>
                  </a:lnTo>
                  <a:cubicBezTo>
                    <a:pt x="452894" y="5013771"/>
                    <a:pt x="476877" y="4989788"/>
                    <a:pt x="476877" y="4960372"/>
                  </a:cubicBezTo>
                  <a:cubicBezTo>
                    <a:pt x="476877" y="4930954"/>
                    <a:pt x="452894" y="4906972"/>
                    <a:pt x="423478" y="4906972"/>
                  </a:cubicBezTo>
                  <a:close/>
                  <a:moveTo>
                    <a:pt x="423478" y="5001957"/>
                  </a:moveTo>
                  <a:lnTo>
                    <a:pt x="269660" y="5001957"/>
                  </a:lnTo>
                  <a:cubicBezTo>
                    <a:pt x="246741" y="5001957"/>
                    <a:pt x="228075" y="4983291"/>
                    <a:pt x="228075" y="4960372"/>
                  </a:cubicBezTo>
                  <a:cubicBezTo>
                    <a:pt x="228075" y="4937452"/>
                    <a:pt x="246741" y="4918786"/>
                    <a:pt x="269660" y="4918786"/>
                  </a:cubicBezTo>
                  <a:lnTo>
                    <a:pt x="423478" y="4918786"/>
                  </a:lnTo>
                  <a:cubicBezTo>
                    <a:pt x="446397" y="4918786"/>
                    <a:pt x="465063" y="4937452"/>
                    <a:pt x="465063" y="4960372"/>
                  </a:cubicBezTo>
                  <a:cubicBezTo>
                    <a:pt x="465063" y="4983291"/>
                    <a:pt x="446397" y="5001957"/>
                    <a:pt x="423478" y="5001957"/>
                  </a:cubicBezTo>
                  <a:close/>
                  <a:moveTo>
                    <a:pt x="532875" y="4466899"/>
                  </a:moveTo>
                  <a:cubicBezTo>
                    <a:pt x="531694" y="4467726"/>
                    <a:pt x="455375" y="4516518"/>
                    <a:pt x="352594" y="4516518"/>
                  </a:cubicBezTo>
                  <a:cubicBezTo>
                    <a:pt x="294115" y="4516518"/>
                    <a:pt x="227012" y="4500687"/>
                    <a:pt x="160145" y="4451186"/>
                  </a:cubicBezTo>
                  <a:cubicBezTo>
                    <a:pt x="157546" y="4449296"/>
                    <a:pt x="156955" y="4445516"/>
                    <a:pt x="158963" y="4442916"/>
                  </a:cubicBezTo>
                  <a:cubicBezTo>
                    <a:pt x="160972" y="4440317"/>
                    <a:pt x="164634" y="4439727"/>
                    <a:pt x="167233" y="4441735"/>
                  </a:cubicBezTo>
                  <a:cubicBezTo>
                    <a:pt x="344679" y="4573225"/>
                    <a:pt x="524605" y="4458157"/>
                    <a:pt x="526495" y="4456975"/>
                  </a:cubicBezTo>
                  <a:cubicBezTo>
                    <a:pt x="529213" y="4455203"/>
                    <a:pt x="532875" y="4455912"/>
                    <a:pt x="534647" y="4458629"/>
                  </a:cubicBezTo>
                  <a:cubicBezTo>
                    <a:pt x="536419" y="4461346"/>
                    <a:pt x="535592" y="4465009"/>
                    <a:pt x="532875" y="4466899"/>
                  </a:cubicBezTo>
                  <a:close/>
                  <a:moveTo>
                    <a:pt x="1870805" y="5134629"/>
                  </a:moveTo>
                  <a:cubicBezTo>
                    <a:pt x="1787989" y="5167117"/>
                    <a:pt x="1721359" y="5178813"/>
                    <a:pt x="1668314" y="5178813"/>
                  </a:cubicBezTo>
                  <a:cubicBezTo>
                    <a:pt x="1533517" y="5178813"/>
                    <a:pt x="1486852" y="5102849"/>
                    <a:pt x="1484253" y="5098359"/>
                  </a:cubicBezTo>
                  <a:cubicBezTo>
                    <a:pt x="1482599" y="5095524"/>
                    <a:pt x="1483544" y="5091980"/>
                    <a:pt x="1486379" y="5090326"/>
                  </a:cubicBezTo>
                  <a:cubicBezTo>
                    <a:pt x="1489214" y="5088672"/>
                    <a:pt x="1492759" y="5089617"/>
                    <a:pt x="1494413" y="5092452"/>
                  </a:cubicBezTo>
                  <a:cubicBezTo>
                    <a:pt x="1495240" y="5093870"/>
                    <a:pt x="1582781" y="5234811"/>
                    <a:pt x="1866434" y="5123642"/>
                  </a:cubicBezTo>
                  <a:cubicBezTo>
                    <a:pt x="2149969" y="5012471"/>
                    <a:pt x="2117835" y="4848493"/>
                    <a:pt x="2117481" y="4846838"/>
                  </a:cubicBezTo>
                  <a:cubicBezTo>
                    <a:pt x="2116772" y="4843649"/>
                    <a:pt x="2118780" y="4840459"/>
                    <a:pt x="2121970" y="4839868"/>
                  </a:cubicBezTo>
                  <a:cubicBezTo>
                    <a:pt x="2125042" y="4839159"/>
                    <a:pt x="2128350" y="4841168"/>
                    <a:pt x="2129058" y="4844358"/>
                  </a:cubicBezTo>
                  <a:cubicBezTo>
                    <a:pt x="2130594" y="4851328"/>
                    <a:pt x="2164382" y="5019442"/>
                    <a:pt x="1870805" y="5134629"/>
                  </a:cubicBezTo>
                  <a:close/>
                  <a:moveTo>
                    <a:pt x="1572621" y="4688294"/>
                  </a:moveTo>
                  <a:cubicBezTo>
                    <a:pt x="1566950" y="4701408"/>
                    <a:pt x="1566596" y="4715939"/>
                    <a:pt x="1571794" y="4729171"/>
                  </a:cubicBezTo>
                  <a:cubicBezTo>
                    <a:pt x="1576992" y="4742402"/>
                    <a:pt x="1587034" y="4752917"/>
                    <a:pt x="1600148" y="4758588"/>
                  </a:cubicBezTo>
                  <a:cubicBezTo>
                    <a:pt x="1607000" y="4761541"/>
                    <a:pt x="1614206" y="4763077"/>
                    <a:pt x="1621531" y="4763077"/>
                  </a:cubicBezTo>
                  <a:cubicBezTo>
                    <a:pt x="1628147" y="4763077"/>
                    <a:pt x="1634762" y="4761778"/>
                    <a:pt x="1641024" y="4759415"/>
                  </a:cubicBezTo>
                  <a:lnTo>
                    <a:pt x="1784209" y="4703298"/>
                  </a:lnTo>
                  <a:cubicBezTo>
                    <a:pt x="1797440" y="4698100"/>
                    <a:pt x="1807955" y="4688058"/>
                    <a:pt x="1813626" y="4674944"/>
                  </a:cubicBezTo>
                  <a:cubicBezTo>
                    <a:pt x="1819296" y="4661831"/>
                    <a:pt x="1819651" y="4647300"/>
                    <a:pt x="1814453" y="4634068"/>
                  </a:cubicBezTo>
                  <a:cubicBezTo>
                    <a:pt x="1803702" y="4606659"/>
                    <a:pt x="1772631" y="4593073"/>
                    <a:pt x="1745223" y="4603824"/>
                  </a:cubicBezTo>
                  <a:lnTo>
                    <a:pt x="1602038" y="4659941"/>
                  </a:lnTo>
                  <a:cubicBezTo>
                    <a:pt x="1588806" y="4665138"/>
                    <a:pt x="1578292" y="4675299"/>
                    <a:pt x="1572621" y="4688294"/>
                  </a:cubicBezTo>
                  <a:close/>
                  <a:moveTo>
                    <a:pt x="1749594" y="4614811"/>
                  </a:moveTo>
                  <a:cubicBezTo>
                    <a:pt x="1754556" y="4612802"/>
                    <a:pt x="1759636" y="4611975"/>
                    <a:pt x="1764716" y="4611975"/>
                  </a:cubicBezTo>
                  <a:cubicBezTo>
                    <a:pt x="1781374" y="4611975"/>
                    <a:pt x="1797086" y="4622017"/>
                    <a:pt x="1803466" y="4638439"/>
                  </a:cubicBezTo>
                  <a:cubicBezTo>
                    <a:pt x="1807482" y="4648835"/>
                    <a:pt x="1807364" y="4660059"/>
                    <a:pt x="1802875" y="4670219"/>
                  </a:cubicBezTo>
                  <a:cubicBezTo>
                    <a:pt x="1798386" y="4680379"/>
                    <a:pt x="1790234" y="4688294"/>
                    <a:pt x="1779956" y="4692311"/>
                  </a:cubicBezTo>
                  <a:lnTo>
                    <a:pt x="1636771" y="4748428"/>
                  </a:lnTo>
                  <a:cubicBezTo>
                    <a:pt x="1626374" y="4752563"/>
                    <a:pt x="1615151" y="4752326"/>
                    <a:pt x="1604991" y="4747837"/>
                  </a:cubicBezTo>
                  <a:cubicBezTo>
                    <a:pt x="1594831" y="4743348"/>
                    <a:pt x="1586916" y="4735196"/>
                    <a:pt x="1582899" y="4724918"/>
                  </a:cubicBezTo>
                  <a:cubicBezTo>
                    <a:pt x="1578882" y="4714521"/>
                    <a:pt x="1579001" y="4703298"/>
                    <a:pt x="1583490" y="4693138"/>
                  </a:cubicBezTo>
                  <a:cubicBezTo>
                    <a:pt x="1587979" y="4682978"/>
                    <a:pt x="1596131" y="4675063"/>
                    <a:pt x="1606409" y="4671046"/>
                  </a:cubicBezTo>
                  <a:lnTo>
                    <a:pt x="1749594" y="4614811"/>
                  </a:lnTo>
                  <a:close/>
                  <a:moveTo>
                    <a:pt x="1657563" y="4801827"/>
                  </a:moveTo>
                  <a:cubicBezTo>
                    <a:pt x="1630155" y="4812578"/>
                    <a:pt x="1616569" y="4843649"/>
                    <a:pt x="1627320" y="4871057"/>
                  </a:cubicBezTo>
                  <a:cubicBezTo>
                    <a:pt x="1635589" y="4892086"/>
                    <a:pt x="1655791" y="4904964"/>
                    <a:pt x="1677056" y="4904964"/>
                  </a:cubicBezTo>
                  <a:cubicBezTo>
                    <a:pt x="1683554" y="4904964"/>
                    <a:pt x="1690052" y="4903782"/>
                    <a:pt x="1696431" y="4901301"/>
                  </a:cubicBezTo>
                  <a:lnTo>
                    <a:pt x="1839616" y="4845185"/>
                  </a:lnTo>
                  <a:cubicBezTo>
                    <a:pt x="1867025" y="4834434"/>
                    <a:pt x="1880611" y="4803363"/>
                    <a:pt x="1869860" y="4775954"/>
                  </a:cubicBezTo>
                  <a:cubicBezTo>
                    <a:pt x="1864662" y="4762723"/>
                    <a:pt x="1854620" y="4752208"/>
                    <a:pt x="1841507" y="4746537"/>
                  </a:cubicBezTo>
                  <a:cubicBezTo>
                    <a:pt x="1828393" y="4740867"/>
                    <a:pt x="1813980" y="4740512"/>
                    <a:pt x="1800630" y="4745710"/>
                  </a:cubicBezTo>
                  <a:lnTo>
                    <a:pt x="1657563" y="4801827"/>
                  </a:lnTo>
                  <a:close/>
                  <a:moveTo>
                    <a:pt x="1820360" y="4753744"/>
                  </a:moveTo>
                  <a:cubicBezTo>
                    <a:pt x="1826030" y="4753744"/>
                    <a:pt x="1831701" y="4754925"/>
                    <a:pt x="1837017" y="4757288"/>
                  </a:cubicBezTo>
                  <a:cubicBezTo>
                    <a:pt x="1847177" y="4761778"/>
                    <a:pt x="1855093" y="4769929"/>
                    <a:pt x="1859109" y="4780207"/>
                  </a:cubicBezTo>
                  <a:cubicBezTo>
                    <a:pt x="1863126" y="4790604"/>
                    <a:pt x="1863008" y="4801827"/>
                    <a:pt x="1858519" y="4811987"/>
                  </a:cubicBezTo>
                  <a:cubicBezTo>
                    <a:pt x="1854029" y="4822147"/>
                    <a:pt x="1845878" y="4830063"/>
                    <a:pt x="1835600" y="4834079"/>
                  </a:cubicBezTo>
                  <a:lnTo>
                    <a:pt x="1692414" y="4890196"/>
                  </a:lnTo>
                  <a:cubicBezTo>
                    <a:pt x="1682018" y="4894213"/>
                    <a:pt x="1670795" y="4894095"/>
                    <a:pt x="1660635" y="4889605"/>
                  </a:cubicBezTo>
                  <a:cubicBezTo>
                    <a:pt x="1650475" y="4885116"/>
                    <a:pt x="1642560" y="4876964"/>
                    <a:pt x="1638543" y="4866686"/>
                  </a:cubicBezTo>
                  <a:cubicBezTo>
                    <a:pt x="1630155" y="4845303"/>
                    <a:pt x="1640788" y="4821084"/>
                    <a:pt x="1662053" y="4812814"/>
                  </a:cubicBezTo>
                  <a:lnTo>
                    <a:pt x="1805238" y="4756697"/>
                  </a:lnTo>
                  <a:cubicBezTo>
                    <a:pt x="1810082" y="4754807"/>
                    <a:pt x="1815161" y="4753744"/>
                    <a:pt x="1820360" y="4753744"/>
                  </a:cubicBezTo>
                  <a:close/>
                  <a:moveTo>
                    <a:pt x="1478582" y="4429567"/>
                  </a:moveTo>
                  <a:cubicBezTo>
                    <a:pt x="1450819" y="4429567"/>
                    <a:pt x="1421048" y="4425904"/>
                    <a:pt x="1389387" y="4417280"/>
                  </a:cubicBezTo>
                  <a:cubicBezTo>
                    <a:pt x="1386197" y="4416453"/>
                    <a:pt x="1384425" y="4413145"/>
                    <a:pt x="1385252" y="4410073"/>
                  </a:cubicBezTo>
                  <a:cubicBezTo>
                    <a:pt x="1386079" y="4406884"/>
                    <a:pt x="1389269" y="4405112"/>
                    <a:pt x="1392458" y="4405939"/>
                  </a:cubicBezTo>
                  <a:cubicBezTo>
                    <a:pt x="1605818" y="4463709"/>
                    <a:pt x="1731282" y="4290870"/>
                    <a:pt x="1732464" y="4289098"/>
                  </a:cubicBezTo>
                  <a:cubicBezTo>
                    <a:pt x="1734354" y="4286381"/>
                    <a:pt x="1738016" y="4285790"/>
                    <a:pt x="1740734" y="4287680"/>
                  </a:cubicBezTo>
                  <a:cubicBezTo>
                    <a:pt x="1743451" y="4289571"/>
                    <a:pt x="1744042" y="4293233"/>
                    <a:pt x="1742151" y="4295950"/>
                  </a:cubicBezTo>
                  <a:cubicBezTo>
                    <a:pt x="1741088" y="4297486"/>
                    <a:pt x="1645277" y="4429567"/>
                    <a:pt x="1478582" y="4429567"/>
                  </a:cubicBezTo>
                  <a:close/>
                  <a:moveTo>
                    <a:pt x="1177681" y="466666"/>
                  </a:moveTo>
                  <a:cubicBezTo>
                    <a:pt x="1180634" y="468084"/>
                    <a:pt x="1181934" y="471510"/>
                    <a:pt x="1180516" y="474463"/>
                  </a:cubicBezTo>
                  <a:cubicBezTo>
                    <a:pt x="1179098" y="477417"/>
                    <a:pt x="1175554" y="478716"/>
                    <a:pt x="1172719" y="477299"/>
                  </a:cubicBezTo>
                  <a:cubicBezTo>
                    <a:pt x="1172482" y="477181"/>
                    <a:pt x="1144720" y="464540"/>
                    <a:pt x="1118965" y="475172"/>
                  </a:cubicBezTo>
                  <a:cubicBezTo>
                    <a:pt x="1102662" y="482024"/>
                    <a:pt x="1090257" y="496792"/>
                    <a:pt x="1082224" y="519120"/>
                  </a:cubicBezTo>
                  <a:cubicBezTo>
                    <a:pt x="1081397" y="521483"/>
                    <a:pt x="1079034" y="523019"/>
                    <a:pt x="1076671" y="523019"/>
                  </a:cubicBezTo>
                  <a:cubicBezTo>
                    <a:pt x="1075962" y="523019"/>
                    <a:pt x="1075372" y="522901"/>
                    <a:pt x="1074663" y="522665"/>
                  </a:cubicBezTo>
                  <a:cubicBezTo>
                    <a:pt x="1071591" y="521601"/>
                    <a:pt x="1070055" y="518175"/>
                    <a:pt x="1071119" y="515104"/>
                  </a:cubicBezTo>
                  <a:cubicBezTo>
                    <a:pt x="1080334" y="489467"/>
                    <a:pt x="1094983" y="472337"/>
                    <a:pt x="1114476" y="464185"/>
                  </a:cubicBezTo>
                  <a:cubicBezTo>
                    <a:pt x="1145192" y="451662"/>
                    <a:pt x="1176381" y="466075"/>
                    <a:pt x="1177681" y="466666"/>
                  </a:cubicBezTo>
                  <a:close/>
                  <a:moveTo>
                    <a:pt x="343261" y="474582"/>
                  </a:moveTo>
                  <a:cubicBezTo>
                    <a:pt x="341843" y="471628"/>
                    <a:pt x="343143" y="468084"/>
                    <a:pt x="346096" y="466784"/>
                  </a:cubicBezTo>
                  <a:cubicBezTo>
                    <a:pt x="347396" y="466194"/>
                    <a:pt x="378703" y="451780"/>
                    <a:pt x="409301" y="464421"/>
                  </a:cubicBezTo>
                  <a:cubicBezTo>
                    <a:pt x="428912" y="472573"/>
                    <a:pt x="443443" y="489703"/>
                    <a:pt x="452658" y="515340"/>
                  </a:cubicBezTo>
                  <a:cubicBezTo>
                    <a:pt x="453721" y="518412"/>
                    <a:pt x="452186" y="521838"/>
                    <a:pt x="449114" y="522901"/>
                  </a:cubicBezTo>
                  <a:cubicBezTo>
                    <a:pt x="448405" y="523137"/>
                    <a:pt x="447815" y="523255"/>
                    <a:pt x="447106" y="523255"/>
                  </a:cubicBezTo>
                  <a:cubicBezTo>
                    <a:pt x="444625" y="523255"/>
                    <a:pt x="442380" y="521719"/>
                    <a:pt x="441553" y="519357"/>
                  </a:cubicBezTo>
                  <a:cubicBezTo>
                    <a:pt x="433520" y="497028"/>
                    <a:pt x="421115" y="482142"/>
                    <a:pt x="404812" y="475408"/>
                  </a:cubicBezTo>
                  <a:cubicBezTo>
                    <a:pt x="379057" y="464658"/>
                    <a:pt x="351294" y="477299"/>
                    <a:pt x="351058" y="477535"/>
                  </a:cubicBezTo>
                  <a:cubicBezTo>
                    <a:pt x="348105" y="478835"/>
                    <a:pt x="344679" y="477535"/>
                    <a:pt x="343261" y="474582"/>
                  </a:cubicBezTo>
                  <a:close/>
                  <a:moveTo>
                    <a:pt x="764429" y="450481"/>
                  </a:moveTo>
                  <a:cubicBezTo>
                    <a:pt x="753796" y="468438"/>
                    <a:pt x="729577" y="519475"/>
                    <a:pt x="745172" y="538968"/>
                  </a:cubicBezTo>
                  <a:cubicBezTo>
                    <a:pt x="763956" y="562478"/>
                    <a:pt x="791010" y="554917"/>
                    <a:pt x="792191" y="554681"/>
                  </a:cubicBezTo>
                  <a:cubicBezTo>
                    <a:pt x="795263" y="553736"/>
                    <a:pt x="798571" y="555626"/>
                    <a:pt x="799516" y="558697"/>
                  </a:cubicBezTo>
                  <a:cubicBezTo>
                    <a:pt x="800461" y="561769"/>
                    <a:pt x="798689" y="565077"/>
                    <a:pt x="795499" y="566022"/>
                  </a:cubicBezTo>
                  <a:cubicBezTo>
                    <a:pt x="794908" y="566140"/>
                    <a:pt x="789001" y="567912"/>
                    <a:pt x="780614" y="567912"/>
                  </a:cubicBezTo>
                  <a:cubicBezTo>
                    <a:pt x="768091" y="567912"/>
                    <a:pt x="750134" y="564250"/>
                    <a:pt x="735957" y="546411"/>
                  </a:cubicBezTo>
                  <a:cubicBezTo>
                    <a:pt x="712447" y="517112"/>
                    <a:pt x="749897" y="451780"/>
                    <a:pt x="754269" y="444456"/>
                  </a:cubicBezTo>
                  <a:cubicBezTo>
                    <a:pt x="755922" y="441620"/>
                    <a:pt x="759585" y="440675"/>
                    <a:pt x="762420" y="442329"/>
                  </a:cubicBezTo>
                  <a:cubicBezTo>
                    <a:pt x="765137" y="443983"/>
                    <a:pt x="766082" y="447645"/>
                    <a:pt x="764429" y="450481"/>
                  </a:cubicBezTo>
                  <a:close/>
                  <a:moveTo>
                    <a:pt x="420170" y="422482"/>
                  </a:moveTo>
                  <a:cubicBezTo>
                    <a:pt x="393707" y="371681"/>
                    <a:pt x="382838" y="246571"/>
                    <a:pt x="389926" y="202504"/>
                  </a:cubicBezTo>
                  <a:cubicBezTo>
                    <a:pt x="397723" y="154539"/>
                    <a:pt x="509601" y="83301"/>
                    <a:pt x="590054" y="45614"/>
                  </a:cubicBezTo>
                  <a:cubicBezTo>
                    <a:pt x="644517" y="20095"/>
                    <a:pt x="678659" y="36990"/>
                    <a:pt x="695080" y="50576"/>
                  </a:cubicBezTo>
                  <a:cubicBezTo>
                    <a:pt x="726387" y="-13220"/>
                    <a:pt x="798216" y="-10148"/>
                    <a:pt x="903951" y="23876"/>
                  </a:cubicBezTo>
                  <a:lnTo>
                    <a:pt x="903951" y="23876"/>
                  </a:lnTo>
                  <a:cubicBezTo>
                    <a:pt x="903951" y="23876"/>
                    <a:pt x="1094274" y="27656"/>
                    <a:pt x="1150036" y="79874"/>
                  </a:cubicBezTo>
                  <a:cubicBezTo>
                    <a:pt x="1168702" y="97359"/>
                    <a:pt x="1145901" y="105275"/>
                    <a:pt x="1107269" y="108110"/>
                  </a:cubicBezTo>
                  <a:cubicBezTo>
                    <a:pt x="1242657" y="195061"/>
                    <a:pt x="1163976" y="310366"/>
                    <a:pt x="1131961" y="378533"/>
                  </a:cubicBezTo>
                  <a:cubicBezTo>
                    <a:pt x="1119674" y="404524"/>
                    <a:pt x="1109750" y="422363"/>
                    <a:pt x="1101835" y="434532"/>
                  </a:cubicBezTo>
                  <a:cubicBezTo>
                    <a:pt x="1093093" y="447882"/>
                    <a:pt x="1072773" y="444338"/>
                    <a:pt x="1068992" y="428743"/>
                  </a:cubicBezTo>
                  <a:lnTo>
                    <a:pt x="1050681" y="352542"/>
                  </a:lnTo>
                  <a:cubicBezTo>
                    <a:pt x="1036740" y="294417"/>
                    <a:pt x="991138" y="249288"/>
                    <a:pt x="932895" y="235702"/>
                  </a:cubicBezTo>
                  <a:cubicBezTo>
                    <a:pt x="900761" y="228141"/>
                    <a:pt x="871109" y="218926"/>
                    <a:pt x="844054" y="208884"/>
                  </a:cubicBezTo>
                  <a:cubicBezTo>
                    <a:pt x="859413" y="238419"/>
                    <a:pt x="864493" y="262283"/>
                    <a:pt x="839447" y="260866"/>
                  </a:cubicBezTo>
                  <a:cubicBezTo>
                    <a:pt x="792546" y="258266"/>
                    <a:pt x="727687" y="185256"/>
                    <a:pt x="696380" y="146624"/>
                  </a:cubicBezTo>
                  <a:lnTo>
                    <a:pt x="695908" y="146978"/>
                  </a:lnTo>
                  <a:cubicBezTo>
                    <a:pt x="681967" y="184547"/>
                    <a:pt x="644162" y="276578"/>
                    <a:pt x="606121" y="280949"/>
                  </a:cubicBezTo>
                  <a:cubicBezTo>
                    <a:pt x="590763" y="282722"/>
                    <a:pt x="582848" y="270789"/>
                    <a:pt x="579067" y="253777"/>
                  </a:cubicBezTo>
                  <a:cubicBezTo>
                    <a:pt x="558511" y="274215"/>
                    <a:pt x="539727" y="296426"/>
                    <a:pt x="523188" y="320290"/>
                  </a:cubicBezTo>
                  <a:lnTo>
                    <a:pt x="450532" y="424490"/>
                  </a:lnTo>
                  <a:cubicBezTo>
                    <a:pt x="442853" y="435595"/>
                    <a:pt x="426313" y="434414"/>
                    <a:pt x="420170" y="422482"/>
                  </a:cubicBezTo>
                  <a:close/>
                  <a:moveTo>
                    <a:pt x="560756" y="787063"/>
                  </a:moveTo>
                  <a:cubicBezTo>
                    <a:pt x="618881" y="838690"/>
                    <a:pt x="689882" y="869761"/>
                    <a:pt x="762656" y="869761"/>
                  </a:cubicBezTo>
                  <a:cubicBezTo>
                    <a:pt x="835194" y="869761"/>
                    <a:pt x="905487" y="840580"/>
                    <a:pt x="963139" y="791316"/>
                  </a:cubicBezTo>
                  <a:lnTo>
                    <a:pt x="969046" y="828766"/>
                  </a:lnTo>
                  <a:cubicBezTo>
                    <a:pt x="916238" y="894098"/>
                    <a:pt x="840983" y="935093"/>
                    <a:pt x="762538" y="935093"/>
                  </a:cubicBezTo>
                  <a:cubicBezTo>
                    <a:pt x="684094" y="935093"/>
                    <a:pt x="608130" y="891617"/>
                    <a:pt x="554849" y="824159"/>
                  </a:cubicBezTo>
                  <a:lnTo>
                    <a:pt x="560756" y="787063"/>
                  </a:lnTo>
                  <a:close/>
                  <a:moveTo>
                    <a:pt x="650778" y="366247"/>
                  </a:moveTo>
                  <a:cubicBezTo>
                    <a:pt x="621952" y="370264"/>
                    <a:pt x="597025" y="362939"/>
                    <a:pt x="595134" y="349707"/>
                  </a:cubicBezTo>
                  <a:cubicBezTo>
                    <a:pt x="593244" y="336475"/>
                    <a:pt x="615218" y="322535"/>
                    <a:pt x="644044" y="318518"/>
                  </a:cubicBezTo>
                  <a:cubicBezTo>
                    <a:pt x="672870" y="314501"/>
                    <a:pt x="697798" y="321826"/>
                    <a:pt x="699688" y="335058"/>
                  </a:cubicBezTo>
                  <a:cubicBezTo>
                    <a:pt x="701460" y="348171"/>
                    <a:pt x="679604" y="362230"/>
                    <a:pt x="650778" y="366247"/>
                  </a:cubicBezTo>
                  <a:close/>
                  <a:moveTo>
                    <a:pt x="880678" y="414094"/>
                  </a:moveTo>
                  <a:cubicBezTo>
                    <a:pt x="903479" y="414094"/>
                    <a:pt x="921908" y="432523"/>
                    <a:pt x="921908" y="455325"/>
                  </a:cubicBezTo>
                  <a:cubicBezTo>
                    <a:pt x="921908" y="478126"/>
                    <a:pt x="903479" y="496556"/>
                    <a:pt x="880678" y="496556"/>
                  </a:cubicBezTo>
                  <a:cubicBezTo>
                    <a:pt x="857877" y="496556"/>
                    <a:pt x="839447" y="478126"/>
                    <a:pt x="839447" y="455325"/>
                  </a:cubicBezTo>
                  <a:cubicBezTo>
                    <a:pt x="839447" y="432523"/>
                    <a:pt x="857877" y="414094"/>
                    <a:pt x="880678" y="414094"/>
                  </a:cubicBezTo>
                  <a:close/>
                  <a:moveTo>
                    <a:pt x="877252" y="366247"/>
                  </a:moveTo>
                  <a:cubicBezTo>
                    <a:pt x="848426" y="362230"/>
                    <a:pt x="826452" y="348171"/>
                    <a:pt x="828342" y="335058"/>
                  </a:cubicBezTo>
                  <a:cubicBezTo>
                    <a:pt x="830232" y="321826"/>
                    <a:pt x="855042" y="314501"/>
                    <a:pt x="883986" y="318518"/>
                  </a:cubicBezTo>
                  <a:cubicBezTo>
                    <a:pt x="912812" y="322535"/>
                    <a:pt x="934786" y="336594"/>
                    <a:pt x="932895" y="349707"/>
                  </a:cubicBezTo>
                  <a:cubicBezTo>
                    <a:pt x="931005" y="362939"/>
                    <a:pt x="906196" y="370264"/>
                    <a:pt x="877252" y="366247"/>
                  </a:cubicBezTo>
                  <a:close/>
                  <a:moveTo>
                    <a:pt x="647352" y="414094"/>
                  </a:moveTo>
                  <a:cubicBezTo>
                    <a:pt x="670153" y="414094"/>
                    <a:pt x="688583" y="432523"/>
                    <a:pt x="688583" y="455325"/>
                  </a:cubicBezTo>
                  <a:cubicBezTo>
                    <a:pt x="688583" y="478126"/>
                    <a:pt x="670153" y="496556"/>
                    <a:pt x="647352" y="496556"/>
                  </a:cubicBezTo>
                  <a:cubicBezTo>
                    <a:pt x="624551" y="496556"/>
                    <a:pt x="606121" y="478126"/>
                    <a:pt x="606121" y="455325"/>
                  </a:cubicBezTo>
                  <a:cubicBezTo>
                    <a:pt x="606121" y="432523"/>
                    <a:pt x="624669" y="414094"/>
                    <a:pt x="647352" y="414094"/>
                  </a:cubicBezTo>
                  <a:close/>
                </a:path>
              </a:pathLst>
            </a:custGeom>
            <a:solidFill>
              <a:srgbClr val="000000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5B11BF7F-1788-407A-BC83-7FD373DD6090}"/>
                </a:ext>
              </a:extLst>
            </p:cNvPr>
            <p:cNvSpPr/>
            <p:nvPr/>
          </p:nvSpPr>
          <p:spPr>
            <a:xfrm>
              <a:off x="2652596" y="1880490"/>
              <a:ext cx="459539" cy="599855"/>
            </a:xfrm>
            <a:custGeom>
              <a:avLst/>
              <a:gdLst>
                <a:gd name="connsiteX0" fmla="*/ 435925 w 459539"/>
                <a:gd name="connsiteY0" fmla="*/ 591474 h 599855"/>
                <a:gd name="connsiteX1" fmla="*/ 181689 w 459539"/>
                <a:gd name="connsiteY1" fmla="*/ 438246 h 599855"/>
                <a:gd name="connsiteX2" fmla="*/ 119193 w 459539"/>
                <a:gd name="connsiteY2" fmla="*/ 356965 h 599855"/>
                <a:gd name="connsiteX3" fmla="*/ 25981 w 459539"/>
                <a:gd name="connsiteY3" fmla="*/ 2426 h 599855"/>
                <a:gd name="connsiteX4" fmla="*/ 45592 w 459539"/>
                <a:gd name="connsiteY4" fmla="*/ 3135 h 599855"/>
                <a:gd name="connsiteX5" fmla="*/ 325465 w 459539"/>
                <a:gd name="connsiteY5" fmla="*/ 213188 h 599855"/>
                <a:gd name="connsiteX6" fmla="*/ 384889 w 459539"/>
                <a:gd name="connsiteY6" fmla="*/ 308646 h 599855"/>
                <a:gd name="connsiteX7" fmla="*/ 435925 w 459539"/>
                <a:gd name="connsiteY7" fmla="*/ 591474 h 5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539" h="599855">
                  <a:moveTo>
                    <a:pt x="435925" y="591474"/>
                  </a:moveTo>
                  <a:cubicBezTo>
                    <a:pt x="388787" y="624317"/>
                    <a:pt x="283525" y="558040"/>
                    <a:pt x="181689" y="438246"/>
                  </a:cubicBezTo>
                  <a:cubicBezTo>
                    <a:pt x="160542" y="413318"/>
                    <a:pt x="139513" y="386146"/>
                    <a:pt x="119193" y="356965"/>
                  </a:cubicBezTo>
                  <a:cubicBezTo>
                    <a:pt x="2471" y="189442"/>
                    <a:pt x="-28363" y="44129"/>
                    <a:pt x="25981" y="2426"/>
                  </a:cubicBezTo>
                  <a:cubicBezTo>
                    <a:pt x="65794" y="40467"/>
                    <a:pt x="41103" y="4552"/>
                    <a:pt x="45592" y="3135"/>
                  </a:cubicBezTo>
                  <a:cubicBezTo>
                    <a:pt x="108797" y="-16359"/>
                    <a:pt x="215240" y="55234"/>
                    <a:pt x="325465" y="213188"/>
                  </a:cubicBezTo>
                  <a:cubicBezTo>
                    <a:pt x="347793" y="245322"/>
                    <a:pt x="367759" y="277457"/>
                    <a:pt x="384889" y="308646"/>
                  </a:cubicBezTo>
                  <a:cubicBezTo>
                    <a:pt x="458372" y="442026"/>
                    <a:pt x="481999" y="559339"/>
                    <a:pt x="435925" y="591474"/>
                  </a:cubicBezTo>
                  <a:close/>
                </a:path>
              </a:pathLst>
            </a:custGeom>
            <a:solidFill>
              <a:srgbClr val="257EAF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7567A9F-6F4B-471A-AC14-84B20EC35562}"/>
                </a:ext>
              </a:extLst>
            </p:cNvPr>
            <p:cNvSpPr/>
            <p:nvPr/>
          </p:nvSpPr>
          <p:spPr>
            <a:xfrm>
              <a:off x="381041" y="761994"/>
              <a:ext cx="2974893" cy="2984544"/>
            </a:xfrm>
            <a:custGeom>
              <a:avLst/>
              <a:gdLst>
                <a:gd name="connsiteX0" fmla="*/ 2752491 w 2974893"/>
                <a:gd name="connsiteY0" fmla="*/ 606656 h 2984544"/>
                <a:gd name="connsiteX1" fmla="*/ 2802819 w 2974893"/>
                <a:gd name="connsiteY1" fmla="*/ 1262217 h 2984544"/>
                <a:gd name="connsiteX2" fmla="*/ 2656444 w 2974893"/>
                <a:gd name="connsiteY2" fmla="*/ 1427141 h 2984544"/>
                <a:gd name="connsiteX3" fmla="*/ 2453244 w 2974893"/>
                <a:gd name="connsiteY3" fmla="*/ 1556741 h 2984544"/>
                <a:gd name="connsiteX4" fmla="*/ 2390748 w 2974893"/>
                <a:gd name="connsiteY4" fmla="*/ 1475461 h 2984544"/>
                <a:gd name="connsiteX5" fmla="*/ 2278634 w 2974893"/>
                <a:gd name="connsiteY5" fmla="*/ 1098475 h 2984544"/>
                <a:gd name="connsiteX6" fmla="*/ 2292692 w 2974893"/>
                <a:gd name="connsiteY6" fmla="*/ 1091150 h 2984544"/>
                <a:gd name="connsiteX7" fmla="*/ 2350344 w 2974893"/>
                <a:gd name="connsiteY7" fmla="*/ 1061142 h 2984544"/>
                <a:gd name="connsiteX8" fmla="*/ 2382478 w 2974893"/>
                <a:gd name="connsiteY8" fmla="*/ 566016 h 2984544"/>
                <a:gd name="connsiteX9" fmla="*/ 2267883 w 2974893"/>
                <a:gd name="connsiteY9" fmla="*/ 340132 h 2984544"/>
                <a:gd name="connsiteX10" fmla="*/ 2357314 w 2974893"/>
                <a:gd name="connsiteY10" fmla="*/ 149099 h 2984544"/>
                <a:gd name="connsiteX11" fmla="*/ 2412604 w 2974893"/>
                <a:gd name="connsiteY11" fmla="*/ 288859 h 2984544"/>
                <a:gd name="connsiteX12" fmla="*/ 2672983 w 2974893"/>
                <a:gd name="connsiteY12" fmla="*/ 6621 h 2984544"/>
                <a:gd name="connsiteX13" fmla="*/ 2704172 w 2974893"/>
                <a:gd name="connsiteY13" fmla="*/ 112948 h 2984544"/>
                <a:gd name="connsiteX14" fmla="*/ 2838851 w 2974893"/>
                <a:gd name="connsiteY14" fmla="*/ 19499 h 2984544"/>
                <a:gd name="connsiteX15" fmla="*/ 2822666 w 2974893"/>
                <a:gd name="connsiteY15" fmla="*/ 160204 h 2984544"/>
                <a:gd name="connsiteX16" fmla="*/ 2921313 w 2974893"/>
                <a:gd name="connsiteY16" fmla="*/ 120036 h 2984544"/>
                <a:gd name="connsiteX17" fmla="*/ 2877128 w 2974893"/>
                <a:gd name="connsiteY17" fmla="*/ 283070 h 2984544"/>
                <a:gd name="connsiteX18" fmla="*/ 2963607 w 2974893"/>
                <a:gd name="connsiteY18" fmla="*/ 263813 h 2984544"/>
                <a:gd name="connsiteX19" fmla="*/ 2752491 w 2974893"/>
                <a:gd name="connsiteY19" fmla="*/ 606656 h 2984544"/>
                <a:gd name="connsiteX20" fmla="*/ 812404 w 2974893"/>
                <a:gd name="connsiteY20" fmla="*/ 2419520 h 2984544"/>
                <a:gd name="connsiteX21" fmla="*/ 774245 w 2974893"/>
                <a:gd name="connsiteY21" fmla="*/ 2407824 h 2984544"/>
                <a:gd name="connsiteX22" fmla="*/ 556632 w 2974893"/>
                <a:gd name="connsiteY22" fmla="*/ 2187138 h 2984544"/>
                <a:gd name="connsiteX23" fmla="*/ 573880 w 2974893"/>
                <a:gd name="connsiteY23" fmla="*/ 2168354 h 2984544"/>
                <a:gd name="connsiteX24" fmla="*/ 283139 w 2974893"/>
                <a:gd name="connsiteY24" fmla="*/ 1784988 h 2984544"/>
                <a:gd name="connsiteX25" fmla="*/ 5629 w 2974893"/>
                <a:gd name="connsiteY25" fmla="*/ 2234394 h 2984544"/>
                <a:gd name="connsiteX26" fmla="*/ 529105 w 2974893"/>
                <a:gd name="connsiteY26" fmla="*/ 2634536 h 2984544"/>
                <a:gd name="connsiteX27" fmla="*/ 823273 w 2974893"/>
                <a:gd name="connsiteY27" fmla="*/ 2977143 h 2984544"/>
                <a:gd name="connsiteX28" fmla="*/ 909633 w 2974893"/>
                <a:gd name="connsiteY28" fmla="*/ 2947017 h 2984544"/>
                <a:gd name="connsiteX29" fmla="*/ 962677 w 2974893"/>
                <a:gd name="connsiteY29" fmla="*/ 2905550 h 2984544"/>
                <a:gd name="connsiteX30" fmla="*/ 1030844 w 2974893"/>
                <a:gd name="connsiteY30" fmla="*/ 2842935 h 2984544"/>
                <a:gd name="connsiteX31" fmla="*/ 1062033 w 2974893"/>
                <a:gd name="connsiteY31" fmla="*/ 2638434 h 2984544"/>
                <a:gd name="connsiteX32" fmla="*/ 812404 w 2974893"/>
                <a:gd name="connsiteY32" fmla="*/ 2419520 h 298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74893" h="2984544">
                  <a:moveTo>
                    <a:pt x="2752491" y="606656"/>
                  </a:moveTo>
                  <a:cubicBezTo>
                    <a:pt x="2752491" y="606656"/>
                    <a:pt x="2868150" y="1081226"/>
                    <a:pt x="2802819" y="1262217"/>
                  </a:cubicBezTo>
                  <a:cubicBezTo>
                    <a:pt x="2783089" y="1316916"/>
                    <a:pt x="2726146" y="1374096"/>
                    <a:pt x="2656444" y="1427141"/>
                  </a:cubicBezTo>
                  <a:cubicBezTo>
                    <a:pt x="2593239" y="1475224"/>
                    <a:pt x="2519520" y="1520118"/>
                    <a:pt x="2453244" y="1556741"/>
                  </a:cubicBezTo>
                  <a:cubicBezTo>
                    <a:pt x="2432097" y="1531814"/>
                    <a:pt x="2411068" y="1504641"/>
                    <a:pt x="2390748" y="1475461"/>
                  </a:cubicBezTo>
                  <a:cubicBezTo>
                    <a:pt x="2274026" y="1307938"/>
                    <a:pt x="2224289" y="1140178"/>
                    <a:pt x="2278634" y="1098475"/>
                  </a:cubicBezTo>
                  <a:lnTo>
                    <a:pt x="2292692" y="1091150"/>
                  </a:lnTo>
                  <a:lnTo>
                    <a:pt x="2350344" y="1061142"/>
                  </a:lnTo>
                  <a:lnTo>
                    <a:pt x="2382478" y="566016"/>
                  </a:lnTo>
                  <a:cubicBezTo>
                    <a:pt x="2382478" y="566016"/>
                    <a:pt x="2249808" y="494541"/>
                    <a:pt x="2267883" y="340132"/>
                  </a:cubicBezTo>
                  <a:cubicBezTo>
                    <a:pt x="2285958" y="185840"/>
                    <a:pt x="2308641" y="141065"/>
                    <a:pt x="2357314" y="149099"/>
                  </a:cubicBezTo>
                  <a:cubicBezTo>
                    <a:pt x="2406106" y="157132"/>
                    <a:pt x="2422173" y="232033"/>
                    <a:pt x="2412604" y="288859"/>
                  </a:cubicBezTo>
                  <a:cubicBezTo>
                    <a:pt x="2412604" y="288859"/>
                    <a:pt x="2585560" y="38637"/>
                    <a:pt x="2672983" y="6621"/>
                  </a:cubicBezTo>
                  <a:cubicBezTo>
                    <a:pt x="2760407" y="-25395"/>
                    <a:pt x="2733353" y="66637"/>
                    <a:pt x="2704172" y="112948"/>
                  </a:cubicBezTo>
                  <a:cubicBezTo>
                    <a:pt x="2704172" y="112948"/>
                    <a:pt x="2781081" y="-113"/>
                    <a:pt x="2838851" y="19499"/>
                  </a:cubicBezTo>
                  <a:cubicBezTo>
                    <a:pt x="2896622" y="39110"/>
                    <a:pt x="2839206" y="136103"/>
                    <a:pt x="2822666" y="160204"/>
                  </a:cubicBezTo>
                  <a:cubicBezTo>
                    <a:pt x="2822666" y="160204"/>
                    <a:pt x="2868504" y="103378"/>
                    <a:pt x="2921313" y="120036"/>
                  </a:cubicBezTo>
                  <a:cubicBezTo>
                    <a:pt x="2974121" y="136576"/>
                    <a:pt x="2934899" y="200253"/>
                    <a:pt x="2877128" y="283070"/>
                  </a:cubicBezTo>
                  <a:cubicBezTo>
                    <a:pt x="2877128" y="283070"/>
                    <a:pt x="2923321" y="234160"/>
                    <a:pt x="2963607" y="263813"/>
                  </a:cubicBezTo>
                  <a:cubicBezTo>
                    <a:pt x="3003774" y="293348"/>
                    <a:pt x="2937498" y="448230"/>
                    <a:pt x="2752491" y="606656"/>
                  </a:cubicBezTo>
                  <a:close/>
                  <a:moveTo>
                    <a:pt x="812404" y="2419520"/>
                  </a:moveTo>
                  <a:cubicBezTo>
                    <a:pt x="801417" y="2415504"/>
                    <a:pt x="788421" y="2411369"/>
                    <a:pt x="774245" y="2407824"/>
                  </a:cubicBezTo>
                  <a:lnTo>
                    <a:pt x="556632" y="2187138"/>
                  </a:lnTo>
                  <a:lnTo>
                    <a:pt x="573880" y="2168354"/>
                  </a:lnTo>
                  <a:cubicBezTo>
                    <a:pt x="329449" y="2038990"/>
                    <a:pt x="283139" y="1784988"/>
                    <a:pt x="283139" y="1784988"/>
                  </a:cubicBezTo>
                  <a:cubicBezTo>
                    <a:pt x="283139" y="1784988"/>
                    <a:pt x="-46707" y="2031311"/>
                    <a:pt x="5629" y="2234394"/>
                  </a:cubicBezTo>
                  <a:cubicBezTo>
                    <a:pt x="47805" y="2398255"/>
                    <a:pt x="395844" y="2573103"/>
                    <a:pt x="529105" y="2634536"/>
                  </a:cubicBezTo>
                  <a:cubicBezTo>
                    <a:pt x="544700" y="2812219"/>
                    <a:pt x="745182" y="2952806"/>
                    <a:pt x="823273" y="2977143"/>
                  </a:cubicBezTo>
                  <a:cubicBezTo>
                    <a:pt x="911287" y="3004552"/>
                    <a:pt x="909633" y="2947017"/>
                    <a:pt x="909633" y="2947017"/>
                  </a:cubicBezTo>
                  <a:cubicBezTo>
                    <a:pt x="968939" y="2961903"/>
                    <a:pt x="962677" y="2905550"/>
                    <a:pt x="962677" y="2905550"/>
                  </a:cubicBezTo>
                  <a:cubicBezTo>
                    <a:pt x="1030489" y="2928942"/>
                    <a:pt x="1030844" y="2842935"/>
                    <a:pt x="1030844" y="2842935"/>
                  </a:cubicBezTo>
                  <a:cubicBezTo>
                    <a:pt x="1091686" y="2867863"/>
                    <a:pt x="1123702" y="2820252"/>
                    <a:pt x="1062033" y="2638434"/>
                  </a:cubicBezTo>
                  <a:cubicBezTo>
                    <a:pt x="1000482" y="2456735"/>
                    <a:pt x="812404" y="2419520"/>
                    <a:pt x="812404" y="2419520"/>
                  </a:cubicBezTo>
                  <a:close/>
                </a:path>
              </a:pathLst>
            </a:custGeom>
            <a:solidFill>
              <a:srgbClr val="EAAD92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DE8A9E7-E36D-44F9-82D2-9E9A4ECCDB12}"/>
                </a:ext>
              </a:extLst>
            </p:cNvPr>
            <p:cNvSpPr/>
            <p:nvPr/>
          </p:nvSpPr>
          <p:spPr>
            <a:xfrm>
              <a:off x="745856" y="869023"/>
              <a:ext cx="2518249" cy="2845894"/>
            </a:xfrm>
            <a:custGeom>
              <a:avLst/>
              <a:gdLst>
                <a:gd name="connsiteX0" fmla="*/ 448534 w 2518249"/>
                <a:gd name="connsiteY0" fmla="*/ 2048211 h 2845894"/>
                <a:gd name="connsiteX1" fmla="*/ 447116 w 2518249"/>
                <a:gd name="connsiteY1" fmla="*/ 2048093 h 2845894"/>
                <a:gd name="connsiteX2" fmla="*/ 195 w 2518249"/>
                <a:gd name="connsiteY2" fmla="*/ 1582383 h 2845894"/>
                <a:gd name="connsiteX3" fmla="*/ 4329 w 2518249"/>
                <a:gd name="connsiteY3" fmla="*/ 1575177 h 2845894"/>
                <a:gd name="connsiteX4" fmla="*/ 11536 w 2518249"/>
                <a:gd name="connsiteY4" fmla="*/ 1579312 h 2845894"/>
                <a:gd name="connsiteX5" fmla="*/ 449834 w 2518249"/>
                <a:gd name="connsiteY5" fmla="*/ 2036633 h 2845894"/>
                <a:gd name="connsiteX6" fmla="*/ 454205 w 2518249"/>
                <a:gd name="connsiteY6" fmla="*/ 2043722 h 2845894"/>
                <a:gd name="connsiteX7" fmla="*/ 448534 w 2518249"/>
                <a:gd name="connsiteY7" fmla="*/ 2048211 h 2845894"/>
                <a:gd name="connsiteX8" fmla="*/ 2231732 w 2518249"/>
                <a:gd name="connsiteY8" fmla="*/ 1703714 h 2845894"/>
                <a:gd name="connsiteX9" fmla="*/ 2228424 w 2518249"/>
                <a:gd name="connsiteY9" fmla="*/ 1696034 h 2845894"/>
                <a:gd name="connsiteX10" fmla="*/ 1788709 w 2518249"/>
                <a:gd name="connsiteY10" fmla="*/ 1048389 h 2845894"/>
                <a:gd name="connsiteX11" fmla="*/ 1782093 w 2518249"/>
                <a:gd name="connsiteY11" fmla="*/ 1043309 h 2845894"/>
                <a:gd name="connsiteX12" fmla="*/ 1777013 w 2518249"/>
                <a:gd name="connsiteY12" fmla="*/ 1049925 h 2845894"/>
                <a:gd name="connsiteX13" fmla="*/ 2224053 w 2518249"/>
                <a:gd name="connsiteY13" fmla="*/ 1706903 h 2845894"/>
                <a:gd name="connsiteX14" fmla="*/ 2226298 w 2518249"/>
                <a:gd name="connsiteY14" fmla="*/ 1707376 h 2845894"/>
                <a:gd name="connsiteX15" fmla="*/ 2231732 w 2518249"/>
                <a:gd name="connsiteY15" fmla="*/ 1703714 h 2845894"/>
                <a:gd name="connsiteX16" fmla="*/ 544700 w 2518249"/>
                <a:gd name="connsiteY16" fmla="*/ 2522427 h 2845894"/>
                <a:gd name="connsiteX17" fmla="*/ 536548 w 2518249"/>
                <a:gd name="connsiteY17" fmla="*/ 2520418 h 2845894"/>
                <a:gd name="connsiteX18" fmla="*/ 534540 w 2518249"/>
                <a:gd name="connsiteY18" fmla="*/ 2528570 h 2845894"/>
                <a:gd name="connsiteX19" fmla="*/ 660949 w 2518249"/>
                <a:gd name="connsiteY19" fmla="*/ 2738978 h 2845894"/>
                <a:gd name="connsiteX20" fmla="*/ 666029 w 2518249"/>
                <a:gd name="connsiteY20" fmla="*/ 2741813 h 2845894"/>
                <a:gd name="connsiteX21" fmla="*/ 669101 w 2518249"/>
                <a:gd name="connsiteY21" fmla="*/ 2740986 h 2845894"/>
                <a:gd name="connsiteX22" fmla="*/ 671109 w 2518249"/>
                <a:gd name="connsiteY22" fmla="*/ 2732834 h 2845894"/>
                <a:gd name="connsiteX23" fmla="*/ 544700 w 2518249"/>
                <a:gd name="connsiteY23" fmla="*/ 2522427 h 2845894"/>
                <a:gd name="connsiteX24" fmla="*/ 602588 w 2518249"/>
                <a:gd name="connsiteY24" fmla="*/ 2794976 h 2845894"/>
                <a:gd name="connsiteX25" fmla="*/ 601525 w 2518249"/>
                <a:gd name="connsiteY25" fmla="*/ 2803246 h 2845894"/>
                <a:gd name="connsiteX26" fmla="*/ 597981 w 2518249"/>
                <a:gd name="connsiteY26" fmla="*/ 2804428 h 2845894"/>
                <a:gd name="connsiteX27" fmla="*/ 593255 w 2518249"/>
                <a:gd name="connsiteY27" fmla="*/ 2802065 h 2845894"/>
                <a:gd name="connsiteX28" fmla="*/ 459521 w 2518249"/>
                <a:gd name="connsiteY28" fmla="*/ 2626626 h 2845894"/>
                <a:gd name="connsiteX29" fmla="*/ 460584 w 2518249"/>
                <a:gd name="connsiteY29" fmla="*/ 2618356 h 2845894"/>
                <a:gd name="connsiteX30" fmla="*/ 468854 w 2518249"/>
                <a:gd name="connsiteY30" fmla="*/ 2619420 h 2845894"/>
                <a:gd name="connsiteX31" fmla="*/ 602588 w 2518249"/>
                <a:gd name="connsiteY31" fmla="*/ 2794976 h 2845894"/>
                <a:gd name="connsiteX32" fmla="*/ 548716 w 2518249"/>
                <a:gd name="connsiteY32" fmla="*/ 2835499 h 2845894"/>
                <a:gd name="connsiteX33" fmla="*/ 549307 w 2518249"/>
                <a:gd name="connsiteY33" fmla="*/ 2843886 h 2845894"/>
                <a:gd name="connsiteX34" fmla="*/ 544818 w 2518249"/>
                <a:gd name="connsiteY34" fmla="*/ 2845895 h 2845894"/>
                <a:gd name="connsiteX35" fmla="*/ 540919 w 2518249"/>
                <a:gd name="connsiteY35" fmla="*/ 2844477 h 2845894"/>
                <a:gd name="connsiteX36" fmla="*/ 381903 w 2518249"/>
                <a:gd name="connsiteY36" fmla="*/ 2704953 h 2845894"/>
                <a:gd name="connsiteX37" fmla="*/ 381313 w 2518249"/>
                <a:gd name="connsiteY37" fmla="*/ 2696565 h 2845894"/>
                <a:gd name="connsiteX38" fmla="*/ 389701 w 2518249"/>
                <a:gd name="connsiteY38" fmla="*/ 2695975 h 2845894"/>
                <a:gd name="connsiteX39" fmla="*/ 548716 w 2518249"/>
                <a:gd name="connsiteY39" fmla="*/ 2835499 h 2845894"/>
                <a:gd name="connsiteX40" fmla="*/ 2231142 w 2518249"/>
                <a:gd name="connsiteY40" fmla="*/ 333403 h 2845894"/>
                <a:gd name="connsiteX41" fmla="*/ 2229488 w 2518249"/>
                <a:gd name="connsiteY41" fmla="*/ 341555 h 2845894"/>
                <a:gd name="connsiteX42" fmla="*/ 2226180 w 2518249"/>
                <a:gd name="connsiteY42" fmla="*/ 342500 h 2845894"/>
                <a:gd name="connsiteX43" fmla="*/ 2221218 w 2518249"/>
                <a:gd name="connsiteY43" fmla="*/ 339901 h 2845894"/>
                <a:gd name="connsiteX44" fmla="*/ 2046844 w 2518249"/>
                <a:gd name="connsiteY44" fmla="*/ 232630 h 2845894"/>
                <a:gd name="connsiteX45" fmla="*/ 2041882 w 2518249"/>
                <a:gd name="connsiteY45" fmla="*/ 226841 h 2845894"/>
                <a:gd name="connsiteX46" fmla="*/ 2041882 w 2518249"/>
                <a:gd name="connsiteY46" fmla="*/ 181829 h 2845894"/>
                <a:gd name="connsiteX47" fmla="*/ 2047789 w 2518249"/>
                <a:gd name="connsiteY47" fmla="*/ 175922 h 2845894"/>
                <a:gd name="connsiteX48" fmla="*/ 2053696 w 2518249"/>
                <a:gd name="connsiteY48" fmla="*/ 181829 h 2845894"/>
                <a:gd name="connsiteX49" fmla="*/ 2053696 w 2518249"/>
                <a:gd name="connsiteY49" fmla="*/ 221997 h 2845894"/>
                <a:gd name="connsiteX50" fmla="*/ 2231142 w 2518249"/>
                <a:gd name="connsiteY50" fmla="*/ 333403 h 2845894"/>
                <a:gd name="connsiteX51" fmla="*/ 2344201 w 2518249"/>
                <a:gd name="connsiteY51" fmla="*/ 9344 h 2845894"/>
                <a:gd name="connsiteX52" fmla="*/ 2239648 w 2518249"/>
                <a:gd name="connsiteY52" fmla="*/ 155130 h 2845894"/>
                <a:gd name="connsiteX53" fmla="*/ 2234804 w 2518249"/>
                <a:gd name="connsiteY53" fmla="*/ 157611 h 2845894"/>
                <a:gd name="connsiteX54" fmla="*/ 2231378 w 2518249"/>
                <a:gd name="connsiteY54" fmla="*/ 156547 h 2845894"/>
                <a:gd name="connsiteX55" fmla="*/ 2229960 w 2518249"/>
                <a:gd name="connsiteY55" fmla="*/ 148278 h 2845894"/>
                <a:gd name="connsiteX56" fmla="*/ 2334514 w 2518249"/>
                <a:gd name="connsiteY56" fmla="*/ 2492 h 2845894"/>
                <a:gd name="connsiteX57" fmla="*/ 2342784 w 2518249"/>
                <a:gd name="connsiteY57" fmla="*/ 1193 h 2845894"/>
                <a:gd name="connsiteX58" fmla="*/ 2344201 w 2518249"/>
                <a:gd name="connsiteY58" fmla="*/ 9344 h 2845894"/>
                <a:gd name="connsiteX59" fmla="*/ 2462695 w 2518249"/>
                <a:gd name="connsiteY59" fmla="*/ 56601 h 2845894"/>
                <a:gd name="connsiteX60" fmla="*/ 2334041 w 2518249"/>
                <a:gd name="connsiteY60" fmla="*/ 230385 h 2845894"/>
                <a:gd name="connsiteX61" fmla="*/ 2329316 w 2518249"/>
                <a:gd name="connsiteY61" fmla="*/ 232748 h 2845894"/>
                <a:gd name="connsiteX62" fmla="*/ 2325771 w 2518249"/>
                <a:gd name="connsiteY62" fmla="*/ 231566 h 2845894"/>
                <a:gd name="connsiteX63" fmla="*/ 2324590 w 2518249"/>
                <a:gd name="connsiteY63" fmla="*/ 223297 h 2845894"/>
                <a:gd name="connsiteX64" fmla="*/ 2453244 w 2518249"/>
                <a:gd name="connsiteY64" fmla="*/ 49512 h 2845894"/>
                <a:gd name="connsiteX65" fmla="*/ 2461514 w 2518249"/>
                <a:gd name="connsiteY65" fmla="*/ 48331 h 2845894"/>
                <a:gd name="connsiteX66" fmla="*/ 2462695 w 2518249"/>
                <a:gd name="connsiteY66" fmla="*/ 56601 h 2845894"/>
                <a:gd name="connsiteX67" fmla="*/ 2516803 w 2518249"/>
                <a:gd name="connsiteY67" fmla="*/ 179821 h 2845894"/>
                <a:gd name="connsiteX68" fmla="*/ 2408233 w 2518249"/>
                <a:gd name="connsiteY68" fmla="*/ 306349 h 2845894"/>
                <a:gd name="connsiteX69" fmla="*/ 2403744 w 2518249"/>
                <a:gd name="connsiteY69" fmla="*/ 308358 h 2845894"/>
                <a:gd name="connsiteX70" fmla="*/ 2399845 w 2518249"/>
                <a:gd name="connsiteY70" fmla="*/ 306940 h 2845894"/>
                <a:gd name="connsiteX71" fmla="*/ 2399254 w 2518249"/>
                <a:gd name="connsiteY71" fmla="*/ 298552 h 2845894"/>
                <a:gd name="connsiteX72" fmla="*/ 2507824 w 2518249"/>
                <a:gd name="connsiteY72" fmla="*/ 172024 h 2845894"/>
                <a:gd name="connsiteX73" fmla="*/ 2516212 w 2518249"/>
                <a:gd name="connsiteY73" fmla="*/ 171433 h 2845894"/>
                <a:gd name="connsiteX74" fmla="*/ 2516803 w 2518249"/>
                <a:gd name="connsiteY74" fmla="*/ 179821 h 2845894"/>
                <a:gd name="connsiteX75" fmla="*/ 1995926 w 2518249"/>
                <a:gd name="connsiteY75" fmla="*/ 884646 h 2845894"/>
                <a:gd name="connsiteX76" fmla="*/ 1986829 w 2518249"/>
                <a:gd name="connsiteY76" fmla="*/ 999243 h 2845894"/>
                <a:gd name="connsiteX77" fmla="*/ 1980922 w 2518249"/>
                <a:gd name="connsiteY77" fmla="*/ 1004677 h 2845894"/>
                <a:gd name="connsiteX78" fmla="*/ 1980450 w 2518249"/>
                <a:gd name="connsiteY78" fmla="*/ 1004677 h 2845894"/>
                <a:gd name="connsiteX79" fmla="*/ 1975015 w 2518249"/>
                <a:gd name="connsiteY79" fmla="*/ 998297 h 2845894"/>
                <a:gd name="connsiteX80" fmla="*/ 1984112 w 2518249"/>
                <a:gd name="connsiteY80" fmla="*/ 883701 h 2845894"/>
                <a:gd name="connsiteX81" fmla="*/ 1990491 w 2518249"/>
                <a:gd name="connsiteY81" fmla="*/ 878267 h 2845894"/>
                <a:gd name="connsiteX82" fmla="*/ 1995926 w 2518249"/>
                <a:gd name="connsiteY82" fmla="*/ 884646 h 2845894"/>
                <a:gd name="connsiteX83" fmla="*/ 223715 w 2518249"/>
                <a:gd name="connsiteY83" fmla="*/ 2104918 h 2845894"/>
                <a:gd name="connsiteX84" fmla="*/ 223951 w 2518249"/>
                <a:gd name="connsiteY84" fmla="*/ 2113306 h 2845894"/>
                <a:gd name="connsiteX85" fmla="*/ 219698 w 2518249"/>
                <a:gd name="connsiteY85" fmla="*/ 2115078 h 2845894"/>
                <a:gd name="connsiteX86" fmla="*/ 215563 w 2518249"/>
                <a:gd name="connsiteY86" fmla="*/ 2113424 h 2845894"/>
                <a:gd name="connsiteX87" fmla="*/ 178822 w 2518249"/>
                <a:gd name="connsiteY87" fmla="*/ 2078219 h 2845894"/>
                <a:gd name="connsiteX88" fmla="*/ 178585 w 2518249"/>
                <a:gd name="connsiteY88" fmla="*/ 2069831 h 2845894"/>
                <a:gd name="connsiteX89" fmla="*/ 186973 w 2518249"/>
                <a:gd name="connsiteY89" fmla="*/ 2069594 h 2845894"/>
                <a:gd name="connsiteX90" fmla="*/ 223715 w 2518249"/>
                <a:gd name="connsiteY90" fmla="*/ 2104918 h 28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518249" h="2845894">
                  <a:moveTo>
                    <a:pt x="448534" y="2048211"/>
                  </a:moveTo>
                  <a:cubicBezTo>
                    <a:pt x="448062" y="2048211"/>
                    <a:pt x="447589" y="2048211"/>
                    <a:pt x="447116" y="2048093"/>
                  </a:cubicBezTo>
                  <a:cubicBezTo>
                    <a:pt x="107229" y="1965158"/>
                    <a:pt x="1140" y="1586164"/>
                    <a:pt x="195" y="1582383"/>
                  </a:cubicBezTo>
                  <a:cubicBezTo>
                    <a:pt x="-632" y="1579194"/>
                    <a:pt x="1258" y="1576004"/>
                    <a:pt x="4329" y="1575177"/>
                  </a:cubicBezTo>
                  <a:cubicBezTo>
                    <a:pt x="7401" y="1574350"/>
                    <a:pt x="10709" y="1576240"/>
                    <a:pt x="11536" y="1579312"/>
                  </a:cubicBezTo>
                  <a:cubicBezTo>
                    <a:pt x="12599" y="1583092"/>
                    <a:pt x="116798" y="1955353"/>
                    <a:pt x="449834" y="2036633"/>
                  </a:cubicBezTo>
                  <a:cubicBezTo>
                    <a:pt x="453023" y="2037460"/>
                    <a:pt x="454914" y="2040650"/>
                    <a:pt x="454205" y="2043722"/>
                  </a:cubicBezTo>
                  <a:cubicBezTo>
                    <a:pt x="453614" y="2046321"/>
                    <a:pt x="451133" y="2048211"/>
                    <a:pt x="448534" y="2048211"/>
                  </a:cubicBezTo>
                  <a:close/>
                  <a:moveTo>
                    <a:pt x="2231732" y="1703714"/>
                  </a:moveTo>
                  <a:cubicBezTo>
                    <a:pt x="2232914" y="1700642"/>
                    <a:pt x="2231496" y="1697216"/>
                    <a:pt x="2228424" y="1696034"/>
                  </a:cubicBezTo>
                  <a:cubicBezTo>
                    <a:pt x="1859475" y="1548832"/>
                    <a:pt x="1789300" y="1053351"/>
                    <a:pt x="1788709" y="1048389"/>
                  </a:cubicBezTo>
                  <a:cubicBezTo>
                    <a:pt x="1788236" y="1045199"/>
                    <a:pt x="1785165" y="1042836"/>
                    <a:pt x="1782093" y="1043309"/>
                  </a:cubicBezTo>
                  <a:cubicBezTo>
                    <a:pt x="1778904" y="1043782"/>
                    <a:pt x="1776541" y="1046735"/>
                    <a:pt x="1777013" y="1049925"/>
                  </a:cubicBezTo>
                  <a:cubicBezTo>
                    <a:pt x="1777722" y="1055005"/>
                    <a:pt x="1848606" y="1557101"/>
                    <a:pt x="2224053" y="1706903"/>
                  </a:cubicBezTo>
                  <a:cubicBezTo>
                    <a:pt x="2224762" y="1707140"/>
                    <a:pt x="2225471" y="1707376"/>
                    <a:pt x="2226298" y="1707376"/>
                  </a:cubicBezTo>
                  <a:cubicBezTo>
                    <a:pt x="2228543" y="1707494"/>
                    <a:pt x="2230787" y="1706076"/>
                    <a:pt x="2231732" y="1703714"/>
                  </a:cubicBezTo>
                  <a:close/>
                  <a:moveTo>
                    <a:pt x="544700" y="2522427"/>
                  </a:moveTo>
                  <a:cubicBezTo>
                    <a:pt x="543046" y="2519591"/>
                    <a:pt x="539383" y="2518764"/>
                    <a:pt x="536548" y="2520418"/>
                  </a:cubicBezTo>
                  <a:cubicBezTo>
                    <a:pt x="533713" y="2522072"/>
                    <a:pt x="532886" y="2525734"/>
                    <a:pt x="534540" y="2528570"/>
                  </a:cubicBezTo>
                  <a:lnTo>
                    <a:pt x="660949" y="2738978"/>
                  </a:lnTo>
                  <a:cubicBezTo>
                    <a:pt x="662012" y="2740868"/>
                    <a:pt x="664021" y="2741813"/>
                    <a:pt x="666029" y="2741813"/>
                  </a:cubicBezTo>
                  <a:cubicBezTo>
                    <a:pt x="667092" y="2741813"/>
                    <a:pt x="668156" y="2741577"/>
                    <a:pt x="669101" y="2740986"/>
                  </a:cubicBezTo>
                  <a:cubicBezTo>
                    <a:pt x="671936" y="2739332"/>
                    <a:pt x="672763" y="2735670"/>
                    <a:pt x="671109" y="2732834"/>
                  </a:cubicBezTo>
                  <a:lnTo>
                    <a:pt x="544700" y="2522427"/>
                  </a:lnTo>
                  <a:close/>
                  <a:moveTo>
                    <a:pt x="602588" y="2794976"/>
                  </a:moveTo>
                  <a:cubicBezTo>
                    <a:pt x="604596" y="2797575"/>
                    <a:pt x="604006" y="2801238"/>
                    <a:pt x="601525" y="2803246"/>
                  </a:cubicBezTo>
                  <a:cubicBezTo>
                    <a:pt x="600462" y="2804073"/>
                    <a:pt x="599162" y="2804428"/>
                    <a:pt x="597981" y="2804428"/>
                  </a:cubicBezTo>
                  <a:cubicBezTo>
                    <a:pt x="596209" y="2804428"/>
                    <a:pt x="594436" y="2803600"/>
                    <a:pt x="593255" y="2802065"/>
                  </a:cubicBezTo>
                  <a:lnTo>
                    <a:pt x="459521" y="2626626"/>
                  </a:lnTo>
                  <a:cubicBezTo>
                    <a:pt x="457513" y="2624027"/>
                    <a:pt x="458103" y="2620365"/>
                    <a:pt x="460584" y="2618356"/>
                  </a:cubicBezTo>
                  <a:cubicBezTo>
                    <a:pt x="463183" y="2616348"/>
                    <a:pt x="466846" y="2616939"/>
                    <a:pt x="468854" y="2619420"/>
                  </a:cubicBezTo>
                  <a:lnTo>
                    <a:pt x="602588" y="2794976"/>
                  </a:lnTo>
                  <a:close/>
                  <a:moveTo>
                    <a:pt x="548716" y="2835499"/>
                  </a:moveTo>
                  <a:cubicBezTo>
                    <a:pt x="551197" y="2837625"/>
                    <a:pt x="551434" y="2841406"/>
                    <a:pt x="549307" y="2843886"/>
                  </a:cubicBezTo>
                  <a:cubicBezTo>
                    <a:pt x="548126" y="2845186"/>
                    <a:pt x="546472" y="2845895"/>
                    <a:pt x="544818" y="2845895"/>
                  </a:cubicBezTo>
                  <a:cubicBezTo>
                    <a:pt x="543400" y="2845895"/>
                    <a:pt x="542101" y="2845422"/>
                    <a:pt x="540919" y="2844477"/>
                  </a:cubicBezTo>
                  <a:lnTo>
                    <a:pt x="381903" y="2704953"/>
                  </a:lnTo>
                  <a:cubicBezTo>
                    <a:pt x="379422" y="2702827"/>
                    <a:pt x="379186" y="2699046"/>
                    <a:pt x="381313" y="2696565"/>
                  </a:cubicBezTo>
                  <a:cubicBezTo>
                    <a:pt x="383439" y="2694084"/>
                    <a:pt x="387220" y="2693848"/>
                    <a:pt x="389701" y="2695975"/>
                  </a:cubicBezTo>
                  <a:lnTo>
                    <a:pt x="548716" y="2835499"/>
                  </a:lnTo>
                  <a:close/>
                  <a:moveTo>
                    <a:pt x="2231142" y="333403"/>
                  </a:moveTo>
                  <a:cubicBezTo>
                    <a:pt x="2232914" y="336121"/>
                    <a:pt x="2232205" y="339783"/>
                    <a:pt x="2229488" y="341555"/>
                  </a:cubicBezTo>
                  <a:cubicBezTo>
                    <a:pt x="2228424" y="342264"/>
                    <a:pt x="2227361" y="342500"/>
                    <a:pt x="2226180" y="342500"/>
                  </a:cubicBezTo>
                  <a:cubicBezTo>
                    <a:pt x="2224290" y="342500"/>
                    <a:pt x="2222399" y="341555"/>
                    <a:pt x="2221218" y="339901"/>
                  </a:cubicBezTo>
                  <a:cubicBezTo>
                    <a:pt x="2162503" y="251650"/>
                    <a:pt x="2048025" y="232866"/>
                    <a:pt x="2046844" y="232630"/>
                  </a:cubicBezTo>
                  <a:cubicBezTo>
                    <a:pt x="2044009" y="232157"/>
                    <a:pt x="2041882" y="229676"/>
                    <a:pt x="2041882" y="226841"/>
                  </a:cubicBezTo>
                  <a:lnTo>
                    <a:pt x="2041882" y="181829"/>
                  </a:lnTo>
                  <a:cubicBezTo>
                    <a:pt x="2041882" y="178521"/>
                    <a:pt x="2044481" y="175922"/>
                    <a:pt x="2047789" y="175922"/>
                  </a:cubicBezTo>
                  <a:cubicBezTo>
                    <a:pt x="2051097" y="175922"/>
                    <a:pt x="2053696" y="178521"/>
                    <a:pt x="2053696" y="181829"/>
                  </a:cubicBezTo>
                  <a:lnTo>
                    <a:pt x="2053696" y="221997"/>
                  </a:lnTo>
                  <a:cubicBezTo>
                    <a:pt x="2077324" y="226605"/>
                    <a:pt x="2175971" y="250469"/>
                    <a:pt x="2231142" y="333403"/>
                  </a:cubicBezTo>
                  <a:close/>
                  <a:moveTo>
                    <a:pt x="2344201" y="9344"/>
                  </a:moveTo>
                  <a:lnTo>
                    <a:pt x="2239648" y="155130"/>
                  </a:lnTo>
                  <a:cubicBezTo>
                    <a:pt x="2238466" y="156784"/>
                    <a:pt x="2236694" y="157611"/>
                    <a:pt x="2234804" y="157611"/>
                  </a:cubicBezTo>
                  <a:cubicBezTo>
                    <a:pt x="2233623" y="157611"/>
                    <a:pt x="2232441" y="157256"/>
                    <a:pt x="2231378" y="156547"/>
                  </a:cubicBezTo>
                  <a:cubicBezTo>
                    <a:pt x="2228779" y="154657"/>
                    <a:pt x="2228070" y="150995"/>
                    <a:pt x="2229960" y="148278"/>
                  </a:cubicBezTo>
                  <a:lnTo>
                    <a:pt x="2334514" y="2492"/>
                  </a:lnTo>
                  <a:cubicBezTo>
                    <a:pt x="2336404" y="-225"/>
                    <a:pt x="2340066" y="-816"/>
                    <a:pt x="2342784" y="1193"/>
                  </a:cubicBezTo>
                  <a:cubicBezTo>
                    <a:pt x="2345501" y="2965"/>
                    <a:pt x="2346091" y="6627"/>
                    <a:pt x="2344201" y="9344"/>
                  </a:cubicBezTo>
                  <a:close/>
                  <a:moveTo>
                    <a:pt x="2462695" y="56601"/>
                  </a:moveTo>
                  <a:lnTo>
                    <a:pt x="2334041" y="230385"/>
                  </a:lnTo>
                  <a:cubicBezTo>
                    <a:pt x="2332860" y="231921"/>
                    <a:pt x="2331088" y="232748"/>
                    <a:pt x="2329316" y="232748"/>
                  </a:cubicBezTo>
                  <a:cubicBezTo>
                    <a:pt x="2328134" y="232748"/>
                    <a:pt x="2326835" y="232393"/>
                    <a:pt x="2325771" y="231566"/>
                  </a:cubicBezTo>
                  <a:cubicBezTo>
                    <a:pt x="2323172" y="229676"/>
                    <a:pt x="2322582" y="225896"/>
                    <a:pt x="2324590" y="223297"/>
                  </a:cubicBezTo>
                  <a:lnTo>
                    <a:pt x="2453244" y="49512"/>
                  </a:lnTo>
                  <a:cubicBezTo>
                    <a:pt x="2455134" y="46913"/>
                    <a:pt x="2458915" y="46322"/>
                    <a:pt x="2461514" y="48331"/>
                  </a:cubicBezTo>
                  <a:cubicBezTo>
                    <a:pt x="2464113" y="50339"/>
                    <a:pt x="2464703" y="54002"/>
                    <a:pt x="2462695" y="56601"/>
                  </a:cubicBezTo>
                  <a:close/>
                  <a:moveTo>
                    <a:pt x="2516803" y="179821"/>
                  </a:moveTo>
                  <a:lnTo>
                    <a:pt x="2408233" y="306349"/>
                  </a:lnTo>
                  <a:cubicBezTo>
                    <a:pt x="2407051" y="307767"/>
                    <a:pt x="2405398" y="308358"/>
                    <a:pt x="2403744" y="308358"/>
                  </a:cubicBezTo>
                  <a:cubicBezTo>
                    <a:pt x="2402326" y="308358"/>
                    <a:pt x="2401026" y="307885"/>
                    <a:pt x="2399845" y="306940"/>
                  </a:cubicBezTo>
                  <a:cubicBezTo>
                    <a:pt x="2397364" y="304814"/>
                    <a:pt x="2397128" y="301033"/>
                    <a:pt x="2399254" y="298552"/>
                  </a:cubicBezTo>
                  <a:lnTo>
                    <a:pt x="2507824" y="172024"/>
                  </a:lnTo>
                  <a:cubicBezTo>
                    <a:pt x="2509951" y="169543"/>
                    <a:pt x="2513731" y="169306"/>
                    <a:pt x="2516212" y="171433"/>
                  </a:cubicBezTo>
                  <a:cubicBezTo>
                    <a:pt x="2518693" y="173560"/>
                    <a:pt x="2518930" y="177340"/>
                    <a:pt x="2516803" y="179821"/>
                  </a:cubicBezTo>
                  <a:close/>
                  <a:moveTo>
                    <a:pt x="1995926" y="884646"/>
                  </a:moveTo>
                  <a:lnTo>
                    <a:pt x="1986829" y="999243"/>
                  </a:lnTo>
                  <a:cubicBezTo>
                    <a:pt x="1986593" y="1002314"/>
                    <a:pt x="1983994" y="1004677"/>
                    <a:pt x="1980922" y="1004677"/>
                  </a:cubicBezTo>
                  <a:cubicBezTo>
                    <a:pt x="1980804" y="1004677"/>
                    <a:pt x="1980568" y="1004677"/>
                    <a:pt x="1980450" y="1004677"/>
                  </a:cubicBezTo>
                  <a:cubicBezTo>
                    <a:pt x="1977142" y="1004441"/>
                    <a:pt x="1974779" y="1001605"/>
                    <a:pt x="1975015" y="998297"/>
                  </a:cubicBezTo>
                  <a:lnTo>
                    <a:pt x="1984112" y="883701"/>
                  </a:lnTo>
                  <a:cubicBezTo>
                    <a:pt x="1984348" y="880393"/>
                    <a:pt x="1987538" y="878031"/>
                    <a:pt x="1990491" y="878267"/>
                  </a:cubicBezTo>
                  <a:cubicBezTo>
                    <a:pt x="1993799" y="878503"/>
                    <a:pt x="1996162" y="881339"/>
                    <a:pt x="1995926" y="884646"/>
                  </a:cubicBezTo>
                  <a:close/>
                  <a:moveTo>
                    <a:pt x="223715" y="2104918"/>
                  </a:moveTo>
                  <a:cubicBezTo>
                    <a:pt x="226077" y="2107163"/>
                    <a:pt x="226195" y="2110944"/>
                    <a:pt x="223951" y="2113306"/>
                  </a:cubicBezTo>
                  <a:cubicBezTo>
                    <a:pt x="222769" y="2114488"/>
                    <a:pt x="221234" y="2115078"/>
                    <a:pt x="219698" y="2115078"/>
                  </a:cubicBezTo>
                  <a:cubicBezTo>
                    <a:pt x="218280" y="2115078"/>
                    <a:pt x="216744" y="2114488"/>
                    <a:pt x="215563" y="2113424"/>
                  </a:cubicBezTo>
                  <a:lnTo>
                    <a:pt x="178822" y="2078219"/>
                  </a:lnTo>
                  <a:cubicBezTo>
                    <a:pt x="176459" y="2075974"/>
                    <a:pt x="176341" y="2072194"/>
                    <a:pt x="178585" y="2069831"/>
                  </a:cubicBezTo>
                  <a:cubicBezTo>
                    <a:pt x="180830" y="2067468"/>
                    <a:pt x="184610" y="2067350"/>
                    <a:pt x="186973" y="2069594"/>
                  </a:cubicBezTo>
                  <a:lnTo>
                    <a:pt x="223715" y="2104918"/>
                  </a:lnTo>
                  <a:close/>
                </a:path>
              </a:pathLst>
            </a:custGeom>
            <a:solidFill>
              <a:srgbClr val="000000"/>
            </a:solidFill>
            <a:ln w="11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6292A456-5607-4A4A-AFD2-390DAEF624EB}"/>
              </a:ext>
            </a:extLst>
          </p:cNvPr>
          <p:cNvGrpSpPr/>
          <p:nvPr/>
        </p:nvGrpSpPr>
        <p:grpSpPr>
          <a:xfrm>
            <a:off x="4257737" y="780700"/>
            <a:ext cx="3049333" cy="6025818"/>
            <a:chOff x="4257737" y="780700"/>
            <a:chExt cx="3049333" cy="6025818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3E196862-0534-4672-95B6-D9AD53700A3E}"/>
                </a:ext>
              </a:extLst>
            </p:cNvPr>
            <p:cNvSpPr/>
            <p:nvPr/>
          </p:nvSpPr>
          <p:spPr>
            <a:xfrm>
              <a:off x="4654752" y="5820158"/>
              <a:ext cx="2043720" cy="986360"/>
            </a:xfrm>
            <a:custGeom>
              <a:avLst/>
              <a:gdLst>
                <a:gd name="connsiteX0" fmla="*/ 2036219 w 2043720"/>
                <a:gd name="connsiteY0" fmla="*/ 603529 h 986360"/>
                <a:gd name="connsiteX1" fmla="*/ 1917069 w 2043720"/>
                <a:gd name="connsiteY1" fmla="*/ 743156 h 986360"/>
                <a:gd name="connsiteX2" fmla="*/ 1539788 w 2043720"/>
                <a:gd name="connsiteY2" fmla="*/ 985681 h 986360"/>
                <a:gd name="connsiteX3" fmla="*/ 1318845 w 2043720"/>
                <a:gd name="connsiteY3" fmla="*/ 613585 h 986360"/>
                <a:gd name="connsiteX4" fmla="*/ 1581935 w 2043720"/>
                <a:gd name="connsiteY4" fmla="*/ 139757 h 986360"/>
                <a:gd name="connsiteX5" fmla="*/ 1951779 w 2043720"/>
                <a:gd name="connsiteY5" fmla="*/ 139757 h 986360"/>
                <a:gd name="connsiteX6" fmla="*/ 2036219 w 2043720"/>
                <a:gd name="connsiteY6" fmla="*/ 603529 h 986360"/>
                <a:gd name="connsiteX7" fmla="*/ 648285 w 2043720"/>
                <a:gd name="connsiteY7" fmla="*/ 187708 h 986360"/>
                <a:gd name="connsiteX8" fmla="*/ 613575 w 2043720"/>
                <a:gd name="connsiteY8" fmla="*/ 230849 h 986360"/>
                <a:gd name="connsiteX9" fmla="*/ 332401 w 2043720"/>
                <a:gd name="connsiteY9" fmla="*/ 430233 h 986360"/>
                <a:gd name="connsiteX10" fmla="*/ 151271 w 2043720"/>
                <a:gd name="connsiteY10" fmla="*/ 871123 h 986360"/>
                <a:gd name="connsiteX11" fmla="*/ 773121 w 2043720"/>
                <a:gd name="connsiteY11" fmla="*/ 800289 h 986360"/>
                <a:gd name="connsiteX12" fmla="*/ 936313 w 2043720"/>
                <a:gd name="connsiteY12" fmla="*/ 745342 h 986360"/>
                <a:gd name="connsiteX13" fmla="*/ 1085067 w 2043720"/>
                <a:gd name="connsiteY13" fmla="*/ 695204 h 986360"/>
                <a:gd name="connsiteX14" fmla="*/ 1114527 w 2043720"/>
                <a:gd name="connsiteY14" fmla="*/ 646816 h 986360"/>
                <a:gd name="connsiteX15" fmla="*/ 1063921 w 2043720"/>
                <a:gd name="connsiteY15" fmla="*/ 261457 h 986360"/>
                <a:gd name="connsiteX16" fmla="*/ 648285 w 2043720"/>
                <a:gd name="connsiteY16" fmla="*/ 187708 h 98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43720" h="986360">
                  <a:moveTo>
                    <a:pt x="2036219" y="603529"/>
                  </a:moveTo>
                  <a:cubicBezTo>
                    <a:pt x="1979634" y="632532"/>
                    <a:pt x="1937341" y="682815"/>
                    <a:pt x="1917069" y="743156"/>
                  </a:cubicBezTo>
                  <a:cubicBezTo>
                    <a:pt x="1885277" y="837892"/>
                    <a:pt x="1795003" y="976645"/>
                    <a:pt x="1539788" y="985681"/>
                  </a:cubicBezTo>
                  <a:cubicBezTo>
                    <a:pt x="1150111" y="999381"/>
                    <a:pt x="1112777" y="803350"/>
                    <a:pt x="1318845" y="613585"/>
                  </a:cubicBezTo>
                  <a:cubicBezTo>
                    <a:pt x="1524913" y="423820"/>
                    <a:pt x="1581935" y="139757"/>
                    <a:pt x="1581935" y="139757"/>
                  </a:cubicBezTo>
                  <a:cubicBezTo>
                    <a:pt x="1591852" y="-18964"/>
                    <a:pt x="1822713" y="-72308"/>
                    <a:pt x="1951779" y="139757"/>
                  </a:cubicBezTo>
                  <a:cubicBezTo>
                    <a:pt x="2080990" y="351821"/>
                    <a:pt x="2036219" y="603529"/>
                    <a:pt x="2036219" y="603529"/>
                  </a:cubicBezTo>
                  <a:close/>
                  <a:moveTo>
                    <a:pt x="648285" y="187708"/>
                  </a:moveTo>
                  <a:lnTo>
                    <a:pt x="613575" y="230849"/>
                  </a:lnTo>
                  <a:cubicBezTo>
                    <a:pt x="540073" y="322088"/>
                    <a:pt x="442071" y="389278"/>
                    <a:pt x="332401" y="430233"/>
                  </a:cubicBezTo>
                  <a:cubicBezTo>
                    <a:pt x="52102" y="534735"/>
                    <a:pt x="-153821" y="783965"/>
                    <a:pt x="151271" y="871123"/>
                  </a:cubicBezTo>
                  <a:cubicBezTo>
                    <a:pt x="405028" y="943560"/>
                    <a:pt x="650764" y="857131"/>
                    <a:pt x="773121" y="800289"/>
                  </a:cubicBezTo>
                  <a:cubicBezTo>
                    <a:pt x="825331" y="775949"/>
                    <a:pt x="880020" y="757293"/>
                    <a:pt x="936313" y="745342"/>
                  </a:cubicBezTo>
                  <a:cubicBezTo>
                    <a:pt x="1004273" y="730767"/>
                    <a:pt x="1055317" y="709634"/>
                    <a:pt x="1085067" y="695204"/>
                  </a:cubicBezTo>
                  <a:cubicBezTo>
                    <a:pt x="1103589" y="686168"/>
                    <a:pt x="1114818" y="667221"/>
                    <a:pt x="1114527" y="646816"/>
                  </a:cubicBezTo>
                  <a:cubicBezTo>
                    <a:pt x="1111610" y="435189"/>
                    <a:pt x="1063921" y="261457"/>
                    <a:pt x="1063921" y="261457"/>
                  </a:cubicBezTo>
                  <a:lnTo>
                    <a:pt x="648285" y="187708"/>
                  </a:lnTo>
                  <a:close/>
                </a:path>
              </a:pathLst>
            </a:custGeom>
            <a:solidFill>
              <a:srgbClr val="F9E9E8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27CA86ED-F0A9-4CB4-A96D-141C713480FA}"/>
                </a:ext>
              </a:extLst>
            </p:cNvPr>
            <p:cNvSpPr/>
            <p:nvPr/>
          </p:nvSpPr>
          <p:spPr>
            <a:xfrm>
              <a:off x="4999747" y="3740277"/>
              <a:ext cx="1698806" cy="2394355"/>
            </a:xfrm>
            <a:custGeom>
              <a:avLst/>
              <a:gdLst>
                <a:gd name="connsiteX0" fmla="*/ 732342 w 1698806"/>
                <a:gd name="connsiteY0" fmla="*/ 345165 h 2394355"/>
                <a:gd name="connsiteX1" fmla="*/ 732342 w 1698806"/>
                <a:gd name="connsiteY1" fmla="*/ 2354601 h 2394355"/>
                <a:gd name="connsiteX2" fmla="*/ 367166 w 1698806"/>
                <a:gd name="connsiteY2" fmla="*/ 2387394 h 2394355"/>
                <a:gd name="connsiteX3" fmla="*/ 240871 w 1698806"/>
                <a:gd name="connsiteY3" fmla="*/ 2354601 h 2394355"/>
                <a:gd name="connsiteX4" fmla="*/ 677 w 1698806"/>
                <a:gd name="connsiteY4" fmla="*/ 293133 h 2394355"/>
                <a:gd name="connsiteX5" fmla="*/ 93 w 1698806"/>
                <a:gd name="connsiteY5" fmla="*/ 172745 h 2394355"/>
                <a:gd name="connsiteX6" fmla="*/ 732342 w 1698806"/>
                <a:gd name="connsiteY6" fmla="*/ 345165 h 2394355"/>
                <a:gd name="connsiteX7" fmla="*/ 1527593 w 1698806"/>
                <a:gd name="connsiteY7" fmla="*/ 269667 h 2394355"/>
                <a:gd name="connsiteX8" fmla="*/ 1521906 w 1698806"/>
                <a:gd name="connsiteY8" fmla="*/ 260048 h 2394355"/>
                <a:gd name="connsiteX9" fmla="*/ 752760 w 1698806"/>
                <a:gd name="connsiteY9" fmla="*/ 358865 h 2394355"/>
                <a:gd name="connsiteX10" fmla="*/ 1117936 w 1698806"/>
                <a:gd name="connsiteY10" fmla="*/ 2363492 h 2394355"/>
                <a:gd name="connsiteX11" fmla="*/ 1582866 w 1698806"/>
                <a:gd name="connsiteY11" fmla="*/ 2358099 h 2394355"/>
                <a:gd name="connsiteX12" fmla="*/ 1698806 w 1698806"/>
                <a:gd name="connsiteY12" fmla="*/ 2298925 h 2394355"/>
                <a:gd name="connsiteX13" fmla="*/ 1527593 w 1698806"/>
                <a:gd name="connsiteY13" fmla="*/ 269667 h 239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8806" h="2394355">
                  <a:moveTo>
                    <a:pt x="732342" y="345165"/>
                  </a:moveTo>
                  <a:cubicBezTo>
                    <a:pt x="675320" y="667707"/>
                    <a:pt x="732342" y="2354601"/>
                    <a:pt x="732342" y="2354601"/>
                  </a:cubicBezTo>
                  <a:cubicBezTo>
                    <a:pt x="576588" y="2400220"/>
                    <a:pt x="452043" y="2399200"/>
                    <a:pt x="367166" y="2387394"/>
                  </a:cubicBezTo>
                  <a:cubicBezTo>
                    <a:pt x="285643" y="2376026"/>
                    <a:pt x="240871" y="2354601"/>
                    <a:pt x="240871" y="2354601"/>
                  </a:cubicBezTo>
                  <a:cubicBezTo>
                    <a:pt x="36698" y="1528206"/>
                    <a:pt x="5198" y="615237"/>
                    <a:pt x="677" y="293133"/>
                  </a:cubicBezTo>
                  <a:cubicBezTo>
                    <a:pt x="-344" y="216032"/>
                    <a:pt x="93" y="172745"/>
                    <a:pt x="93" y="172745"/>
                  </a:cubicBezTo>
                  <a:cubicBezTo>
                    <a:pt x="27365" y="-150963"/>
                    <a:pt x="789365" y="22624"/>
                    <a:pt x="732342" y="345165"/>
                  </a:cubicBezTo>
                  <a:close/>
                  <a:moveTo>
                    <a:pt x="1527593" y="269667"/>
                  </a:moveTo>
                  <a:cubicBezTo>
                    <a:pt x="1525697" y="266461"/>
                    <a:pt x="1523947" y="263254"/>
                    <a:pt x="1521906" y="260048"/>
                  </a:cubicBezTo>
                  <a:cubicBezTo>
                    <a:pt x="1303150" y="-104032"/>
                    <a:pt x="679258" y="240809"/>
                    <a:pt x="752760" y="358865"/>
                  </a:cubicBezTo>
                  <a:cubicBezTo>
                    <a:pt x="826845" y="477942"/>
                    <a:pt x="1117936" y="2363492"/>
                    <a:pt x="1117936" y="2363492"/>
                  </a:cubicBezTo>
                  <a:cubicBezTo>
                    <a:pt x="1332317" y="2416981"/>
                    <a:pt x="1487196" y="2391475"/>
                    <a:pt x="1582866" y="2358099"/>
                  </a:cubicBezTo>
                  <a:cubicBezTo>
                    <a:pt x="1660159" y="2331135"/>
                    <a:pt x="1698806" y="2298925"/>
                    <a:pt x="1698806" y="2298925"/>
                  </a:cubicBezTo>
                  <a:cubicBezTo>
                    <a:pt x="1686410" y="1728319"/>
                    <a:pt x="1527593" y="269667"/>
                    <a:pt x="1527593" y="269667"/>
                  </a:cubicBezTo>
                  <a:close/>
                </a:path>
              </a:pathLst>
            </a:custGeom>
            <a:solidFill>
              <a:srgbClr val="C6345A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2FAC90D-F18D-4EFB-B90D-FF107DFA8D4D}"/>
                </a:ext>
              </a:extLst>
            </p:cNvPr>
            <p:cNvSpPr/>
            <p:nvPr/>
          </p:nvSpPr>
          <p:spPr>
            <a:xfrm>
              <a:off x="4836661" y="1939149"/>
              <a:ext cx="1891099" cy="4188522"/>
            </a:xfrm>
            <a:custGeom>
              <a:avLst/>
              <a:gdLst>
                <a:gd name="connsiteX0" fmla="*/ 1775995 w 1891099"/>
                <a:gd name="connsiteY0" fmla="*/ 1979411 h 4188522"/>
                <a:gd name="connsiteX1" fmla="*/ 1744348 w 1891099"/>
                <a:gd name="connsiteY1" fmla="*/ 2070796 h 4188522"/>
                <a:gd name="connsiteX2" fmla="*/ 1729035 w 1891099"/>
                <a:gd name="connsiteY2" fmla="*/ 2154747 h 4188522"/>
                <a:gd name="connsiteX3" fmla="*/ 1700889 w 1891099"/>
                <a:gd name="connsiteY3" fmla="*/ 2166261 h 4188522"/>
                <a:gd name="connsiteX4" fmla="*/ 1861893 w 1891099"/>
                <a:gd name="connsiteY4" fmla="*/ 4100053 h 4188522"/>
                <a:gd name="connsiteX5" fmla="*/ 1745952 w 1891099"/>
                <a:gd name="connsiteY5" fmla="*/ 4159227 h 4188522"/>
                <a:gd name="connsiteX6" fmla="*/ 1514363 w 1891099"/>
                <a:gd name="connsiteY6" fmla="*/ 2226309 h 4188522"/>
                <a:gd name="connsiteX7" fmla="*/ 950118 w 1891099"/>
                <a:gd name="connsiteY7" fmla="*/ 2295249 h 4188522"/>
                <a:gd name="connsiteX8" fmla="*/ 941368 w 1891099"/>
                <a:gd name="connsiteY8" fmla="*/ 2295249 h 4188522"/>
                <a:gd name="connsiteX9" fmla="*/ 358893 w 1891099"/>
                <a:gd name="connsiteY9" fmla="*/ 2221354 h 4188522"/>
                <a:gd name="connsiteX10" fmla="*/ 530252 w 1891099"/>
                <a:gd name="connsiteY10" fmla="*/ 4188522 h 4188522"/>
                <a:gd name="connsiteX11" fmla="*/ 403957 w 1891099"/>
                <a:gd name="connsiteY11" fmla="*/ 4155729 h 4188522"/>
                <a:gd name="connsiteX12" fmla="*/ 164347 w 1891099"/>
                <a:gd name="connsiteY12" fmla="*/ 2127783 h 4188522"/>
                <a:gd name="connsiteX13" fmla="*/ 150638 w 1891099"/>
                <a:gd name="connsiteY13" fmla="*/ 2012351 h 4188522"/>
                <a:gd name="connsiteX14" fmla="*/ 115491 w 1891099"/>
                <a:gd name="connsiteY14" fmla="*/ 1979266 h 4188522"/>
                <a:gd name="connsiteX15" fmla="*/ 239744 w 1891099"/>
                <a:gd name="connsiteY15" fmla="*/ 207546 h 4188522"/>
                <a:gd name="connsiteX16" fmla="*/ 941368 w 1891099"/>
                <a:gd name="connsiteY16" fmla="*/ 2623 h 4188522"/>
                <a:gd name="connsiteX17" fmla="*/ 941368 w 1891099"/>
                <a:gd name="connsiteY17" fmla="*/ 0 h 4188522"/>
                <a:gd name="connsiteX18" fmla="*/ 945743 w 1891099"/>
                <a:gd name="connsiteY18" fmla="*/ 1312 h 4188522"/>
                <a:gd name="connsiteX19" fmla="*/ 950118 w 1891099"/>
                <a:gd name="connsiteY19" fmla="*/ 0 h 4188522"/>
                <a:gd name="connsiteX20" fmla="*/ 950118 w 1891099"/>
                <a:gd name="connsiteY20" fmla="*/ 2623 h 4188522"/>
                <a:gd name="connsiteX21" fmla="*/ 1223855 w 1891099"/>
                <a:gd name="connsiteY21" fmla="*/ 82494 h 4188522"/>
                <a:gd name="connsiteX22" fmla="*/ 1646200 w 1891099"/>
                <a:gd name="connsiteY22" fmla="*/ 259578 h 4188522"/>
                <a:gd name="connsiteX23" fmla="*/ 1865393 w 1891099"/>
                <a:gd name="connsiteY23" fmla="*/ 1767347 h 4188522"/>
                <a:gd name="connsiteX24" fmla="*/ 1775995 w 1891099"/>
                <a:gd name="connsiteY24" fmla="*/ 1979411 h 41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1099" h="4188522">
                  <a:moveTo>
                    <a:pt x="1775995" y="1979411"/>
                  </a:moveTo>
                  <a:lnTo>
                    <a:pt x="1744348" y="2070796"/>
                  </a:lnTo>
                  <a:cubicBezTo>
                    <a:pt x="1746973" y="2107962"/>
                    <a:pt x="1763453" y="2140172"/>
                    <a:pt x="1729035" y="2154747"/>
                  </a:cubicBezTo>
                  <a:cubicBezTo>
                    <a:pt x="1720577" y="2158391"/>
                    <a:pt x="1711097" y="2162180"/>
                    <a:pt x="1700889" y="2166261"/>
                  </a:cubicBezTo>
                  <a:cubicBezTo>
                    <a:pt x="1736181" y="2499442"/>
                    <a:pt x="1851393" y="3617479"/>
                    <a:pt x="1861893" y="4100053"/>
                  </a:cubicBezTo>
                  <a:cubicBezTo>
                    <a:pt x="1861893" y="4100053"/>
                    <a:pt x="1823246" y="4132263"/>
                    <a:pt x="1745952" y="4159227"/>
                  </a:cubicBezTo>
                  <a:cubicBezTo>
                    <a:pt x="1726556" y="3759584"/>
                    <a:pt x="1567302" y="2603652"/>
                    <a:pt x="1514363" y="2226309"/>
                  </a:cubicBezTo>
                  <a:cubicBezTo>
                    <a:pt x="1375671" y="2262309"/>
                    <a:pt x="1186083" y="2294520"/>
                    <a:pt x="950118" y="2295249"/>
                  </a:cubicBezTo>
                  <a:lnTo>
                    <a:pt x="941368" y="2295249"/>
                  </a:lnTo>
                  <a:cubicBezTo>
                    <a:pt x="694611" y="2294520"/>
                    <a:pt x="498897" y="2259249"/>
                    <a:pt x="358893" y="2221354"/>
                  </a:cubicBezTo>
                  <a:cubicBezTo>
                    <a:pt x="377998" y="2591701"/>
                    <a:pt x="437354" y="3624038"/>
                    <a:pt x="530252" y="4188522"/>
                  </a:cubicBezTo>
                  <a:cubicBezTo>
                    <a:pt x="448729" y="4177154"/>
                    <a:pt x="403957" y="4155729"/>
                    <a:pt x="403957" y="4155729"/>
                  </a:cubicBezTo>
                  <a:cubicBezTo>
                    <a:pt x="206494" y="3356444"/>
                    <a:pt x="170472" y="2476122"/>
                    <a:pt x="164347" y="2127783"/>
                  </a:cubicBezTo>
                  <a:cubicBezTo>
                    <a:pt x="148888" y="2096302"/>
                    <a:pt x="147721" y="2055638"/>
                    <a:pt x="150638" y="2012351"/>
                  </a:cubicBezTo>
                  <a:lnTo>
                    <a:pt x="115491" y="1979266"/>
                  </a:lnTo>
                  <a:cubicBezTo>
                    <a:pt x="-203601" y="1554991"/>
                    <a:pt x="239744" y="207546"/>
                    <a:pt x="239744" y="207546"/>
                  </a:cubicBezTo>
                  <a:lnTo>
                    <a:pt x="941368" y="2623"/>
                  </a:lnTo>
                  <a:lnTo>
                    <a:pt x="941368" y="0"/>
                  </a:lnTo>
                  <a:lnTo>
                    <a:pt x="945743" y="1312"/>
                  </a:lnTo>
                  <a:lnTo>
                    <a:pt x="950118" y="0"/>
                  </a:lnTo>
                  <a:lnTo>
                    <a:pt x="950118" y="2623"/>
                  </a:lnTo>
                  <a:lnTo>
                    <a:pt x="1223855" y="82494"/>
                  </a:lnTo>
                  <a:lnTo>
                    <a:pt x="1646200" y="259578"/>
                  </a:lnTo>
                  <a:cubicBezTo>
                    <a:pt x="1646200" y="259578"/>
                    <a:pt x="1985417" y="1221810"/>
                    <a:pt x="1865393" y="1767347"/>
                  </a:cubicBezTo>
                  <a:cubicBezTo>
                    <a:pt x="1847163" y="1850861"/>
                    <a:pt x="1818288" y="1923152"/>
                    <a:pt x="1775995" y="1979411"/>
                  </a:cubicBezTo>
                  <a:close/>
                </a:path>
              </a:pathLst>
            </a:custGeom>
            <a:solidFill>
              <a:srgbClr val="F9E9E8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0196FD18-4849-4033-B6EE-2D82F0E484F0}"/>
                </a:ext>
              </a:extLst>
            </p:cNvPr>
            <p:cNvSpPr/>
            <p:nvPr/>
          </p:nvSpPr>
          <p:spPr>
            <a:xfrm>
              <a:off x="4257737" y="2021789"/>
              <a:ext cx="3049333" cy="1564450"/>
            </a:xfrm>
            <a:custGeom>
              <a:avLst/>
              <a:gdLst>
                <a:gd name="connsiteX0" fmla="*/ 3046333 w 3049333"/>
                <a:gd name="connsiteY0" fmla="*/ 1163219 h 1564450"/>
                <a:gd name="connsiteX1" fmla="*/ 2195081 w 3049333"/>
                <a:gd name="connsiteY1" fmla="*/ 1554846 h 1564450"/>
                <a:gd name="connsiteX2" fmla="*/ 2164747 w 3049333"/>
                <a:gd name="connsiteY2" fmla="*/ 1551348 h 1564450"/>
                <a:gd name="connsiteX3" fmla="*/ 2102912 w 3049333"/>
                <a:gd name="connsiteY3" fmla="*/ 1542749 h 1564450"/>
                <a:gd name="connsiteX4" fmla="*/ 2057410 w 3049333"/>
                <a:gd name="connsiteY4" fmla="*/ 1430085 h 1564450"/>
                <a:gd name="connsiteX5" fmla="*/ 1982742 w 3049333"/>
                <a:gd name="connsiteY5" fmla="*/ 1123722 h 1564450"/>
                <a:gd name="connsiteX6" fmla="*/ 2285354 w 3049333"/>
                <a:gd name="connsiteY6" fmla="*/ 884111 h 1564450"/>
                <a:gd name="connsiteX7" fmla="*/ 2256041 w 3049333"/>
                <a:gd name="connsiteY7" fmla="*/ 836160 h 1564450"/>
                <a:gd name="connsiteX8" fmla="*/ 1873655 w 3049333"/>
                <a:gd name="connsiteY8" fmla="*/ 448614 h 1564450"/>
                <a:gd name="connsiteX9" fmla="*/ 1653003 w 3049333"/>
                <a:gd name="connsiteY9" fmla="*/ 309716 h 1564450"/>
                <a:gd name="connsiteX10" fmla="*/ 1730589 w 3049333"/>
                <a:gd name="connsiteY10" fmla="*/ 117765 h 1564450"/>
                <a:gd name="connsiteX11" fmla="*/ 1761652 w 3049333"/>
                <a:gd name="connsiteY11" fmla="*/ 40955 h 1564450"/>
                <a:gd name="connsiteX12" fmla="*/ 1772736 w 3049333"/>
                <a:gd name="connsiteY12" fmla="*/ 13409 h 1564450"/>
                <a:gd name="connsiteX13" fmla="*/ 1803362 w 3049333"/>
                <a:gd name="connsiteY13" fmla="*/ 0 h 1564450"/>
                <a:gd name="connsiteX14" fmla="*/ 1886781 w 3049333"/>
                <a:gd name="connsiteY14" fmla="*/ 24340 h 1564450"/>
                <a:gd name="connsiteX15" fmla="*/ 1943511 w 3049333"/>
                <a:gd name="connsiteY15" fmla="*/ 40955 h 1564450"/>
                <a:gd name="connsiteX16" fmla="*/ 1992221 w 3049333"/>
                <a:gd name="connsiteY16" fmla="*/ 55239 h 1564450"/>
                <a:gd name="connsiteX17" fmla="*/ 2573091 w 3049333"/>
                <a:gd name="connsiteY17" fmla="*/ 368161 h 1564450"/>
                <a:gd name="connsiteX18" fmla="*/ 3047062 w 3049333"/>
                <a:gd name="connsiteY18" fmla="*/ 1059592 h 1564450"/>
                <a:gd name="connsiteX19" fmla="*/ 3046333 w 3049333"/>
                <a:gd name="connsiteY19" fmla="*/ 1163219 h 1564450"/>
                <a:gd name="connsiteX20" fmla="*/ 1287681 w 3049333"/>
                <a:gd name="connsiteY20" fmla="*/ 40955 h 1564450"/>
                <a:gd name="connsiteX21" fmla="*/ 1276597 w 3049333"/>
                <a:gd name="connsiteY21" fmla="*/ 13409 h 1564450"/>
                <a:gd name="connsiteX22" fmla="*/ 1245972 w 3049333"/>
                <a:gd name="connsiteY22" fmla="*/ 0 h 1564450"/>
                <a:gd name="connsiteX23" fmla="*/ 1105968 w 3049333"/>
                <a:gd name="connsiteY23" fmla="*/ 40955 h 1564450"/>
                <a:gd name="connsiteX24" fmla="*/ 1057112 w 3049333"/>
                <a:gd name="connsiteY24" fmla="*/ 55239 h 1564450"/>
                <a:gd name="connsiteX25" fmla="*/ 476242 w 3049333"/>
                <a:gd name="connsiteY25" fmla="*/ 368161 h 1564450"/>
                <a:gd name="connsiteX26" fmla="*/ 2271 w 3049333"/>
                <a:gd name="connsiteY26" fmla="*/ 1059592 h 1564450"/>
                <a:gd name="connsiteX27" fmla="*/ 3000 w 3049333"/>
                <a:gd name="connsiteY27" fmla="*/ 1163219 h 1564450"/>
                <a:gd name="connsiteX28" fmla="*/ 873649 w 3049333"/>
                <a:gd name="connsiteY28" fmla="*/ 1552805 h 1564450"/>
                <a:gd name="connsiteX29" fmla="*/ 946422 w 3049333"/>
                <a:gd name="connsiteY29" fmla="*/ 1542749 h 1564450"/>
                <a:gd name="connsiteX30" fmla="*/ 991923 w 3049333"/>
                <a:gd name="connsiteY30" fmla="*/ 1430085 h 1564450"/>
                <a:gd name="connsiteX31" fmla="*/ 1069946 w 3049333"/>
                <a:gd name="connsiteY31" fmla="*/ 1123722 h 1564450"/>
                <a:gd name="connsiteX32" fmla="*/ 763979 w 3049333"/>
                <a:gd name="connsiteY32" fmla="*/ 884111 h 1564450"/>
                <a:gd name="connsiteX33" fmla="*/ 793292 w 3049333"/>
                <a:gd name="connsiteY33" fmla="*/ 836160 h 1564450"/>
                <a:gd name="connsiteX34" fmla="*/ 1175678 w 3049333"/>
                <a:gd name="connsiteY34" fmla="*/ 448614 h 1564450"/>
                <a:gd name="connsiteX35" fmla="*/ 1396330 w 3049333"/>
                <a:gd name="connsiteY35" fmla="*/ 309716 h 1564450"/>
                <a:gd name="connsiteX36" fmla="*/ 1318015 w 3049333"/>
                <a:gd name="connsiteY36" fmla="*/ 116016 h 1564450"/>
                <a:gd name="connsiteX37" fmla="*/ 1287681 w 3049333"/>
                <a:gd name="connsiteY37" fmla="*/ 40955 h 156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49333" h="1564450">
                  <a:moveTo>
                    <a:pt x="3046333" y="1163219"/>
                  </a:moveTo>
                  <a:cubicBezTo>
                    <a:pt x="2999082" y="1593615"/>
                    <a:pt x="2423024" y="1578165"/>
                    <a:pt x="2195081" y="1554846"/>
                  </a:cubicBezTo>
                  <a:cubicBezTo>
                    <a:pt x="2184143" y="1553680"/>
                    <a:pt x="2173935" y="1552514"/>
                    <a:pt x="2164747" y="1551348"/>
                  </a:cubicBezTo>
                  <a:cubicBezTo>
                    <a:pt x="2125954" y="1546830"/>
                    <a:pt x="2102912" y="1542749"/>
                    <a:pt x="2102912" y="1542749"/>
                  </a:cubicBezTo>
                  <a:lnTo>
                    <a:pt x="2057410" y="1430085"/>
                  </a:lnTo>
                  <a:lnTo>
                    <a:pt x="1982742" y="1123722"/>
                  </a:lnTo>
                  <a:lnTo>
                    <a:pt x="2285354" y="884111"/>
                  </a:lnTo>
                  <a:lnTo>
                    <a:pt x="2256041" y="836160"/>
                  </a:lnTo>
                  <a:cubicBezTo>
                    <a:pt x="2160226" y="679188"/>
                    <a:pt x="2029410" y="546557"/>
                    <a:pt x="1873655" y="448614"/>
                  </a:cubicBezTo>
                  <a:lnTo>
                    <a:pt x="1653003" y="309716"/>
                  </a:lnTo>
                  <a:lnTo>
                    <a:pt x="1730589" y="117765"/>
                  </a:lnTo>
                  <a:lnTo>
                    <a:pt x="1761652" y="40955"/>
                  </a:lnTo>
                  <a:lnTo>
                    <a:pt x="1772736" y="13409"/>
                  </a:lnTo>
                  <a:lnTo>
                    <a:pt x="1803362" y="0"/>
                  </a:lnTo>
                  <a:lnTo>
                    <a:pt x="1886781" y="24340"/>
                  </a:lnTo>
                  <a:lnTo>
                    <a:pt x="1943511" y="40955"/>
                  </a:lnTo>
                  <a:lnTo>
                    <a:pt x="1992221" y="55239"/>
                  </a:lnTo>
                  <a:cubicBezTo>
                    <a:pt x="2205727" y="117619"/>
                    <a:pt x="2403920" y="223724"/>
                    <a:pt x="2573091" y="368161"/>
                  </a:cubicBezTo>
                  <a:cubicBezTo>
                    <a:pt x="2768076" y="534606"/>
                    <a:pt x="3020520" y="777569"/>
                    <a:pt x="3047062" y="1059592"/>
                  </a:cubicBezTo>
                  <a:cubicBezTo>
                    <a:pt x="3050271" y="1093551"/>
                    <a:pt x="3050125" y="1128094"/>
                    <a:pt x="3046333" y="1163219"/>
                  </a:cubicBezTo>
                  <a:close/>
                  <a:moveTo>
                    <a:pt x="1287681" y="40955"/>
                  </a:moveTo>
                  <a:lnTo>
                    <a:pt x="1276597" y="13409"/>
                  </a:lnTo>
                  <a:lnTo>
                    <a:pt x="1245972" y="0"/>
                  </a:lnTo>
                  <a:lnTo>
                    <a:pt x="1105968" y="40955"/>
                  </a:lnTo>
                  <a:lnTo>
                    <a:pt x="1057112" y="55239"/>
                  </a:lnTo>
                  <a:cubicBezTo>
                    <a:pt x="843606" y="117619"/>
                    <a:pt x="645413" y="223724"/>
                    <a:pt x="476242" y="368161"/>
                  </a:cubicBezTo>
                  <a:cubicBezTo>
                    <a:pt x="281258" y="534606"/>
                    <a:pt x="28813" y="777569"/>
                    <a:pt x="2271" y="1059592"/>
                  </a:cubicBezTo>
                  <a:cubicBezTo>
                    <a:pt x="-938" y="1093551"/>
                    <a:pt x="-792" y="1128094"/>
                    <a:pt x="3000" y="1163219"/>
                  </a:cubicBezTo>
                  <a:cubicBezTo>
                    <a:pt x="51710" y="1606295"/>
                    <a:pt x="660872" y="1576854"/>
                    <a:pt x="873649" y="1552805"/>
                  </a:cubicBezTo>
                  <a:cubicBezTo>
                    <a:pt x="919004" y="1547704"/>
                    <a:pt x="946422" y="1542749"/>
                    <a:pt x="946422" y="1542749"/>
                  </a:cubicBezTo>
                  <a:lnTo>
                    <a:pt x="991923" y="1430085"/>
                  </a:lnTo>
                  <a:lnTo>
                    <a:pt x="1069946" y="1123722"/>
                  </a:lnTo>
                  <a:lnTo>
                    <a:pt x="763979" y="884111"/>
                  </a:lnTo>
                  <a:lnTo>
                    <a:pt x="793292" y="836160"/>
                  </a:lnTo>
                  <a:cubicBezTo>
                    <a:pt x="889108" y="679188"/>
                    <a:pt x="1019924" y="546557"/>
                    <a:pt x="1175678" y="448614"/>
                  </a:cubicBezTo>
                  <a:lnTo>
                    <a:pt x="1396330" y="309716"/>
                  </a:lnTo>
                  <a:lnTo>
                    <a:pt x="1318015" y="116016"/>
                  </a:lnTo>
                  <a:lnTo>
                    <a:pt x="1287681" y="40955"/>
                  </a:lnTo>
                  <a:close/>
                </a:path>
              </a:pathLst>
            </a:custGeom>
            <a:solidFill>
              <a:srgbClr val="C6345A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1AFC89C7-F432-488E-B82C-F8F7E0EE01F1}"/>
                </a:ext>
              </a:extLst>
            </p:cNvPr>
            <p:cNvSpPr/>
            <p:nvPr/>
          </p:nvSpPr>
          <p:spPr>
            <a:xfrm>
              <a:off x="4257737" y="2062744"/>
              <a:ext cx="3049333" cy="1523495"/>
            </a:xfrm>
            <a:custGeom>
              <a:avLst/>
              <a:gdLst>
                <a:gd name="connsiteX0" fmla="*/ 3046333 w 3049333"/>
                <a:gd name="connsiteY0" fmla="*/ 1122264 h 1523495"/>
                <a:gd name="connsiteX1" fmla="*/ 2195081 w 3049333"/>
                <a:gd name="connsiteY1" fmla="*/ 1513890 h 1523495"/>
                <a:gd name="connsiteX2" fmla="*/ 2164747 w 3049333"/>
                <a:gd name="connsiteY2" fmla="*/ 1510392 h 1523495"/>
                <a:gd name="connsiteX3" fmla="*/ 2164747 w 3049333"/>
                <a:gd name="connsiteY3" fmla="*/ 1412449 h 1523495"/>
                <a:gd name="connsiteX4" fmla="*/ 2657093 w 3049333"/>
                <a:gd name="connsiteY4" fmla="*/ 601359 h 1523495"/>
                <a:gd name="connsiteX5" fmla="*/ 1730589 w 3049333"/>
                <a:gd name="connsiteY5" fmla="*/ 76810 h 1523495"/>
                <a:gd name="connsiteX6" fmla="*/ 1524667 w 3049333"/>
                <a:gd name="connsiteY6" fmla="*/ 54218 h 1523495"/>
                <a:gd name="connsiteX7" fmla="*/ 1519125 w 3049333"/>
                <a:gd name="connsiteY7" fmla="*/ 0 h 1523495"/>
                <a:gd name="connsiteX8" fmla="*/ 1943511 w 3049333"/>
                <a:gd name="connsiteY8" fmla="*/ 0 h 1523495"/>
                <a:gd name="connsiteX9" fmla="*/ 1992221 w 3049333"/>
                <a:gd name="connsiteY9" fmla="*/ 14283 h 1523495"/>
                <a:gd name="connsiteX10" fmla="*/ 2573091 w 3049333"/>
                <a:gd name="connsiteY10" fmla="*/ 327206 h 1523495"/>
                <a:gd name="connsiteX11" fmla="*/ 3047062 w 3049333"/>
                <a:gd name="connsiteY11" fmla="*/ 1018637 h 1523495"/>
                <a:gd name="connsiteX12" fmla="*/ 3046333 w 3049333"/>
                <a:gd name="connsiteY12" fmla="*/ 1122264 h 1523495"/>
                <a:gd name="connsiteX13" fmla="*/ 1057112 w 3049333"/>
                <a:gd name="connsiteY13" fmla="*/ 14283 h 1523495"/>
                <a:gd name="connsiteX14" fmla="*/ 476242 w 3049333"/>
                <a:gd name="connsiteY14" fmla="*/ 327206 h 1523495"/>
                <a:gd name="connsiteX15" fmla="*/ 2271 w 3049333"/>
                <a:gd name="connsiteY15" fmla="*/ 1018637 h 1523495"/>
                <a:gd name="connsiteX16" fmla="*/ 3000 w 3049333"/>
                <a:gd name="connsiteY16" fmla="*/ 1122264 h 1523495"/>
                <a:gd name="connsiteX17" fmla="*/ 873649 w 3049333"/>
                <a:gd name="connsiteY17" fmla="*/ 1511850 h 1523495"/>
                <a:gd name="connsiteX18" fmla="*/ 873649 w 3049333"/>
                <a:gd name="connsiteY18" fmla="*/ 1412449 h 1523495"/>
                <a:gd name="connsiteX19" fmla="*/ 381302 w 3049333"/>
                <a:gd name="connsiteY19" fmla="*/ 601359 h 1523495"/>
                <a:gd name="connsiteX20" fmla="*/ 1318015 w 3049333"/>
                <a:gd name="connsiteY20" fmla="*/ 75061 h 1523495"/>
                <a:gd name="connsiteX21" fmla="*/ 1513583 w 3049333"/>
                <a:gd name="connsiteY21" fmla="*/ 54218 h 1523495"/>
                <a:gd name="connsiteX22" fmla="*/ 1519125 w 3049333"/>
                <a:gd name="connsiteY22" fmla="*/ 0 h 1523495"/>
                <a:gd name="connsiteX23" fmla="*/ 1105968 w 3049333"/>
                <a:gd name="connsiteY23" fmla="*/ 0 h 1523495"/>
                <a:gd name="connsiteX24" fmla="*/ 1057112 w 3049333"/>
                <a:gd name="connsiteY24" fmla="*/ 14283 h 15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333" h="1523495">
                  <a:moveTo>
                    <a:pt x="3046333" y="1122264"/>
                  </a:moveTo>
                  <a:cubicBezTo>
                    <a:pt x="2999082" y="1552660"/>
                    <a:pt x="2423024" y="1537210"/>
                    <a:pt x="2195081" y="1513890"/>
                  </a:cubicBezTo>
                  <a:cubicBezTo>
                    <a:pt x="2184143" y="1512724"/>
                    <a:pt x="2173935" y="1511558"/>
                    <a:pt x="2164747" y="1510392"/>
                  </a:cubicBezTo>
                  <a:lnTo>
                    <a:pt x="2164747" y="1412449"/>
                  </a:lnTo>
                  <a:cubicBezTo>
                    <a:pt x="2852661" y="1354733"/>
                    <a:pt x="3003311" y="1129697"/>
                    <a:pt x="2657093" y="601359"/>
                  </a:cubicBezTo>
                  <a:cubicBezTo>
                    <a:pt x="2422879" y="244129"/>
                    <a:pt x="1987846" y="119805"/>
                    <a:pt x="1730589" y="76810"/>
                  </a:cubicBezTo>
                  <a:cubicBezTo>
                    <a:pt x="1607211" y="56113"/>
                    <a:pt x="1524667" y="54218"/>
                    <a:pt x="1524667" y="54218"/>
                  </a:cubicBezTo>
                  <a:lnTo>
                    <a:pt x="1519125" y="0"/>
                  </a:lnTo>
                  <a:lnTo>
                    <a:pt x="1943511" y="0"/>
                  </a:lnTo>
                  <a:lnTo>
                    <a:pt x="1992221" y="14283"/>
                  </a:lnTo>
                  <a:cubicBezTo>
                    <a:pt x="2205727" y="76664"/>
                    <a:pt x="2403920" y="182769"/>
                    <a:pt x="2573091" y="327206"/>
                  </a:cubicBezTo>
                  <a:cubicBezTo>
                    <a:pt x="2768076" y="493650"/>
                    <a:pt x="3020520" y="736613"/>
                    <a:pt x="3047062" y="1018637"/>
                  </a:cubicBezTo>
                  <a:cubicBezTo>
                    <a:pt x="3050271" y="1052596"/>
                    <a:pt x="3050125" y="1087139"/>
                    <a:pt x="3046333" y="1122264"/>
                  </a:cubicBezTo>
                  <a:close/>
                  <a:moveTo>
                    <a:pt x="1057112" y="14283"/>
                  </a:moveTo>
                  <a:cubicBezTo>
                    <a:pt x="843606" y="76664"/>
                    <a:pt x="645413" y="182769"/>
                    <a:pt x="476242" y="327206"/>
                  </a:cubicBezTo>
                  <a:cubicBezTo>
                    <a:pt x="281258" y="493650"/>
                    <a:pt x="28813" y="736613"/>
                    <a:pt x="2271" y="1018637"/>
                  </a:cubicBezTo>
                  <a:cubicBezTo>
                    <a:pt x="-938" y="1052596"/>
                    <a:pt x="-792" y="1087139"/>
                    <a:pt x="3000" y="1122264"/>
                  </a:cubicBezTo>
                  <a:cubicBezTo>
                    <a:pt x="51710" y="1565340"/>
                    <a:pt x="660872" y="1535898"/>
                    <a:pt x="873649" y="1511850"/>
                  </a:cubicBezTo>
                  <a:lnTo>
                    <a:pt x="873649" y="1412449"/>
                  </a:lnTo>
                  <a:cubicBezTo>
                    <a:pt x="185588" y="1354733"/>
                    <a:pt x="34938" y="1129697"/>
                    <a:pt x="381302" y="601359"/>
                  </a:cubicBezTo>
                  <a:cubicBezTo>
                    <a:pt x="618579" y="239319"/>
                    <a:pt x="1062216" y="116453"/>
                    <a:pt x="1318015" y="75061"/>
                  </a:cubicBezTo>
                  <a:cubicBezTo>
                    <a:pt x="1435706" y="56113"/>
                    <a:pt x="1513583" y="54218"/>
                    <a:pt x="1513583" y="54218"/>
                  </a:cubicBezTo>
                  <a:lnTo>
                    <a:pt x="1519125" y="0"/>
                  </a:lnTo>
                  <a:lnTo>
                    <a:pt x="1105968" y="0"/>
                  </a:lnTo>
                  <a:lnTo>
                    <a:pt x="1057112" y="14283"/>
                  </a:lnTo>
                  <a:close/>
                </a:path>
              </a:pathLst>
            </a:custGeom>
            <a:solidFill>
              <a:srgbClr val="F9E9E8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A4AB43B-B069-4B1D-B464-EBDC36E35C42}"/>
                </a:ext>
              </a:extLst>
            </p:cNvPr>
            <p:cNvSpPr/>
            <p:nvPr/>
          </p:nvSpPr>
          <p:spPr>
            <a:xfrm>
              <a:off x="5243390" y="1524057"/>
              <a:ext cx="1078064" cy="927288"/>
            </a:xfrm>
            <a:custGeom>
              <a:avLst/>
              <a:gdLst>
                <a:gd name="connsiteX0" fmla="*/ 1055569 w 1078064"/>
                <a:gd name="connsiteY0" fmla="*/ 706735 h 927288"/>
                <a:gd name="connsiteX1" fmla="*/ 546889 w 1078064"/>
                <a:gd name="connsiteY1" fmla="*/ 925649 h 927288"/>
                <a:gd name="connsiteX2" fmla="*/ 530992 w 1078064"/>
                <a:gd name="connsiteY2" fmla="*/ 925649 h 927288"/>
                <a:gd name="connsiteX3" fmla="*/ 22458 w 1078064"/>
                <a:gd name="connsiteY3" fmla="*/ 706735 h 927288"/>
                <a:gd name="connsiteX4" fmla="*/ 8457 w 1078064"/>
                <a:gd name="connsiteY4" fmla="*/ 649164 h 927288"/>
                <a:gd name="connsiteX5" fmla="*/ 539014 w 1078064"/>
                <a:gd name="connsiteY5" fmla="*/ 0 h 927288"/>
                <a:gd name="connsiteX6" fmla="*/ 1069716 w 1078064"/>
                <a:gd name="connsiteY6" fmla="*/ 649018 h 927288"/>
                <a:gd name="connsiteX7" fmla="*/ 1055569 w 1078064"/>
                <a:gd name="connsiteY7" fmla="*/ 706735 h 92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8064" h="927288">
                  <a:moveTo>
                    <a:pt x="1055569" y="706735"/>
                  </a:moveTo>
                  <a:lnTo>
                    <a:pt x="546889" y="925649"/>
                  </a:lnTo>
                  <a:cubicBezTo>
                    <a:pt x="541784" y="927835"/>
                    <a:pt x="536097" y="927835"/>
                    <a:pt x="530992" y="925649"/>
                  </a:cubicBezTo>
                  <a:lnTo>
                    <a:pt x="22458" y="706735"/>
                  </a:lnTo>
                  <a:cubicBezTo>
                    <a:pt x="-147" y="696970"/>
                    <a:pt x="-7293" y="668257"/>
                    <a:pt x="8457" y="649164"/>
                  </a:cubicBezTo>
                  <a:lnTo>
                    <a:pt x="539014" y="0"/>
                  </a:lnTo>
                  <a:lnTo>
                    <a:pt x="1069716" y="649018"/>
                  </a:lnTo>
                  <a:cubicBezTo>
                    <a:pt x="1085320" y="668257"/>
                    <a:pt x="1078174" y="696970"/>
                    <a:pt x="1055569" y="706735"/>
                  </a:cubicBezTo>
                  <a:close/>
                </a:path>
              </a:pathLst>
            </a:custGeom>
            <a:solidFill>
              <a:srgbClr val="C6345A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D7EDB240-D45F-4489-8158-71980CD5EA43}"/>
                </a:ext>
              </a:extLst>
            </p:cNvPr>
            <p:cNvSpPr/>
            <p:nvPr/>
          </p:nvSpPr>
          <p:spPr>
            <a:xfrm>
              <a:off x="5038613" y="813915"/>
              <a:ext cx="1522442" cy="1108354"/>
            </a:xfrm>
            <a:custGeom>
              <a:avLst/>
              <a:gdLst>
                <a:gd name="connsiteX0" fmla="*/ 1336181 w 1522442"/>
                <a:gd name="connsiteY0" fmla="*/ 889996 h 1108354"/>
                <a:gd name="connsiteX1" fmla="*/ 1141343 w 1522442"/>
                <a:gd name="connsiteY1" fmla="*/ 1035162 h 1108354"/>
                <a:gd name="connsiteX2" fmla="*/ 822397 w 1522442"/>
                <a:gd name="connsiteY2" fmla="*/ 1005429 h 1108354"/>
                <a:gd name="connsiteX3" fmla="*/ 822397 w 1522442"/>
                <a:gd name="connsiteY3" fmla="*/ 15651 h 1108354"/>
                <a:gd name="connsiteX4" fmla="*/ 1205949 w 1522442"/>
                <a:gd name="connsiteY4" fmla="*/ 240832 h 1108354"/>
                <a:gd name="connsiteX5" fmla="*/ 1522416 w 1522442"/>
                <a:gd name="connsiteY5" fmla="*/ 695713 h 1108354"/>
                <a:gd name="connsiteX6" fmla="*/ 1336181 w 1522442"/>
                <a:gd name="connsiteY6" fmla="*/ 889996 h 1108354"/>
                <a:gd name="connsiteX7" fmla="*/ 252756 w 1522442"/>
                <a:gd name="connsiteY7" fmla="*/ 348103 h 1108354"/>
                <a:gd name="connsiteX8" fmla="*/ 2353 w 1522442"/>
                <a:gd name="connsiteY8" fmla="*/ 681430 h 1108354"/>
                <a:gd name="connsiteX9" fmla="*/ 196900 w 1522442"/>
                <a:gd name="connsiteY9" fmla="*/ 817413 h 1108354"/>
                <a:gd name="connsiteX10" fmla="*/ 174587 w 1522442"/>
                <a:gd name="connsiteY10" fmla="*/ 964474 h 1108354"/>
                <a:gd name="connsiteX11" fmla="*/ 354550 w 1522442"/>
                <a:gd name="connsiteY11" fmla="*/ 1014028 h 1108354"/>
                <a:gd name="connsiteX12" fmla="*/ 596057 w 1522442"/>
                <a:gd name="connsiteY12" fmla="*/ 1104101 h 1108354"/>
                <a:gd name="connsiteX13" fmla="*/ 252756 w 1522442"/>
                <a:gd name="connsiteY13" fmla="*/ 348103 h 110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2442" h="1108354">
                  <a:moveTo>
                    <a:pt x="1336181" y="889996"/>
                  </a:moveTo>
                  <a:cubicBezTo>
                    <a:pt x="1336181" y="889996"/>
                    <a:pt x="1341140" y="1049008"/>
                    <a:pt x="1141343" y="1035162"/>
                  </a:cubicBezTo>
                  <a:cubicBezTo>
                    <a:pt x="1141343" y="1035162"/>
                    <a:pt x="1011693" y="1188344"/>
                    <a:pt x="822397" y="1005429"/>
                  </a:cubicBezTo>
                  <a:cubicBezTo>
                    <a:pt x="633100" y="822515"/>
                    <a:pt x="822397" y="15651"/>
                    <a:pt x="822397" y="15651"/>
                  </a:cubicBezTo>
                  <a:cubicBezTo>
                    <a:pt x="822397" y="15651"/>
                    <a:pt x="1082133" y="-88560"/>
                    <a:pt x="1205949" y="240832"/>
                  </a:cubicBezTo>
                  <a:cubicBezTo>
                    <a:pt x="1329765" y="570224"/>
                    <a:pt x="1519937" y="515568"/>
                    <a:pt x="1522416" y="695713"/>
                  </a:cubicBezTo>
                  <a:cubicBezTo>
                    <a:pt x="1525041" y="886353"/>
                    <a:pt x="1336181" y="889996"/>
                    <a:pt x="1336181" y="889996"/>
                  </a:cubicBezTo>
                  <a:close/>
                  <a:moveTo>
                    <a:pt x="252756" y="348103"/>
                  </a:moveTo>
                  <a:cubicBezTo>
                    <a:pt x="252756" y="348103"/>
                    <a:pt x="-28418" y="486127"/>
                    <a:pt x="2353" y="681430"/>
                  </a:cubicBezTo>
                  <a:cubicBezTo>
                    <a:pt x="26854" y="837090"/>
                    <a:pt x="196900" y="817413"/>
                    <a:pt x="196900" y="817413"/>
                  </a:cubicBezTo>
                  <a:cubicBezTo>
                    <a:pt x="196900" y="817413"/>
                    <a:pt x="132732" y="891891"/>
                    <a:pt x="174587" y="964474"/>
                  </a:cubicBezTo>
                  <a:cubicBezTo>
                    <a:pt x="216442" y="1037057"/>
                    <a:pt x="304528" y="1044927"/>
                    <a:pt x="354550" y="1014028"/>
                  </a:cubicBezTo>
                  <a:cubicBezTo>
                    <a:pt x="354550" y="1014028"/>
                    <a:pt x="399323" y="1131939"/>
                    <a:pt x="596057" y="1104101"/>
                  </a:cubicBezTo>
                  <a:cubicBezTo>
                    <a:pt x="792646" y="1076117"/>
                    <a:pt x="522701" y="231358"/>
                    <a:pt x="252756" y="348103"/>
                  </a:cubicBezTo>
                  <a:close/>
                </a:path>
              </a:pathLst>
            </a:custGeom>
            <a:solidFill>
              <a:srgbClr val="000000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77218B37-61A0-4310-859B-BE1AED69B6B0}"/>
                </a:ext>
              </a:extLst>
            </p:cNvPr>
            <p:cNvSpPr/>
            <p:nvPr/>
          </p:nvSpPr>
          <p:spPr>
            <a:xfrm>
              <a:off x="5376976" y="928674"/>
              <a:ext cx="819168" cy="980013"/>
            </a:xfrm>
            <a:custGeom>
              <a:avLst/>
              <a:gdLst>
                <a:gd name="connsiteX0" fmla="*/ 819168 w 819168"/>
                <a:gd name="connsiteY0" fmla="*/ 490007 h 980013"/>
                <a:gd name="connsiteX1" fmla="*/ 717374 w 819168"/>
                <a:gd name="connsiteY1" fmla="*/ 813131 h 980013"/>
                <a:gd name="connsiteX2" fmla="*/ 409657 w 819168"/>
                <a:gd name="connsiteY2" fmla="*/ 980013 h 980013"/>
                <a:gd name="connsiteX3" fmla="*/ 112295 w 819168"/>
                <a:gd name="connsiteY3" fmla="*/ 826832 h 980013"/>
                <a:gd name="connsiteX4" fmla="*/ 0 w 819168"/>
                <a:gd name="connsiteY4" fmla="*/ 490007 h 980013"/>
                <a:gd name="connsiteX5" fmla="*/ 409657 w 819168"/>
                <a:gd name="connsiteY5" fmla="*/ 0 h 980013"/>
                <a:gd name="connsiteX6" fmla="*/ 819168 w 819168"/>
                <a:gd name="connsiteY6" fmla="*/ 490007 h 98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168" h="980013">
                  <a:moveTo>
                    <a:pt x="819168" y="490007"/>
                  </a:moveTo>
                  <a:cubicBezTo>
                    <a:pt x="819168" y="613893"/>
                    <a:pt x="780813" y="726994"/>
                    <a:pt x="717374" y="813131"/>
                  </a:cubicBezTo>
                  <a:cubicBezTo>
                    <a:pt x="642413" y="915447"/>
                    <a:pt x="532306" y="980013"/>
                    <a:pt x="409657" y="980013"/>
                  </a:cubicBezTo>
                  <a:cubicBezTo>
                    <a:pt x="292550" y="980013"/>
                    <a:pt x="186818" y="921131"/>
                    <a:pt x="112295" y="826832"/>
                  </a:cubicBezTo>
                  <a:cubicBezTo>
                    <a:pt x="42584" y="739091"/>
                    <a:pt x="0" y="620597"/>
                    <a:pt x="0" y="490007"/>
                  </a:cubicBezTo>
                  <a:cubicBezTo>
                    <a:pt x="0" y="219352"/>
                    <a:pt x="183463" y="0"/>
                    <a:pt x="409657" y="0"/>
                  </a:cubicBezTo>
                  <a:cubicBezTo>
                    <a:pt x="635851" y="0"/>
                    <a:pt x="819168" y="219352"/>
                    <a:pt x="819168" y="490007"/>
                  </a:cubicBezTo>
                  <a:close/>
                </a:path>
              </a:pathLst>
            </a:custGeom>
            <a:solidFill>
              <a:srgbClr val="D69476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24C96A85-2C15-4A13-84CF-903ECDD55D98}"/>
                </a:ext>
              </a:extLst>
            </p:cNvPr>
            <p:cNvSpPr/>
            <p:nvPr/>
          </p:nvSpPr>
          <p:spPr>
            <a:xfrm>
              <a:off x="5291369" y="780700"/>
              <a:ext cx="973267" cy="566136"/>
            </a:xfrm>
            <a:custGeom>
              <a:avLst/>
              <a:gdLst>
                <a:gd name="connsiteX0" fmla="*/ 900546 w 973267"/>
                <a:gd name="connsiteY0" fmla="*/ 565107 h 566136"/>
                <a:gd name="connsiteX1" fmla="*/ 550974 w 973267"/>
                <a:gd name="connsiteY1" fmla="*/ 261804 h 566136"/>
                <a:gd name="connsiteX2" fmla="*/ 90127 w 973267"/>
                <a:gd name="connsiteY2" fmla="*/ 565107 h 566136"/>
                <a:gd name="connsiteX3" fmla="*/ 0 w 973267"/>
                <a:gd name="connsiteY3" fmla="*/ 381318 h 566136"/>
                <a:gd name="connsiteX4" fmla="*/ 569641 w 973267"/>
                <a:gd name="connsiteY4" fmla="*/ 48720 h 566136"/>
                <a:gd name="connsiteX5" fmla="*/ 569641 w 973267"/>
                <a:gd name="connsiteY5" fmla="*/ 125238 h 566136"/>
                <a:gd name="connsiteX6" fmla="*/ 900546 w 973267"/>
                <a:gd name="connsiteY6" fmla="*/ 565107 h 56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67" h="566136">
                  <a:moveTo>
                    <a:pt x="900546" y="565107"/>
                  </a:moveTo>
                  <a:cubicBezTo>
                    <a:pt x="704978" y="539018"/>
                    <a:pt x="593558" y="351585"/>
                    <a:pt x="550974" y="261804"/>
                  </a:cubicBezTo>
                  <a:cubicBezTo>
                    <a:pt x="513639" y="353043"/>
                    <a:pt x="404115" y="514678"/>
                    <a:pt x="90127" y="565107"/>
                  </a:cubicBezTo>
                  <a:lnTo>
                    <a:pt x="0" y="381318"/>
                  </a:lnTo>
                  <a:cubicBezTo>
                    <a:pt x="0" y="381318"/>
                    <a:pt x="282924" y="-162470"/>
                    <a:pt x="569641" y="48720"/>
                  </a:cubicBezTo>
                  <a:lnTo>
                    <a:pt x="569641" y="125238"/>
                  </a:lnTo>
                  <a:cubicBezTo>
                    <a:pt x="735020" y="-106211"/>
                    <a:pt x="1137094" y="596589"/>
                    <a:pt x="900546" y="565107"/>
                  </a:cubicBezTo>
                  <a:close/>
                </a:path>
              </a:pathLst>
            </a:custGeom>
            <a:solidFill>
              <a:srgbClr val="000000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EEAAB0B6-3AEF-4237-8072-4C324DD85644}"/>
                </a:ext>
              </a:extLst>
            </p:cNvPr>
            <p:cNvSpPr/>
            <p:nvPr/>
          </p:nvSpPr>
          <p:spPr>
            <a:xfrm>
              <a:off x="5254793" y="1341538"/>
              <a:ext cx="1063389" cy="909513"/>
            </a:xfrm>
            <a:custGeom>
              <a:avLst/>
              <a:gdLst>
                <a:gd name="connsiteX0" fmla="*/ 870912 w 1063389"/>
                <a:gd name="connsiteY0" fmla="*/ 307280 h 909513"/>
                <a:gd name="connsiteX1" fmla="*/ 883454 w 1063389"/>
                <a:gd name="connsiteY1" fmla="*/ 24382 h 909513"/>
                <a:gd name="connsiteX2" fmla="*/ 1045479 w 1063389"/>
                <a:gd name="connsiteY2" fmla="*/ 33710 h 909513"/>
                <a:gd name="connsiteX3" fmla="*/ 870912 w 1063389"/>
                <a:gd name="connsiteY3" fmla="*/ 307280 h 909513"/>
                <a:gd name="connsiteX4" fmla="*/ 179935 w 1063389"/>
                <a:gd name="connsiteY4" fmla="*/ 24382 h 909513"/>
                <a:gd name="connsiteX5" fmla="*/ 17910 w 1063389"/>
                <a:gd name="connsiteY5" fmla="*/ 33710 h 909513"/>
                <a:gd name="connsiteX6" fmla="*/ 192477 w 1063389"/>
                <a:gd name="connsiteY6" fmla="*/ 307280 h 909513"/>
                <a:gd name="connsiteX7" fmla="*/ 179935 w 1063389"/>
                <a:gd name="connsiteY7" fmla="*/ 24382 h 909513"/>
                <a:gd name="connsiteX8" fmla="*/ 756722 w 1063389"/>
                <a:gd name="connsiteY8" fmla="*/ 486697 h 909513"/>
                <a:gd name="connsiteX9" fmla="*/ 742284 w 1063389"/>
                <a:gd name="connsiteY9" fmla="*/ 324041 h 909513"/>
                <a:gd name="connsiteX10" fmla="*/ 321251 w 1063389"/>
                <a:gd name="connsiteY10" fmla="*/ 324041 h 909513"/>
                <a:gd name="connsiteX11" fmla="*/ 306959 w 1063389"/>
                <a:gd name="connsiteY11" fmla="*/ 486405 h 909513"/>
                <a:gd name="connsiteX12" fmla="*/ 301709 w 1063389"/>
                <a:gd name="connsiteY12" fmla="*/ 545725 h 909513"/>
                <a:gd name="connsiteX13" fmla="*/ 288584 w 1063389"/>
                <a:gd name="connsiteY13" fmla="*/ 693660 h 909513"/>
                <a:gd name="connsiteX14" fmla="*/ 435004 w 1063389"/>
                <a:gd name="connsiteY14" fmla="*/ 909513 h 909513"/>
                <a:gd name="connsiteX15" fmla="*/ 628676 w 1063389"/>
                <a:gd name="connsiteY15" fmla="*/ 909513 h 909513"/>
                <a:gd name="connsiteX16" fmla="*/ 775097 w 1063389"/>
                <a:gd name="connsiteY16" fmla="*/ 693660 h 909513"/>
                <a:gd name="connsiteX17" fmla="*/ 762701 w 1063389"/>
                <a:gd name="connsiteY17" fmla="*/ 553887 h 909513"/>
                <a:gd name="connsiteX18" fmla="*/ 756722 w 1063389"/>
                <a:gd name="connsiteY18" fmla="*/ 486697 h 90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3389" h="909513">
                  <a:moveTo>
                    <a:pt x="870912" y="307280"/>
                  </a:moveTo>
                  <a:cubicBezTo>
                    <a:pt x="718804" y="320106"/>
                    <a:pt x="729013" y="109500"/>
                    <a:pt x="883454" y="24382"/>
                  </a:cubicBezTo>
                  <a:cubicBezTo>
                    <a:pt x="883454" y="24382"/>
                    <a:pt x="989915" y="-36249"/>
                    <a:pt x="1045479" y="33710"/>
                  </a:cubicBezTo>
                  <a:cubicBezTo>
                    <a:pt x="1101043" y="103524"/>
                    <a:pt x="1023021" y="294455"/>
                    <a:pt x="870912" y="307280"/>
                  </a:cubicBezTo>
                  <a:close/>
                  <a:moveTo>
                    <a:pt x="179935" y="24382"/>
                  </a:moveTo>
                  <a:cubicBezTo>
                    <a:pt x="179935" y="24382"/>
                    <a:pt x="73474" y="-36249"/>
                    <a:pt x="17910" y="33710"/>
                  </a:cubicBezTo>
                  <a:cubicBezTo>
                    <a:pt x="-37654" y="103670"/>
                    <a:pt x="40369" y="294455"/>
                    <a:pt x="192477" y="307280"/>
                  </a:cubicBezTo>
                  <a:cubicBezTo>
                    <a:pt x="344585" y="320106"/>
                    <a:pt x="334523" y="109500"/>
                    <a:pt x="179935" y="24382"/>
                  </a:cubicBezTo>
                  <a:close/>
                  <a:moveTo>
                    <a:pt x="756722" y="486697"/>
                  </a:moveTo>
                  <a:lnTo>
                    <a:pt x="742284" y="324041"/>
                  </a:lnTo>
                  <a:lnTo>
                    <a:pt x="321251" y="324041"/>
                  </a:lnTo>
                  <a:lnTo>
                    <a:pt x="306959" y="486405"/>
                  </a:lnTo>
                  <a:lnTo>
                    <a:pt x="301709" y="545725"/>
                  </a:lnTo>
                  <a:lnTo>
                    <a:pt x="288584" y="693660"/>
                  </a:lnTo>
                  <a:lnTo>
                    <a:pt x="435004" y="909513"/>
                  </a:lnTo>
                  <a:lnTo>
                    <a:pt x="628676" y="909513"/>
                  </a:lnTo>
                  <a:lnTo>
                    <a:pt x="775097" y="693660"/>
                  </a:lnTo>
                  <a:lnTo>
                    <a:pt x="762701" y="553887"/>
                  </a:lnTo>
                  <a:lnTo>
                    <a:pt x="756722" y="486697"/>
                  </a:lnTo>
                  <a:close/>
                </a:path>
              </a:pathLst>
            </a:custGeom>
            <a:solidFill>
              <a:srgbClr val="D69476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9247D091-FDD5-4AE3-9B7D-45E48300E9FD}"/>
                </a:ext>
              </a:extLst>
            </p:cNvPr>
            <p:cNvSpPr/>
            <p:nvPr/>
          </p:nvSpPr>
          <p:spPr>
            <a:xfrm>
              <a:off x="5300098" y="1264111"/>
              <a:ext cx="972778" cy="708706"/>
            </a:xfrm>
            <a:custGeom>
              <a:avLst/>
              <a:gdLst>
                <a:gd name="connsiteX0" fmla="*/ 717395 w 972778"/>
                <a:gd name="connsiteY0" fmla="*/ 631314 h 708706"/>
                <a:gd name="connsiteX1" fmla="*/ 491493 w 972778"/>
                <a:gd name="connsiteY1" fmla="*/ 708706 h 708706"/>
                <a:gd name="connsiteX2" fmla="*/ 256404 w 972778"/>
                <a:gd name="connsiteY2" fmla="*/ 623152 h 708706"/>
                <a:gd name="connsiteX3" fmla="*/ 261654 w 972778"/>
                <a:gd name="connsiteY3" fmla="*/ 563832 h 708706"/>
                <a:gd name="connsiteX4" fmla="*/ 486535 w 972778"/>
                <a:gd name="connsiteY4" fmla="*/ 644577 h 708706"/>
                <a:gd name="connsiteX5" fmla="*/ 711416 w 972778"/>
                <a:gd name="connsiteY5" fmla="*/ 564124 h 708706"/>
                <a:gd name="connsiteX6" fmla="*/ 717395 w 972778"/>
                <a:gd name="connsiteY6" fmla="*/ 631314 h 708706"/>
                <a:gd name="connsiteX7" fmla="*/ 334427 w 972778"/>
                <a:gd name="connsiteY7" fmla="*/ 107348 h 708706"/>
                <a:gd name="connsiteX8" fmla="*/ 279884 w 972778"/>
                <a:gd name="connsiteY8" fmla="*/ 161858 h 708706"/>
                <a:gd name="connsiteX9" fmla="*/ 334427 w 972778"/>
                <a:gd name="connsiteY9" fmla="*/ 216368 h 708706"/>
                <a:gd name="connsiteX10" fmla="*/ 388970 w 972778"/>
                <a:gd name="connsiteY10" fmla="*/ 161858 h 708706"/>
                <a:gd name="connsiteX11" fmla="*/ 334427 w 972778"/>
                <a:gd name="connsiteY11" fmla="*/ 107348 h 708706"/>
                <a:gd name="connsiteX12" fmla="*/ 639227 w 972778"/>
                <a:gd name="connsiteY12" fmla="*/ 107348 h 708706"/>
                <a:gd name="connsiteX13" fmla="*/ 584684 w 972778"/>
                <a:gd name="connsiteY13" fmla="*/ 161858 h 708706"/>
                <a:gd name="connsiteX14" fmla="*/ 639227 w 972778"/>
                <a:gd name="connsiteY14" fmla="*/ 216368 h 708706"/>
                <a:gd name="connsiteX15" fmla="*/ 693770 w 972778"/>
                <a:gd name="connsiteY15" fmla="*/ 161858 h 708706"/>
                <a:gd name="connsiteX16" fmla="*/ 639227 w 972778"/>
                <a:gd name="connsiteY16" fmla="*/ 107348 h 708706"/>
                <a:gd name="connsiteX17" fmla="*/ 94524 w 972778"/>
                <a:gd name="connsiteY17" fmla="*/ 223655 h 708706"/>
                <a:gd name="connsiteX18" fmla="*/ 100066 w 972778"/>
                <a:gd name="connsiteY18" fmla="*/ 214910 h 708706"/>
                <a:gd name="connsiteX19" fmla="*/ 56898 w 972778"/>
                <a:gd name="connsiteY19" fmla="*/ 145388 h 708706"/>
                <a:gd name="connsiteX20" fmla="*/ 5272 w 972778"/>
                <a:gd name="connsiteY20" fmla="*/ 137664 h 708706"/>
                <a:gd name="connsiteX21" fmla="*/ 313 w 972778"/>
                <a:gd name="connsiteY21" fmla="*/ 146700 h 708706"/>
                <a:gd name="connsiteX22" fmla="*/ 9355 w 972778"/>
                <a:gd name="connsiteY22" fmla="*/ 151655 h 708706"/>
                <a:gd name="connsiteX23" fmla="*/ 49461 w 972778"/>
                <a:gd name="connsiteY23" fmla="*/ 157923 h 708706"/>
                <a:gd name="connsiteX24" fmla="*/ 85774 w 972778"/>
                <a:gd name="connsiteY24" fmla="*/ 218117 h 708706"/>
                <a:gd name="connsiteX25" fmla="*/ 92920 w 972778"/>
                <a:gd name="connsiteY25" fmla="*/ 223801 h 708706"/>
                <a:gd name="connsiteX26" fmla="*/ 94524 w 972778"/>
                <a:gd name="connsiteY26" fmla="*/ 223655 h 708706"/>
                <a:gd name="connsiteX27" fmla="*/ 879858 w 972778"/>
                <a:gd name="connsiteY27" fmla="*/ 223801 h 708706"/>
                <a:gd name="connsiteX28" fmla="*/ 878254 w 972778"/>
                <a:gd name="connsiteY28" fmla="*/ 223655 h 708706"/>
                <a:gd name="connsiteX29" fmla="*/ 872712 w 972778"/>
                <a:gd name="connsiteY29" fmla="*/ 214910 h 708706"/>
                <a:gd name="connsiteX30" fmla="*/ 915880 w 972778"/>
                <a:gd name="connsiteY30" fmla="*/ 145388 h 708706"/>
                <a:gd name="connsiteX31" fmla="*/ 967507 w 972778"/>
                <a:gd name="connsiteY31" fmla="*/ 137664 h 708706"/>
                <a:gd name="connsiteX32" fmla="*/ 972465 w 972778"/>
                <a:gd name="connsiteY32" fmla="*/ 146700 h 708706"/>
                <a:gd name="connsiteX33" fmla="*/ 963423 w 972778"/>
                <a:gd name="connsiteY33" fmla="*/ 151655 h 708706"/>
                <a:gd name="connsiteX34" fmla="*/ 923026 w 972778"/>
                <a:gd name="connsiteY34" fmla="*/ 158068 h 708706"/>
                <a:gd name="connsiteX35" fmla="*/ 886858 w 972778"/>
                <a:gd name="connsiteY35" fmla="*/ 218117 h 708706"/>
                <a:gd name="connsiteX36" fmla="*/ 879858 w 972778"/>
                <a:gd name="connsiteY36" fmla="*/ 223801 h 708706"/>
                <a:gd name="connsiteX37" fmla="*/ 477347 w 972778"/>
                <a:gd name="connsiteY37" fmla="*/ 307461 h 708706"/>
                <a:gd name="connsiteX38" fmla="*/ 470639 w 972778"/>
                <a:gd name="connsiteY38" fmla="*/ 303234 h 708706"/>
                <a:gd name="connsiteX39" fmla="*/ 464805 w 972778"/>
                <a:gd name="connsiteY39" fmla="*/ 290554 h 708706"/>
                <a:gd name="connsiteX40" fmla="*/ 471660 w 972778"/>
                <a:gd name="connsiteY40" fmla="*/ 216659 h 708706"/>
                <a:gd name="connsiteX41" fmla="*/ 493244 w 972778"/>
                <a:gd name="connsiteY41" fmla="*/ 186198 h 708706"/>
                <a:gd name="connsiteX42" fmla="*/ 503452 w 972778"/>
                <a:gd name="connsiteY42" fmla="*/ 184449 h 708706"/>
                <a:gd name="connsiteX43" fmla="*/ 505202 w 972778"/>
                <a:gd name="connsiteY43" fmla="*/ 194651 h 708706"/>
                <a:gd name="connsiteX44" fmla="*/ 483618 w 972778"/>
                <a:gd name="connsiteY44" fmla="*/ 225113 h 708706"/>
                <a:gd name="connsiteX45" fmla="*/ 478076 w 972778"/>
                <a:gd name="connsiteY45" fmla="*/ 284432 h 708706"/>
                <a:gd name="connsiteX46" fmla="*/ 483910 w 972778"/>
                <a:gd name="connsiteY46" fmla="*/ 297112 h 708706"/>
                <a:gd name="connsiteX47" fmla="*/ 480264 w 972778"/>
                <a:gd name="connsiteY47" fmla="*/ 306732 h 708706"/>
                <a:gd name="connsiteX48" fmla="*/ 477347 w 972778"/>
                <a:gd name="connsiteY48" fmla="*/ 307461 h 708706"/>
                <a:gd name="connsiteX49" fmla="*/ 280321 w 972778"/>
                <a:gd name="connsiteY49" fmla="*/ 71785 h 708706"/>
                <a:gd name="connsiteX50" fmla="*/ 275363 w 972778"/>
                <a:gd name="connsiteY50" fmla="*/ 70911 h 708706"/>
                <a:gd name="connsiteX51" fmla="*/ 266467 w 972778"/>
                <a:gd name="connsiteY51" fmla="*/ 52255 h 708706"/>
                <a:gd name="connsiteX52" fmla="*/ 381241 w 972778"/>
                <a:gd name="connsiteY52" fmla="*/ 4741 h 708706"/>
                <a:gd name="connsiteX53" fmla="*/ 391012 w 972778"/>
                <a:gd name="connsiteY53" fmla="*/ 22814 h 708706"/>
                <a:gd name="connsiteX54" fmla="*/ 372928 w 972778"/>
                <a:gd name="connsiteY54" fmla="*/ 32579 h 708706"/>
                <a:gd name="connsiteX55" fmla="*/ 372928 w 972778"/>
                <a:gd name="connsiteY55" fmla="*/ 32579 h 708706"/>
                <a:gd name="connsiteX56" fmla="*/ 294030 w 972778"/>
                <a:gd name="connsiteY56" fmla="*/ 62020 h 708706"/>
                <a:gd name="connsiteX57" fmla="*/ 280321 w 972778"/>
                <a:gd name="connsiteY57" fmla="*/ 71785 h 708706"/>
                <a:gd name="connsiteX58" fmla="*/ 693332 w 972778"/>
                <a:gd name="connsiteY58" fmla="*/ 71785 h 708706"/>
                <a:gd name="connsiteX59" fmla="*/ 679624 w 972778"/>
                <a:gd name="connsiteY59" fmla="*/ 62166 h 708706"/>
                <a:gd name="connsiteX60" fmla="*/ 600580 w 972778"/>
                <a:gd name="connsiteY60" fmla="*/ 32725 h 708706"/>
                <a:gd name="connsiteX61" fmla="*/ 582496 w 972778"/>
                <a:gd name="connsiteY61" fmla="*/ 22814 h 708706"/>
                <a:gd name="connsiteX62" fmla="*/ 592267 w 972778"/>
                <a:gd name="connsiteY62" fmla="*/ 4741 h 708706"/>
                <a:gd name="connsiteX63" fmla="*/ 707041 w 972778"/>
                <a:gd name="connsiteY63" fmla="*/ 52255 h 708706"/>
                <a:gd name="connsiteX64" fmla="*/ 698145 w 972778"/>
                <a:gd name="connsiteY64" fmla="*/ 70911 h 708706"/>
                <a:gd name="connsiteX65" fmla="*/ 693332 w 972778"/>
                <a:gd name="connsiteY65" fmla="*/ 71785 h 70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72778" h="708706">
                  <a:moveTo>
                    <a:pt x="717395" y="631314"/>
                  </a:moveTo>
                  <a:cubicBezTo>
                    <a:pt x="661977" y="678828"/>
                    <a:pt x="581329" y="708706"/>
                    <a:pt x="491493" y="708706"/>
                  </a:cubicBezTo>
                  <a:cubicBezTo>
                    <a:pt x="396699" y="708706"/>
                    <a:pt x="311822" y="675330"/>
                    <a:pt x="256404" y="623152"/>
                  </a:cubicBezTo>
                  <a:lnTo>
                    <a:pt x="261654" y="563832"/>
                  </a:lnTo>
                  <a:cubicBezTo>
                    <a:pt x="326260" y="614990"/>
                    <a:pt x="403554" y="644577"/>
                    <a:pt x="486535" y="644577"/>
                  </a:cubicBezTo>
                  <a:cubicBezTo>
                    <a:pt x="569662" y="644577"/>
                    <a:pt x="646956" y="614990"/>
                    <a:pt x="711416" y="564124"/>
                  </a:cubicBezTo>
                  <a:lnTo>
                    <a:pt x="717395" y="631314"/>
                  </a:lnTo>
                  <a:close/>
                  <a:moveTo>
                    <a:pt x="334427" y="107348"/>
                  </a:moveTo>
                  <a:cubicBezTo>
                    <a:pt x="304238" y="107348"/>
                    <a:pt x="279884" y="131834"/>
                    <a:pt x="279884" y="161858"/>
                  </a:cubicBezTo>
                  <a:cubicBezTo>
                    <a:pt x="279884" y="191882"/>
                    <a:pt x="304384" y="216368"/>
                    <a:pt x="334427" y="216368"/>
                  </a:cubicBezTo>
                  <a:cubicBezTo>
                    <a:pt x="364615" y="216368"/>
                    <a:pt x="388970" y="191882"/>
                    <a:pt x="388970" y="161858"/>
                  </a:cubicBezTo>
                  <a:cubicBezTo>
                    <a:pt x="388970" y="131834"/>
                    <a:pt x="364615" y="107348"/>
                    <a:pt x="334427" y="107348"/>
                  </a:cubicBezTo>
                  <a:close/>
                  <a:moveTo>
                    <a:pt x="639227" y="107348"/>
                  </a:moveTo>
                  <a:cubicBezTo>
                    <a:pt x="609038" y="107348"/>
                    <a:pt x="584684" y="131834"/>
                    <a:pt x="584684" y="161858"/>
                  </a:cubicBezTo>
                  <a:cubicBezTo>
                    <a:pt x="584684" y="191882"/>
                    <a:pt x="609184" y="216368"/>
                    <a:pt x="639227" y="216368"/>
                  </a:cubicBezTo>
                  <a:cubicBezTo>
                    <a:pt x="669269" y="216368"/>
                    <a:pt x="693770" y="191882"/>
                    <a:pt x="693770" y="161858"/>
                  </a:cubicBezTo>
                  <a:cubicBezTo>
                    <a:pt x="693770" y="131834"/>
                    <a:pt x="669415" y="107348"/>
                    <a:pt x="639227" y="107348"/>
                  </a:cubicBezTo>
                  <a:close/>
                  <a:moveTo>
                    <a:pt x="94524" y="223655"/>
                  </a:moveTo>
                  <a:cubicBezTo>
                    <a:pt x="98462" y="222781"/>
                    <a:pt x="100941" y="218846"/>
                    <a:pt x="100066" y="214910"/>
                  </a:cubicBezTo>
                  <a:cubicBezTo>
                    <a:pt x="92483" y="181242"/>
                    <a:pt x="77899" y="157777"/>
                    <a:pt x="56898" y="145388"/>
                  </a:cubicBezTo>
                  <a:cubicBezTo>
                    <a:pt x="31523" y="130376"/>
                    <a:pt x="6439" y="137372"/>
                    <a:pt x="5272" y="137664"/>
                  </a:cubicBezTo>
                  <a:cubicBezTo>
                    <a:pt x="1334" y="138830"/>
                    <a:pt x="-853" y="142765"/>
                    <a:pt x="313" y="146700"/>
                  </a:cubicBezTo>
                  <a:cubicBezTo>
                    <a:pt x="1480" y="150635"/>
                    <a:pt x="5564" y="152821"/>
                    <a:pt x="9355" y="151655"/>
                  </a:cubicBezTo>
                  <a:cubicBezTo>
                    <a:pt x="9501" y="151655"/>
                    <a:pt x="29481" y="146117"/>
                    <a:pt x="49461" y="157923"/>
                  </a:cubicBezTo>
                  <a:cubicBezTo>
                    <a:pt x="66815" y="168271"/>
                    <a:pt x="79066" y="188530"/>
                    <a:pt x="85774" y="218117"/>
                  </a:cubicBezTo>
                  <a:cubicBezTo>
                    <a:pt x="86503" y="221469"/>
                    <a:pt x="89566" y="223801"/>
                    <a:pt x="92920" y="223801"/>
                  </a:cubicBezTo>
                  <a:cubicBezTo>
                    <a:pt x="93503" y="223801"/>
                    <a:pt x="94087" y="223801"/>
                    <a:pt x="94524" y="223655"/>
                  </a:cubicBezTo>
                  <a:close/>
                  <a:moveTo>
                    <a:pt x="879858" y="223801"/>
                  </a:moveTo>
                  <a:cubicBezTo>
                    <a:pt x="879275" y="223801"/>
                    <a:pt x="878838" y="223801"/>
                    <a:pt x="878254" y="223655"/>
                  </a:cubicBezTo>
                  <a:cubicBezTo>
                    <a:pt x="874316" y="222781"/>
                    <a:pt x="871837" y="218846"/>
                    <a:pt x="872712" y="214910"/>
                  </a:cubicBezTo>
                  <a:cubicBezTo>
                    <a:pt x="880296" y="181242"/>
                    <a:pt x="894879" y="157777"/>
                    <a:pt x="915880" y="145388"/>
                  </a:cubicBezTo>
                  <a:cubicBezTo>
                    <a:pt x="941256" y="130376"/>
                    <a:pt x="966340" y="137372"/>
                    <a:pt x="967507" y="137664"/>
                  </a:cubicBezTo>
                  <a:cubicBezTo>
                    <a:pt x="971444" y="138830"/>
                    <a:pt x="973632" y="142765"/>
                    <a:pt x="972465" y="146700"/>
                  </a:cubicBezTo>
                  <a:cubicBezTo>
                    <a:pt x="971298" y="150489"/>
                    <a:pt x="967361" y="152821"/>
                    <a:pt x="963423" y="151655"/>
                  </a:cubicBezTo>
                  <a:cubicBezTo>
                    <a:pt x="963131" y="151510"/>
                    <a:pt x="942714" y="146263"/>
                    <a:pt x="923026" y="158068"/>
                  </a:cubicBezTo>
                  <a:cubicBezTo>
                    <a:pt x="905672" y="168417"/>
                    <a:pt x="893567" y="188676"/>
                    <a:pt x="886858" y="218117"/>
                  </a:cubicBezTo>
                  <a:cubicBezTo>
                    <a:pt x="886129" y="221615"/>
                    <a:pt x="883212" y="223801"/>
                    <a:pt x="879858" y="223801"/>
                  </a:cubicBezTo>
                  <a:close/>
                  <a:moveTo>
                    <a:pt x="477347" y="307461"/>
                  </a:moveTo>
                  <a:cubicBezTo>
                    <a:pt x="474576" y="307461"/>
                    <a:pt x="471951" y="305857"/>
                    <a:pt x="470639" y="303234"/>
                  </a:cubicBezTo>
                  <a:lnTo>
                    <a:pt x="464805" y="290554"/>
                  </a:lnTo>
                  <a:cubicBezTo>
                    <a:pt x="453867" y="266505"/>
                    <a:pt x="456493" y="238230"/>
                    <a:pt x="471660" y="216659"/>
                  </a:cubicBezTo>
                  <a:lnTo>
                    <a:pt x="493244" y="186198"/>
                  </a:lnTo>
                  <a:cubicBezTo>
                    <a:pt x="495577" y="182846"/>
                    <a:pt x="500098" y="182117"/>
                    <a:pt x="503452" y="184449"/>
                  </a:cubicBezTo>
                  <a:cubicBezTo>
                    <a:pt x="506806" y="186781"/>
                    <a:pt x="507536" y="191299"/>
                    <a:pt x="505202" y="194651"/>
                  </a:cubicBezTo>
                  <a:lnTo>
                    <a:pt x="483618" y="225113"/>
                  </a:lnTo>
                  <a:cubicBezTo>
                    <a:pt x="471368" y="242457"/>
                    <a:pt x="469326" y="265194"/>
                    <a:pt x="478076" y="284432"/>
                  </a:cubicBezTo>
                  <a:lnTo>
                    <a:pt x="483910" y="297112"/>
                  </a:lnTo>
                  <a:cubicBezTo>
                    <a:pt x="485660" y="300756"/>
                    <a:pt x="483910" y="305129"/>
                    <a:pt x="480264" y="306732"/>
                  </a:cubicBezTo>
                  <a:cubicBezTo>
                    <a:pt x="479389" y="307315"/>
                    <a:pt x="478368" y="307461"/>
                    <a:pt x="477347" y="307461"/>
                  </a:cubicBezTo>
                  <a:close/>
                  <a:moveTo>
                    <a:pt x="280321" y="71785"/>
                  </a:moveTo>
                  <a:cubicBezTo>
                    <a:pt x="278717" y="71785"/>
                    <a:pt x="276967" y="71494"/>
                    <a:pt x="275363" y="70911"/>
                  </a:cubicBezTo>
                  <a:cubicBezTo>
                    <a:pt x="267779" y="68141"/>
                    <a:pt x="263841" y="59834"/>
                    <a:pt x="266467" y="52255"/>
                  </a:cubicBezTo>
                  <a:cubicBezTo>
                    <a:pt x="287321" y="-6045"/>
                    <a:pt x="350615" y="-4296"/>
                    <a:pt x="381241" y="4741"/>
                  </a:cubicBezTo>
                  <a:cubicBezTo>
                    <a:pt x="388970" y="7073"/>
                    <a:pt x="393345" y="15089"/>
                    <a:pt x="391012" y="22814"/>
                  </a:cubicBezTo>
                  <a:cubicBezTo>
                    <a:pt x="388678" y="30538"/>
                    <a:pt x="380657" y="34911"/>
                    <a:pt x="372928" y="32579"/>
                  </a:cubicBezTo>
                  <a:lnTo>
                    <a:pt x="372928" y="32579"/>
                  </a:lnTo>
                  <a:cubicBezTo>
                    <a:pt x="370448" y="31850"/>
                    <a:pt x="310801" y="15089"/>
                    <a:pt x="294030" y="62020"/>
                  </a:cubicBezTo>
                  <a:cubicBezTo>
                    <a:pt x="291988" y="67996"/>
                    <a:pt x="286300" y="71785"/>
                    <a:pt x="280321" y="71785"/>
                  </a:cubicBezTo>
                  <a:close/>
                  <a:moveTo>
                    <a:pt x="693332" y="71785"/>
                  </a:moveTo>
                  <a:cubicBezTo>
                    <a:pt x="687353" y="71785"/>
                    <a:pt x="681665" y="67996"/>
                    <a:pt x="679624" y="62166"/>
                  </a:cubicBezTo>
                  <a:cubicBezTo>
                    <a:pt x="662852" y="15235"/>
                    <a:pt x="603205" y="31996"/>
                    <a:pt x="600580" y="32725"/>
                  </a:cubicBezTo>
                  <a:cubicBezTo>
                    <a:pt x="592996" y="34911"/>
                    <a:pt x="584829" y="30538"/>
                    <a:pt x="582496" y="22814"/>
                  </a:cubicBezTo>
                  <a:cubicBezTo>
                    <a:pt x="580163" y="15089"/>
                    <a:pt x="584538" y="7073"/>
                    <a:pt x="592267" y="4741"/>
                  </a:cubicBezTo>
                  <a:cubicBezTo>
                    <a:pt x="622893" y="-4296"/>
                    <a:pt x="686186" y="-6045"/>
                    <a:pt x="707041" y="52255"/>
                  </a:cubicBezTo>
                  <a:cubicBezTo>
                    <a:pt x="709812" y="59834"/>
                    <a:pt x="705874" y="68141"/>
                    <a:pt x="698145" y="70911"/>
                  </a:cubicBezTo>
                  <a:cubicBezTo>
                    <a:pt x="696541" y="71494"/>
                    <a:pt x="694937" y="71785"/>
                    <a:pt x="693332" y="71785"/>
                  </a:cubicBezTo>
                  <a:close/>
                </a:path>
              </a:pathLst>
            </a:custGeom>
            <a:solidFill>
              <a:srgbClr val="000000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E716DE48-2AF5-4C2C-A43F-1F0570405FA0}"/>
                </a:ext>
              </a:extLst>
            </p:cNvPr>
            <p:cNvSpPr/>
            <p:nvPr/>
          </p:nvSpPr>
          <p:spPr>
            <a:xfrm>
              <a:off x="5667989" y="1611956"/>
              <a:ext cx="242119" cy="800001"/>
            </a:xfrm>
            <a:custGeom>
              <a:avLst/>
              <a:gdLst>
                <a:gd name="connsiteX0" fmla="*/ 215480 w 242119"/>
                <a:gd name="connsiteY0" fmla="*/ 639095 h 800001"/>
                <a:gd name="connsiteX1" fmla="*/ 114415 w 242119"/>
                <a:gd name="connsiteY1" fmla="*/ 800001 h 800001"/>
                <a:gd name="connsiteX2" fmla="*/ 21808 w 242119"/>
                <a:gd name="connsiteY2" fmla="*/ 639095 h 800001"/>
                <a:gd name="connsiteX3" fmla="*/ 215480 w 242119"/>
                <a:gd name="connsiteY3" fmla="*/ 639095 h 800001"/>
                <a:gd name="connsiteX4" fmla="*/ 225835 w 242119"/>
                <a:gd name="connsiteY4" fmla="*/ 1299 h 800001"/>
                <a:gd name="connsiteX5" fmla="*/ 16850 w 242119"/>
                <a:gd name="connsiteY5" fmla="*/ 133 h 800001"/>
                <a:gd name="connsiteX6" fmla="*/ 3725 w 242119"/>
                <a:gd name="connsiteY6" fmla="*/ 24473 h 800001"/>
                <a:gd name="connsiteX7" fmla="*/ 116165 w 242119"/>
                <a:gd name="connsiteY7" fmla="*/ 68781 h 800001"/>
                <a:gd name="connsiteX8" fmla="*/ 238669 w 242119"/>
                <a:gd name="connsiteY8" fmla="*/ 25493 h 800001"/>
                <a:gd name="connsiteX9" fmla="*/ 225835 w 242119"/>
                <a:gd name="connsiteY9" fmla="*/ 1299 h 80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119" h="800001">
                  <a:moveTo>
                    <a:pt x="215480" y="639095"/>
                  </a:moveTo>
                  <a:lnTo>
                    <a:pt x="114415" y="800001"/>
                  </a:lnTo>
                  <a:lnTo>
                    <a:pt x="21808" y="639095"/>
                  </a:lnTo>
                  <a:lnTo>
                    <a:pt x="215480" y="639095"/>
                  </a:lnTo>
                  <a:moveTo>
                    <a:pt x="225835" y="1299"/>
                  </a:moveTo>
                  <a:cubicBezTo>
                    <a:pt x="184709" y="5380"/>
                    <a:pt x="102311" y="10918"/>
                    <a:pt x="16850" y="133"/>
                  </a:cubicBezTo>
                  <a:cubicBezTo>
                    <a:pt x="3287" y="-1616"/>
                    <a:pt x="-5317" y="14271"/>
                    <a:pt x="3725" y="24473"/>
                  </a:cubicBezTo>
                  <a:cubicBezTo>
                    <a:pt x="22100" y="45024"/>
                    <a:pt x="56372" y="68781"/>
                    <a:pt x="116165" y="68781"/>
                  </a:cubicBezTo>
                  <a:cubicBezTo>
                    <a:pt x="187771" y="68781"/>
                    <a:pt x="222189" y="45315"/>
                    <a:pt x="238669" y="25493"/>
                  </a:cubicBezTo>
                  <a:cubicBezTo>
                    <a:pt x="247127" y="15145"/>
                    <a:pt x="238960" y="-13"/>
                    <a:pt x="225835" y="1299"/>
                  </a:cubicBezTo>
                  <a:close/>
                </a:path>
              </a:pathLst>
            </a:custGeom>
            <a:solidFill>
              <a:srgbClr val="F9E9E8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F1911669-DD24-4CEF-9CFC-F53D0450FC61}"/>
                </a:ext>
              </a:extLst>
            </p:cNvPr>
            <p:cNvSpPr/>
            <p:nvPr/>
          </p:nvSpPr>
          <p:spPr>
            <a:xfrm>
              <a:off x="4943608" y="3918415"/>
              <a:ext cx="1677590" cy="315837"/>
            </a:xfrm>
            <a:custGeom>
              <a:avLst/>
              <a:gdLst>
                <a:gd name="connsiteX0" fmla="*/ 1677507 w 1677590"/>
                <a:gd name="connsiteY0" fmla="*/ 123741 h 315837"/>
                <a:gd name="connsiteX1" fmla="*/ 1656506 w 1677590"/>
                <a:gd name="connsiteY1" fmla="*/ 159886 h 315837"/>
                <a:gd name="connsiteX2" fmla="*/ 843171 w 1677590"/>
                <a:gd name="connsiteY2" fmla="*/ 315837 h 315837"/>
                <a:gd name="connsiteX3" fmla="*/ 834421 w 1677590"/>
                <a:gd name="connsiteY3" fmla="*/ 315837 h 315837"/>
                <a:gd name="connsiteX4" fmla="*/ 21086 w 1677590"/>
                <a:gd name="connsiteY4" fmla="*/ 159886 h 315837"/>
                <a:gd name="connsiteX5" fmla="*/ 86 w 1677590"/>
                <a:gd name="connsiteY5" fmla="*/ 123741 h 315837"/>
                <a:gd name="connsiteX6" fmla="*/ 8544 w 1677590"/>
                <a:gd name="connsiteY6" fmla="*/ 0 h 315837"/>
                <a:gd name="connsiteX7" fmla="*/ 839234 w 1677590"/>
                <a:gd name="connsiteY7" fmla="*/ 107417 h 315837"/>
                <a:gd name="connsiteX8" fmla="*/ 1669048 w 1677590"/>
                <a:gd name="connsiteY8" fmla="*/ 0 h 315837"/>
                <a:gd name="connsiteX9" fmla="*/ 1677507 w 1677590"/>
                <a:gd name="connsiteY9" fmla="*/ 123741 h 31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7590" h="315837">
                  <a:moveTo>
                    <a:pt x="1677507" y="123741"/>
                  </a:moveTo>
                  <a:cubicBezTo>
                    <a:pt x="1678528" y="139044"/>
                    <a:pt x="1670215" y="153328"/>
                    <a:pt x="1656506" y="159886"/>
                  </a:cubicBezTo>
                  <a:cubicBezTo>
                    <a:pt x="1577608" y="197489"/>
                    <a:pt x="1295705" y="314380"/>
                    <a:pt x="843171" y="315837"/>
                  </a:cubicBezTo>
                  <a:lnTo>
                    <a:pt x="834421" y="315837"/>
                  </a:lnTo>
                  <a:cubicBezTo>
                    <a:pt x="381888" y="314380"/>
                    <a:pt x="99984" y="197344"/>
                    <a:pt x="21086" y="159886"/>
                  </a:cubicBezTo>
                  <a:cubicBezTo>
                    <a:pt x="7232" y="153328"/>
                    <a:pt x="-935" y="139044"/>
                    <a:pt x="86" y="123741"/>
                  </a:cubicBezTo>
                  <a:lnTo>
                    <a:pt x="8544" y="0"/>
                  </a:lnTo>
                  <a:cubicBezTo>
                    <a:pt x="216217" y="54656"/>
                    <a:pt x="500162" y="107563"/>
                    <a:pt x="839234" y="107417"/>
                  </a:cubicBezTo>
                  <a:cubicBezTo>
                    <a:pt x="1177868" y="107417"/>
                    <a:pt x="1461522" y="54656"/>
                    <a:pt x="1669048" y="0"/>
                  </a:cubicBezTo>
                  <a:cubicBezTo>
                    <a:pt x="1671819" y="41393"/>
                    <a:pt x="1674590" y="82494"/>
                    <a:pt x="1677507" y="123741"/>
                  </a:cubicBezTo>
                  <a:close/>
                </a:path>
              </a:pathLst>
            </a:custGeom>
            <a:solidFill>
              <a:srgbClr val="C6345A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43495CAD-C0F5-45B9-B4A9-7D0C02F49FBA}"/>
                </a:ext>
              </a:extLst>
            </p:cNvPr>
            <p:cNvSpPr/>
            <p:nvPr/>
          </p:nvSpPr>
          <p:spPr>
            <a:xfrm>
              <a:off x="4836921" y="2055749"/>
              <a:ext cx="1898257" cy="2172819"/>
            </a:xfrm>
            <a:custGeom>
              <a:avLst/>
              <a:gdLst>
                <a:gd name="connsiteX0" fmla="*/ 1782589 w 1898257"/>
                <a:gd name="connsiteY0" fmla="*/ 1860626 h 2172819"/>
                <a:gd name="connsiteX1" fmla="*/ 1777776 w 1898257"/>
                <a:gd name="connsiteY1" fmla="*/ 1869662 h 2172819"/>
                <a:gd name="connsiteX2" fmla="*/ 952774 w 1898257"/>
                <a:gd name="connsiteY2" fmla="*/ 1976496 h 2172819"/>
                <a:gd name="connsiteX3" fmla="*/ 952774 w 1898257"/>
                <a:gd name="connsiteY3" fmla="*/ 2165532 h 2172819"/>
                <a:gd name="connsiteX4" fmla="*/ 945483 w 1898257"/>
                <a:gd name="connsiteY4" fmla="*/ 2172819 h 2172819"/>
                <a:gd name="connsiteX5" fmla="*/ 938191 w 1898257"/>
                <a:gd name="connsiteY5" fmla="*/ 2165532 h 2172819"/>
                <a:gd name="connsiteX6" fmla="*/ 938191 w 1898257"/>
                <a:gd name="connsiteY6" fmla="*/ 1976642 h 2172819"/>
                <a:gd name="connsiteX7" fmla="*/ 933086 w 1898257"/>
                <a:gd name="connsiteY7" fmla="*/ 1976642 h 2172819"/>
                <a:gd name="connsiteX8" fmla="*/ 113189 w 1898257"/>
                <a:gd name="connsiteY8" fmla="*/ 1869808 h 2172819"/>
                <a:gd name="connsiteX9" fmla="*/ 108085 w 1898257"/>
                <a:gd name="connsiteY9" fmla="*/ 1860771 h 2172819"/>
                <a:gd name="connsiteX10" fmla="*/ 116981 w 1898257"/>
                <a:gd name="connsiteY10" fmla="*/ 1855670 h 2172819"/>
                <a:gd name="connsiteX11" fmla="*/ 938045 w 1898257"/>
                <a:gd name="connsiteY11" fmla="*/ 1961921 h 2172819"/>
                <a:gd name="connsiteX12" fmla="*/ 938045 w 1898257"/>
                <a:gd name="connsiteY12" fmla="*/ 401828 h 2172819"/>
                <a:gd name="connsiteX13" fmla="*/ 934399 w 1898257"/>
                <a:gd name="connsiteY13" fmla="*/ 400662 h 2172819"/>
                <a:gd name="connsiteX14" fmla="*/ 426010 w 1898257"/>
                <a:gd name="connsiteY14" fmla="*/ 181748 h 2172819"/>
                <a:gd name="connsiteX15" fmla="*/ 400489 w 1898257"/>
                <a:gd name="connsiteY15" fmla="*/ 151578 h 2172819"/>
                <a:gd name="connsiteX16" fmla="*/ 409239 w 1898257"/>
                <a:gd name="connsiteY16" fmla="*/ 112955 h 2172819"/>
                <a:gd name="connsiteX17" fmla="*/ 492512 w 1898257"/>
                <a:gd name="connsiteY17" fmla="*/ 11076 h 2172819"/>
                <a:gd name="connsiteX18" fmla="*/ 502720 w 1898257"/>
                <a:gd name="connsiteY18" fmla="*/ 10056 h 2172819"/>
                <a:gd name="connsiteX19" fmla="*/ 503741 w 1898257"/>
                <a:gd name="connsiteY19" fmla="*/ 20259 h 2172819"/>
                <a:gd name="connsiteX20" fmla="*/ 420468 w 1898257"/>
                <a:gd name="connsiteY20" fmla="*/ 122137 h 2172819"/>
                <a:gd name="connsiteX21" fmla="*/ 414635 w 1898257"/>
                <a:gd name="connsiteY21" fmla="*/ 148080 h 2172819"/>
                <a:gd name="connsiteX22" fmla="*/ 431844 w 1898257"/>
                <a:gd name="connsiteY22" fmla="*/ 168339 h 2172819"/>
                <a:gd name="connsiteX23" fmla="*/ 940524 w 1898257"/>
                <a:gd name="connsiteY23" fmla="*/ 387253 h 2172819"/>
                <a:gd name="connsiteX24" fmla="*/ 942274 w 1898257"/>
                <a:gd name="connsiteY24" fmla="*/ 387545 h 2172819"/>
                <a:gd name="connsiteX25" fmla="*/ 945628 w 1898257"/>
                <a:gd name="connsiteY25" fmla="*/ 386670 h 2172819"/>
                <a:gd name="connsiteX26" fmla="*/ 948983 w 1898257"/>
                <a:gd name="connsiteY26" fmla="*/ 387545 h 2172819"/>
                <a:gd name="connsiteX27" fmla="*/ 950733 w 1898257"/>
                <a:gd name="connsiteY27" fmla="*/ 387253 h 2172819"/>
                <a:gd name="connsiteX28" fmla="*/ 1459413 w 1898257"/>
                <a:gd name="connsiteY28" fmla="*/ 168339 h 2172819"/>
                <a:gd name="connsiteX29" fmla="*/ 1476622 w 1898257"/>
                <a:gd name="connsiteY29" fmla="*/ 148080 h 2172819"/>
                <a:gd name="connsiteX30" fmla="*/ 1470789 w 1898257"/>
                <a:gd name="connsiteY30" fmla="*/ 122137 h 2172819"/>
                <a:gd name="connsiteX31" fmla="*/ 1380515 w 1898257"/>
                <a:gd name="connsiteY31" fmla="*/ 11805 h 2172819"/>
                <a:gd name="connsiteX32" fmla="*/ 1381536 w 1898257"/>
                <a:gd name="connsiteY32" fmla="*/ 1603 h 2172819"/>
                <a:gd name="connsiteX33" fmla="*/ 1391745 w 1898257"/>
                <a:gd name="connsiteY33" fmla="*/ 2623 h 2172819"/>
                <a:gd name="connsiteX34" fmla="*/ 1482018 w 1898257"/>
                <a:gd name="connsiteY34" fmla="*/ 112955 h 2172819"/>
                <a:gd name="connsiteX35" fmla="*/ 1490768 w 1898257"/>
                <a:gd name="connsiteY35" fmla="*/ 151578 h 2172819"/>
                <a:gd name="connsiteX36" fmla="*/ 1465247 w 1898257"/>
                <a:gd name="connsiteY36" fmla="*/ 181894 h 2172819"/>
                <a:gd name="connsiteX37" fmla="*/ 956566 w 1898257"/>
                <a:gd name="connsiteY37" fmla="*/ 400808 h 2172819"/>
                <a:gd name="connsiteX38" fmla="*/ 953066 w 1898257"/>
                <a:gd name="connsiteY38" fmla="*/ 401974 h 2172819"/>
                <a:gd name="connsiteX39" fmla="*/ 953066 w 1898257"/>
                <a:gd name="connsiteY39" fmla="*/ 1962067 h 2172819"/>
                <a:gd name="connsiteX40" fmla="*/ 1773839 w 1898257"/>
                <a:gd name="connsiteY40" fmla="*/ 1855816 h 2172819"/>
                <a:gd name="connsiteX41" fmla="*/ 1782589 w 1898257"/>
                <a:gd name="connsiteY41" fmla="*/ 1860626 h 2172819"/>
                <a:gd name="connsiteX42" fmla="*/ 1890217 w 1898257"/>
                <a:gd name="connsiteY42" fmla="*/ 1520594 h 2172819"/>
                <a:gd name="connsiteX43" fmla="*/ 1525478 w 1898257"/>
                <a:gd name="connsiteY43" fmla="*/ 1501647 h 2172819"/>
                <a:gd name="connsiteX44" fmla="*/ 1516727 w 1898257"/>
                <a:gd name="connsiteY44" fmla="*/ 1507040 h 2172819"/>
                <a:gd name="connsiteX45" fmla="*/ 1522123 w 1898257"/>
                <a:gd name="connsiteY45" fmla="*/ 1515785 h 2172819"/>
                <a:gd name="connsiteX46" fmla="*/ 1768734 w 1898257"/>
                <a:gd name="connsiteY46" fmla="*/ 1539396 h 2172819"/>
                <a:gd name="connsiteX47" fmla="*/ 1891529 w 1898257"/>
                <a:gd name="connsiteY47" fmla="*/ 1535169 h 2172819"/>
                <a:gd name="connsiteX48" fmla="*/ 1898238 w 1898257"/>
                <a:gd name="connsiteY48" fmla="*/ 1527299 h 2172819"/>
                <a:gd name="connsiteX49" fmla="*/ 1890217 w 1898257"/>
                <a:gd name="connsiteY49" fmla="*/ 1520594 h 2172819"/>
                <a:gd name="connsiteX50" fmla="*/ 374384 w 1898257"/>
                <a:gd name="connsiteY50" fmla="*/ 1507477 h 2172819"/>
                <a:gd name="connsiteX51" fmla="*/ 365925 w 1898257"/>
                <a:gd name="connsiteY51" fmla="*/ 1501647 h 2172819"/>
                <a:gd name="connsiteX52" fmla="*/ 7749 w 1898257"/>
                <a:gd name="connsiteY52" fmla="*/ 1525112 h 2172819"/>
                <a:gd name="connsiteX53" fmla="*/ 19 w 1898257"/>
                <a:gd name="connsiteY53" fmla="*/ 1531963 h 2172819"/>
                <a:gd name="connsiteX54" fmla="*/ 6874 w 1898257"/>
                <a:gd name="connsiteY54" fmla="*/ 1539687 h 2172819"/>
                <a:gd name="connsiteX55" fmla="*/ 78188 w 1898257"/>
                <a:gd name="connsiteY55" fmla="*/ 1542019 h 2172819"/>
                <a:gd name="connsiteX56" fmla="*/ 368696 w 1898257"/>
                <a:gd name="connsiteY56" fmla="*/ 1516076 h 2172819"/>
                <a:gd name="connsiteX57" fmla="*/ 374384 w 1898257"/>
                <a:gd name="connsiteY57" fmla="*/ 1507477 h 21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98257" h="2172819">
                  <a:moveTo>
                    <a:pt x="1782589" y="1860626"/>
                  </a:moveTo>
                  <a:cubicBezTo>
                    <a:pt x="1783756" y="1864415"/>
                    <a:pt x="1781568" y="1868496"/>
                    <a:pt x="1777776" y="1869662"/>
                  </a:cubicBezTo>
                  <a:cubicBezTo>
                    <a:pt x="1772672" y="1871265"/>
                    <a:pt x="1431850" y="1973727"/>
                    <a:pt x="952774" y="1976496"/>
                  </a:cubicBezTo>
                  <a:lnTo>
                    <a:pt x="952774" y="2165532"/>
                  </a:lnTo>
                  <a:cubicBezTo>
                    <a:pt x="952774" y="2169613"/>
                    <a:pt x="949566" y="2172819"/>
                    <a:pt x="945483" y="2172819"/>
                  </a:cubicBezTo>
                  <a:cubicBezTo>
                    <a:pt x="941399" y="2172819"/>
                    <a:pt x="938191" y="2169613"/>
                    <a:pt x="938191" y="2165532"/>
                  </a:cubicBezTo>
                  <a:lnTo>
                    <a:pt x="938191" y="1976642"/>
                  </a:lnTo>
                  <a:cubicBezTo>
                    <a:pt x="936441" y="1976642"/>
                    <a:pt x="934836" y="1976642"/>
                    <a:pt x="933086" y="1976642"/>
                  </a:cubicBezTo>
                  <a:cubicBezTo>
                    <a:pt x="686476" y="1976642"/>
                    <a:pt x="404572" y="1949970"/>
                    <a:pt x="113189" y="1869808"/>
                  </a:cubicBezTo>
                  <a:cubicBezTo>
                    <a:pt x="109251" y="1868788"/>
                    <a:pt x="107064" y="1864707"/>
                    <a:pt x="108085" y="1860771"/>
                  </a:cubicBezTo>
                  <a:cubicBezTo>
                    <a:pt x="109106" y="1856836"/>
                    <a:pt x="113189" y="1854650"/>
                    <a:pt x="116981" y="1855670"/>
                  </a:cubicBezTo>
                  <a:cubicBezTo>
                    <a:pt x="408801" y="1935978"/>
                    <a:pt x="691434" y="1962358"/>
                    <a:pt x="938045" y="1961921"/>
                  </a:cubicBezTo>
                  <a:lnTo>
                    <a:pt x="938045" y="401828"/>
                  </a:lnTo>
                  <a:cubicBezTo>
                    <a:pt x="936878" y="401537"/>
                    <a:pt x="935566" y="401245"/>
                    <a:pt x="934399" y="400662"/>
                  </a:cubicBezTo>
                  <a:lnTo>
                    <a:pt x="426010" y="181748"/>
                  </a:lnTo>
                  <a:cubicBezTo>
                    <a:pt x="413031" y="176209"/>
                    <a:pt x="403697" y="165133"/>
                    <a:pt x="400489" y="151578"/>
                  </a:cubicBezTo>
                  <a:cubicBezTo>
                    <a:pt x="397280" y="138023"/>
                    <a:pt x="400343" y="123886"/>
                    <a:pt x="409239" y="112955"/>
                  </a:cubicBezTo>
                  <a:lnTo>
                    <a:pt x="492512" y="11076"/>
                  </a:lnTo>
                  <a:cubicBezTo>
                    <a:pt x="494991" y="8016"/>
                    <a:pt x="499658" y="7433"/>
                    <a:pt x="502720" y="10056"/>
                  </a:cubicBezTo>
                  <a:cubicBezTo>
                    <a:pt x="505783" y="12534"/>
                    <a:pt x="506366" y="17198"/>
                    <a:pt x="503741" y="20259"/>
                  </a:cubicBezTo>
                  <a:lnTo>
                    <a:pt x="420468" y="122137"/>
                  </a:lnTo>
                  <a:cubicBezTo>
                    <a:pt x="414489" y="129424"/>
                    <a:pt x="412301" y="138898"/>
                    <a:pt x="414635" y="148080"/>
                  </a:cubicBezTo>
                  <a:cubicBezTo>
                    <a:pt x="416822" y="157262"/>
                    <a:pt x="423093" y="164695"/>
                    <a:pt x="431844" y="168339"/>
                  </a:cubicBezTo>
                  <a:lnTo>
                    <a:pt x="940524" y="387253"/>
                  </a:lnTo>
                  <a:cubicBezTo>
                    <a:pt x="941107" y="387545"/>
                    <a:pt x="941691" y="387399"/>
                    <a:pt x="942274" y="387545"/>
                  </a:cubicBezTo>
                  <a:cubicBezTo>
                    <a:pt x="943295" y="386962"/>
                    <a:pt x="944462" y="386670"/>
                    <a:pt x="945628" y="386670"/>
                  </a:cubicBezTo>
                  <a:cubicBezTo>
                    <a:pt x="946941" y="386670"/>
                    <a:pt x="947962" y="387108"/>
                    <a:pt x="948983" y="387545"/>
                  </a:cubicBezTo>
                  <a:cubicBezTo>
                    <a:pt x="949566" y="387399"/>
                    <a:pt x="950149" y="387399"/>
                    <a:pt x="950733" y="387253"/>
                  </a:cubicBezTo>
                  <a:lnTo>
                    <a:pt x="1459413" y="168339"/>
                  </a:lnTo>
                  <a:cubicBezTo>
                    <a:pt x="1468164" y="164550"/>
                    <a:pt x="1474435" y="157262"/>
                    <a:pt x="1476622" y="148080"/>
                  </a:cubicBezTo>
                  <a:cubicBezTo>
                    <a:pt x="1478810" y="138898"/>
                    <a:pt x="1476768" y="129424"/>
                    <a:pt x="1470789" y="122137"/>
                  </a:cubicBezTo>
                  <a:lnTo>
                    <a:pt x="1380515" y="11805"/>
                  </a:lnTo>
                  <a:cubicBezTo>
                    <a:pt x="1378036" y="8744"/>
                    <a:pt x="1378474" y="4080"/>
                    <a:pt x="1381536" y="1603"/>
                  </a:cubicBezTo>
                  <a:cubicBezTo>
                    <a:pt x="1384599" y="-875"/>
                    <a:pt x="1389266" y="-438"/>
                    <a:pt x="1391745" y="2623"/>
                  </a:cubicBezTo>
                  <a:lnTo>
                    <a:pt x="1482018" y="112955"/>
                  </a:lnTo>
                  <a:cubicBezTo>
                    <a:pt x="1490914" y="123886"/>
                    <a:pt x="1494123" y="137878"/>
                    <a:pt x="1490768" y="151578"/>
                  </a:cubicBezTo>
                  <a:cubicBezTo>
                    <a:pt x="1487414" y="165278"/>
                    <a:pt x="1478081" y="176209"/>
                    <a:pt x="1465247" y="181894"/>
                  </a:cubicBezTo>
                  <a:lnTo>
                    <a:pt x="956566" y="400808"/>
                  </a:lnTo>
                  <a:cubicBezTo>
                    <a:pt x="955400" y="401245"/>
                    <a:pt x="954233" y="401537"/>
                    <a:pt x="953066" y="401974"/>
                  </a:cubicBezTo>
                  <a:lnTo>
                    <a:pt x="953066" y="1962067"/>
                  </a:lnTo>
                  <a:cubicBezTo>
                    <a:pt x="1429808" y="1959298"/>
                    <a:pt x="1768734" y="1857419"/>
                    <a:pt x="1773839" y="1855816"/>
                  </a:cubicBezTo>
                  <a:cubicBezTo>
                    <a:pt x="1777339" y="1854650"/>
                    <a:pt x="1781422" y="1856836"/>
                    <a:pt x="1782589" y="1860626"/>
                  </a:cubicBezTo>
                  <a:close/>
                  <a:moveTo>
                    <a:pt x="1890217" y="1520594"/>
                  </a:moveTo>
                  <a:cubicBezTo>
                    <a:pt x="1888029" y="1520740"/>
                    <a:pt x="1675836" y="1538084"/>
                    <a:pt x="1525478" y="1501647"/>
                  </a:cubicBezTo>
                  <a:cubicBezTo>
                    <a:pt x="1521540" y="1500627"/>
                    <a:pt x="1517602" y="1503105"/>
                    <a:pt x="1516727" y="1507040"/>
                  </a:cubicBezTo>
                  <a:cubicBezTo>
                    <a:pt x="1515852" y="1510975"/>
                    <a:pt x="1518186" y="1514910"/>
                    <a:pt x="1522123" y="1515785"/>
                  </a:cubicBezTo>
                  <a:cubicBezTo>
                    <a:pt x="1600438" y="1534732"/>
                    <a:pt x="1694941" y="1539396"/>
                    <a:pt x="1768734" y="1539396"/>
                  </a:cubicBezTo>
                  <a:cubicBezTo>
                    <a:pt x="1839028" y="1539396"/>
                    <a:pt x="1890509" y="1535169"/>
                    <a:pt x="1891529" y="1535169"/>
                  </a:cubicBezTo>
                  <a:cubicBezTo>
                    <a:pt x="1895613" y="1534878"/>
                    <a:pt x="1898529" y="1531234"/>
                    <a:pt x="1898238" y="1527299"/>
                  </a:cubicBezTo>
                  <a:cubicBezTo>
                    <a:pt x="1897654" y="1523218"/>
                    <a:pt x="1894154" y="1520157"/>
                    <a:pt x="1890217" y="1520594"/>
                  </a:cubicBezTo>
                  <a:close/>
                  <a:moveTo>
                    <a:pt x="374384" y="1507477"/>
                  </a:moveTo>
                  <a:cubicBezTo>
                    <a:pt x="373654" y="1503542"/>
                    <a:pt x="369863" y="1500918"/>
                    <a:pt x="365925" y="1501647"/>
                  </a:cubicBezTo>
                  <a:cubicBezTo>
                    <a:pt x="364029" y="1501939"/>
                    <a:pt x="172836" y="1536190"/>
                    <a:pt x="7749" y="1525112"/>
                  </a:cubicBezTo>
                  <a:cubicBezTo>
                    <a:pt x="3811" y="1525112"/>
                    <a:pt x="311" y="1527882"/>
                    <a:pt x="19" y="1531963"/>
                  </a:cubicBezTo>
                  <a:cubicBezTo>
                    <a:pt x="-272" y="1536044"/>
                    <a:pt x="2790" y="1539396"/>
                    <a:pt x="6874" y="1539687"/>
                  </a:cubicBezTo>
                  <a:cubicBezTo>
                    <a:pt x="30353" y="1541291"/>
                    <a:pt x="54271" y="1542019"/>
                    <a:pt x="78188" y="1542019"/>
                  </a:cubicBezTo>
                  <a:cubicBezTo>
                    <a:pt x="224317" y="1542019"/>
                    <a:pt x="367092" y="1516513"/>
                    <a:pt x="368696" y="1516076"/>
                  </a:cubicBezTo>
                  <a:cubicBezTo>
                    <a:pt x="372488" y="1515202"/>
                    <a:pt x="375113" y="1511412"/>
                    <a:pt x="374384" y="1507477"/>
                  </a:cubicBezTo>
                  <a:close/>
                </a:path>
              </a:pathLst>
            </a:custGeom>
            <a:solidFill>
              <a:srgbClr val="000000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70AD1BF4-B80C-4A88-B9E8-091284AE0EC1}"/>
                </a:ext>
              </a:extLst>
            </p:cNvPr>
            <p:cNvSpPr/>
            <p:nvPr/>
          </p:nvSpPr>
          <p:spPr>
            <a:xfrm>
              <a:off x="5095183" y="2648653"/>
              <a:ext cx="1377525" cy="1008782"/>
            </a:xfrm>
            <a:custGeom>
              <a:avLst/>
              <a:gdLst>
                <a:gd name="connsiteX0" fmla="*/ 1165567 w 1377525"/>
                <a:gd name="connsiteY0" fmla="*/ 126364 h 1008782"/>
                <a:gd name="connsiteX1" fmla="*/ 863683 w 1377525"/>
                <a:gd name="connsiteY1" fmla="*/ 126364 h 1008782"/>
                <a:gd name="connsiteX2" fmla="*/ 846183 w 1377525"/>
                <a:gd name="connsiteY2" fmla="*/ 108874 h 1008782"/>
                <a:gd name="connsiteX3" fmla="*/ 846183 w 1377525"/>
                <a:gd name="connsiteY3" fmla="*/ 17490 h 1008782"/>
                <a:gd name="connsiteX4" fmla="*/ 863683 w 1377525"/>
                <a:gd name="connsiteY4" fmla="*/ 0 h 1008782"/>
                <a:gd name="connsiteX5" fmla="*/ 1165567 w 1377525"/>
                <a:gd name="connsiteY5" fmla="*/ 0 h 1008782"/>
                <a:gd name="connsiteX6" fmla="*/ 1183067 w 1377525"/>
                <a:gd name="connsiteY6" fmla="*/ 17490 h 1008782"/>
                <a:gd name="connsiteX7" fmla="*/ 1183067 w 1377525"/>
                <a:gd name="connsiteY7" fmla="*/ 108874 h 1008782"/>
                <a:gd name="connsiteX8" fmla="*/ 1165567 w 1377525"/>
                <a:gd name="connsiteY8" fmla="*/ 126364 h 1008782"/>
                <a:gd name="connsiteX9" fmla="*/ 19139 w 1377525"/>
                <a:gd name="connsiteY9" fmla="*/ 975932 h 1008782"/>
                <a:gd name="connsiteX10" fmla="*/ 86808 w 1377525"/>
                <a:gd name="connsiteY10" fmla="*/ 1005956 h 1008782"/>
                <a:gd name="connsiteX11" fmla="*/ 129393 w 1377525"/>
                <a:gd name="connsiteY11" fmla="*/ 989633 h 1008782"/>
                <a:gd name="connsiteX12" fmla="*/ 316356 w 1377525"/>
                <a:gd name="connsiteY12" fmla="*/ 569440 h 1008782"/>
                <a:gd name="connsiteX13" fmla="*/ 300022 w 1377525"/>
                <a:gd name="connsiteY13" fmla="*/ 526881 h 1008782"/>
                <a:gd name="connsiteX14" fmla="*/ 232354 w 1377525"/>
                <a:gd name="connsiteY14" fmla="*/ 496857 h 1008782"/>
                <a:gd name="connsiteX15" fmla="*/ 189769 w 1377525"/>
                <a:gd name="connsiteY15" fmla="*/ 513181 h 1008782"/>
                <a:gd name="connsiteX16" fmla="*/ 2806 w 1377525"/>
                <a:gd name="connsiteY16" fmla="*/ 933374 h 1008782"/>
                <a:gd name="connsiteX17" fmla="*/ 19139 w 1377525"/>
                <a:gd name="connsiteY17" fmla="*/ 975932 h 1008782"/>
                <a:gd name="connsiteX18" fmla="*/ 1374697 w 1377525"/>
                <a:gd name="connsiteY18" fmla="*/ 933374 h 1008782"/>
                <a:gd name="connsiteX19" fmla="*/ 1187734 w 1377525"/>
                <a:gd name="connsiteY19" fmla="*/ 513181 h 1008782"/>
                <a:gd name="connsiteX20" fmla="*/ 1145149 w 1377525"/>
                <a:gd name="connsiteY20" fmla="*/ 496857 h 1008782"/>
                <a:gd name="connsiteX21" fmla="*/ 1077481 w 1377525"/>
                <a:gd name="connsiteY21" fmla="*/ 526881 h 1008782"/>
                <a:gd name="connsiteX22" fmla="*/ 1061147 w 1377525"/>
                <a:gd name="connsiteY22" fmla="*/ 569440 h 1008782"/>
                <a:gd name="connsiteX23" fmla="*/ 1248111 w 1377525"/>
                <a:gd name="connsiteY23" fmla="*/ 989633 h 1008782"/>
                <a:gd name="connsiteX24" fmla="*/ 1290695 w 1377525"/>
                <a:gd name="connsiteY24" fmla="*/ 1005956 h 1008782"/>
                <a:gd name="connsiteX25" fmla="*/ 1358364 w 1377525"/>
                <a:gd name="connsiteY25" fmla="*/ 975932 h 1008782"/>
                <a:gd name="connsiteX26" fmla="*/ 1374697 w 1377525"/>
                <a:gd name="connsiteY26" fmla="*/ 933374 h 100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77525" h="1008782">
                  <a:moveTo>
                    <a:pt x="1165567" y="126364"/>
                  </a:moveTo>
                  <a:lnTo>
                    <a:pt x="863683" y="126364"/>
                  </a:lnTo>
                  <a:cubicBezTo>
                    <a:pt x="854058" y="126364"/>
                    <a:pt x="846183" y="118493"/>
                    <a:pt x="846183" y="108874"/>
                  </a:cubicBezTo>
                  <a:lnTo>
                    <a:pt x="846183" y="17490"/>
                  </a:lnTo>
                  <a:cubicBezTo>
                    <a:pt x="846183" y="7870"/>
                    <a:pt x="854058" y="0"/>
                    <a:pt x="863683" y="0"/>
                  </a:cubicBezTo>
                  <a:lnTo>
                    <a:pt x="1165567" y="0"/>
                  </a:lnTo>
                  <a:cubicBezTo>
                    <a:pt x="1175192" y="0"/>
                    <a:pt x="1183067" y="7870"/>
                    <a:pt x="1183067" y="17490"/>
                  </a:cubicBezTo>
                  <a:lnTo>
                    <a:pt x="1183067" y="108874"/>
                  </a:lnTo>
                  <a:cubicBezTo>
                    <a:pt x="1183213" y="118493"/>
                    <a:pt x="1175338" y="126364"/>
                    <a:pt x="1165567" y="126364"/>
                  </a:cubicBezTo>
                  <a:close/>
                  <a:moveTo>
                    <a:pt x="19139" y="975932"/>
                  </a:moveTo>
                  <a:lnTo>
                    <a:pt x="86808" y="1005956"/>
                  </a:lnTo>
                  <a:cubicBezTo>
                    <a:pt x="103142" y="1013244"/>
                    <a:pt x="122101" y="1005811"/>
                    <a:pt x="129393" y="989633"/>
                  </a:cubicBezTo>
                  <a:lnTo>
                    <a:pt x="316356" y="569440"/>
                  </a:lnTo>
                  <a:cubicBezTo>
                    <a:pt x="323648" y="553116"/>
                    <a:pt x="316210" y="534168"/>
                    <a:pt x="300022" y="526881"/>
                  </a:cubicBezTo>
                  <a:lnTo>
                    <a:pt x="232354" y="496857"/>
                  </a:lnTo>
                  <a:cubicBezTo>
                    <a:pt x="216020" y="489569"/>
                    <a:pt x="197061" y="497002"/>
                    <a:pt x="189769" y="513181"/>
                  </a:cubicBezTo>
                  <a:lnTo>
                    <a:pt x="2806" y="933374"/>
                  </a:lnTo>
                  <a:cubicBezTo>
                    <a:pt x="-4486" y="949698"/>
                    <a:pt x="2952" y="968791"/>
                    <a:pt x="19139" y="975932"/>
                  </a:cubicBezTo>
                  <a:close/>
                  <a:moveTo>
                    <a:pt x="1374697" y="933374"/>
                  </a:moveTo>
                  <a:lnTo>
                    <a:pt x="1187734" y="513181"/>
                  </a:lnTo>
                  <a:cubicBezTo>
                    <a:pt x="1180442" y="496857"/>
                    <a:pt x="1161483" y="489569"/>
                    <a:pt x="1145149" y="496857"/>
                  </a:cubicBezTo>
                  <a:lnTo>
                    <a:pt x="1077481" y="526881"/>
                  </a:lnTo>
                  <a:cubicBezTo>
                    <a:pt x="1061147" y="534168"/>
                    <a:pt x="1053855" y="553116"/>
                    <a:pt x="1061147" y="569440"/>
                  </a:cubicBezTo>
                  <a:lnTo>
                    <a:pt x="1248111" y="989633"/>
                  </a:lnTo>
                  <a:cubicBezTo>
                    <a:pt x="1255402" y="1005956"/>
                    <a:pt x="1274361" y="1013244"/>
                    <a:pt x="1290695" y="1005956"/>
                  </a:cubicBezTo>
                  <a:lnTo>
                    <a:pt x="1358364" y="975932"/>
                  </a:lnTo>
                  <a:cubicBezTo>
                    <a:pt x="1374697" y="968791"/>
                    <a:pt x="1381989" y="949698"/>
                    <a:pt x="1374697" y="933374"/>
                  </a:cubicBezTo>
                  <a:close/>
                </a:path>
              </a:pathLst>
            </a:custGeom>
            <a:solidFill>
              <a:srgbClr val="C6345A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C03B6A6B-80B0-45A8-A6E2-A51F1F36BE66}"/>
                </a:ext>
              </a:extLst>
            </p:cNvPr>
            <p:cNvSpPr/>
            <p:nvPr/>
          </p:nvSpPr>
          <p:spPr>
            <a:xfrm>
              <a:off x="5088042" y="3135277"/>
              <a:ext cx="1391932" cy="529534"/>
            </a:xfrm>
            <a:custGeom>
              <a:avLst/>
              <a:gdLst>
                <a:gd name="connsiteX0" fmla="*/ 107221 w 1391932"/>
                <a:gd name="connsiteY0" fmla="*/ 529535 h 529534"/>
                <a:gd name="connsiteX1" fmla="*/ 91179 w 1391932"/>
                <a:gd name="connsiteY1" fmla="*/ 526037 h 529534"/>
                <a:gd name="connsiteX2" fmla="*/ 23510 w 1391932"/>
                <a:gd name="connsiteY2" fmla="*/ 496013 h 529534"/>
                <a:gd name="connsiteX3" fmla="*/ 2655 w 1391932"/>
                <a:gd name="connsiteY3" fmla="*/ 474005 h 529534"/>
                <a:gd name="connsiteX4" fmla="*/ 3385 w 1391932"/>
                <a:gd name="connsiteY4" fmla="*/ 443689 h 529534"/>
                <a:gd name="connsiteX5" fmla="*/ 190348 w 1391932"/>
                <a:gd name="connsiteY5" fmla="*/ 23496 h 529534"/>
                <a:gd name="connsiteX6" fmla="*/ 212370 w 1391932"/>
                <a:gd name="connsiteY6" fmla="*/ 2654 h 529534"/>
                <a:gd name="connsiteX7" fmla="*/ 242704 w 1391932"/>
                <a:gd name="connsiteY7" fmla="*/ 3383 h 529534"/>
                <a:gd name="connsiteX8" fmla="*/ 310372 w 1391932"/>
                <a:gd name="connsiteY8" fmla="*/ 33407 h 529534"/>
                <a:gd name="connsiteX9" fmla="*/ 330498 w 1391932"/>
                <a:gd name="connsiteY9" fmla="*/ 85585 h 529534"/>
                <a:gd name="connsiteX10" fmla="*/ 143534 w 1391932"/>
                <a:gd name="connsiteY10" fmla="*/ 505778 h 529534"/>
                <a:gd name="connsiteX11" fmla="*/ 121513 w 1391932"/>
                <a:gd name="connsiteY11" fmla="*/ 526620 h 529534"/>
                <a:gd name="connsiteX12" fmla="*/ 107221 w 1391932"/>
                <a:gd name="connsiteY12" fmla="*/ 529535 h 529534"/>
                <a:gd name="connsiteX13" fmla="*/ 226370 w 1391932"/>
                <a:gd name="connsiteY13" fmla="*/ 14605 h 529534"/>
                <a:gd name="connsiteX14" fmla="*/ 217328 w 1391932"/>
                <a:gd name="connsiteY14" fmla="*/ 16354 h 529534"/>
                <a:gd name="connsiteX15" fmla="*/ 203473 w 1391932"/>
                <a:gd name="connsiteY15" fmla="*/ 29472 h 529534"/>
                <a:gd name="connsiteX16" fmla="*/ 16656 w 1391932"/>
                <a:gd name="connsiteY16" fmla="*/ 449665 h 529534"/>
                <a:gd name="connsiteX17" fmla="*/ 16218 w 1391932"/>
                <a:gd name="connsiteY17" fmla="*/ 468758 h 529534"/>
                <a:gd name="connsiteX18" fmla="*/ 29344 w 1391932"/>
                <a:gd name="connsiteY18" fmla="*/ 482604 h 529534"/>
                <a:gd name="connsiteX19" fmla="*/ 97012 w 1391932"/>
                <a:gd name="connsiteY19" fmla="*/ 512628 h 529534"/>
                <a:gd name="connsiteX20" fmla="*/ 116117 w 1391932"/>
                <a:gd name="connsiteY20" fmla="*/ 513065 h 529534"/>
                <a:gd name="connsiteX21" fmla="*/ 129971 w 1391932"/>
                <a:gd name="connsiteY21" fmla="*/ 499948 h 529534"/>
                <a:gd name="connsiteX22" fmla="*/ 316935 w 1391932"/>
                <a:gd name="connsiteY22" fmla="*/ 79755 h 529534"/>
                <a:gd name="connsiteX23" fmla="*/ 304247 w 1391932"/>
                <a:gd name="connsiteY23" fmla="*/ 46816 h 529534"/>
                <a:gd name="connsiteX24" fmla="*/ 236579 w 1391932"/>
                <a:gd name="connsiteY24" fmla="*/ 16791 h 529534"/>
                <a:gd name="connsiteX25" fmla="*/ 226370 w 1391932"/>
                <a:gd name="connsiteY25" fmla="*/ 14605 h 529534"/>
                <a:gd name="connsiteX26" fmla="*/ 1284711 w 1391932"/>
                <a:gd name="connsiteY26" fmla="*/ 529535 h 529534"/>
                <a:gd name="connsiteX27" fmla="*/ 1270565 w 1391932"/>
                <a:gd name="connsiteY27" fmla="*/ 526911 h 529534"/>
                <a:gd name="connsiteX28" fmla="*/ 1248690 w 1391932"/>
                <a:gd name="connsiteY28" fmla="*/ 506069 h 529534"/>
                <a:gd name="connsiteX29" fmla="*/ 1061726 w 1391932"/>
                <a:gd name="connsiteY29" fmla="*/ 85876 h 529534"/>
                <a:gd name="connsiteX30" fmla="*/ 1081852 w 1391932"/>
                <a:gd name="connsiteY30" fmla="*/ 33698 h 529534"/>
                <a:gd name="connsiteX31" fmla="*/ 1149520 w 1391932"/>
                <a:gd name="connsiteY31" fmla="*/ 3674 h 529534"/>
                <a:gd name="connsiteX32" fmla="*/ 1179854 w 1391932"/>
                <a:gd name="connsiteY32" fmla="*/ 2945 h 529534"/>
                <a:gd name="connsiteX33" fmla="*/ 1201730 w 1391932"/>
                <a:gd name="connsiteY33" fmla="*/ 23787 h 529534"/>
                <a:gd name="connsiteX34" fmla="*/ 1388548 w 1391932"/>
                <a:gd name="connsiteY34" fmla="*/ 443835 h 529534"/>
                <a:gd name="connsiteX35" fmla="*/ 1389277 w 1391932"/>
                <a:gd name="connsiteY35" fmla="*/ 474150 h 529534"/>
                <a:gd name="connsiteX36" fmla="*/ 1368422 w 1391932"/>
                <a:gd name="connsiteY36" fmla="*/ 496158 h 529534"/>
                <a:gd name="connsiteX37" fmla="*/ 1300754 w 1391932"/>
                <a:gd name="connsiteY37" fmla="*/ 526183 h 529534"/>
                <a:gd name="connsiteX38" fmla="*/ 1284711 w 1391932"/>
                <a:gd name="connsiteY38" fmla="*/ 529535 h 529534"/>
                <a:gd name="connsiteX39" fmla="*/ 1165417 w 1391932"/>
                <a:gd name="connsiteY39" fmla="*/ 14605 h 529534"/>
                <a:gd name="connsiteX40" fmla="*/ 1155208 w 1391932"/>
                <a:gd name="connsiteY40" fmla="*/ 16791 h 529534"/>
                <a:gd name="connsiteX41" fmla="*/ 1087539 w 1391932"/>
                <a:gd name="connsiteY41" fmla="*/ 46816 h 529534"/>
                <a:gd name="connsiteX42" fmla="*/ 1074852 w 1391932"/>
                <a:gd name="connsiteY42" fmla="*/ 79755 h 529534"/>
                <a:gd name="connsiteX43" fmla="*/ 1261815 w 1391932"/>
                <a:gd name="connsiteY43" fmla="*/ 499948 h 529534"/>
                <a:gd name="connsiteX44" fmla="*/ 1275670 w 1391932"/>
                <a:gd name="connsiteY44" fmla="*/ 513065 h 529534"/>
                <a:gd name="connsiteX45" fmla="*/ 1294774 w 1391932"/>
                <a:gd name="connsiteY45" fmla="*/ 512628 h 529534"/>
                <a:gd name="connsiteX46" fmla="*/ 1362443 w 1391932"/>
                <a:gd name="connsiteY46" fmla="*/ 482604 h 529534"/>
                <a:gd name="connsiteX47" fmla="*/ 1375568 w 1391932"/>
                <a:gd name="connsiteY47" fmla="*/ 468758 h 529534"/>
                <a:gd name="connsiteX48" fmla="*/ 1375130 w 1391932"/>
                <a:gd name="connsiteY48" fmla="*/ 449665 h 529534"/>
                <a:gd name="connsiteX49" fmla="*/ 1188167 w 1391932"/>
                <a:gd name="connsiteY49" fmla="*/ 29472 h 529534"/>
                <a:gd name="connsiteX50" fmla="*/ 1174313 w 1391932"/>
                <a:gd name="connsiteY50" fmla="*/ 16354 h 529534"/>
                <a:gd name="connsiteX51" fmla="*/ 1165417 w 1391932"/>
                <a:gd name="connsiteY51" fmla="*/ 14605 h 52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1932" h="529534">
                  <a:moveTo>
                    <a:pt x="107221" y="529535"/>
                  </a:moveTo>
                  <a:cubicBezTo>
                    <a:pt x="101825" y="529535"/>
                    <a:pt x="96283" y="528369"/>
                    <a:pt x="91179" y="526037"/>
                  </a:cubicBezTo>
                  <a:lnTo>
                    <a:pt x="23510" y="496013"/>
                  </a:lnTo>
                  <a:cubicBezTo>
                    <a:pt x="13885" y="491786"/>
                    <a:pt x="6447" y="483916"/>
                    <a:pt x="2655" y="474005"/>
                  </a:cubicBezTo>
                  <a:cubicBezTo>
                    <a:pt x="-1136" y="464094"/>
                    <a:pt x="-845" y="453454"/>
                    <a:pt x="3385" y="443689"/>
                  </a:cubicBezTo>
                  <a:lnTo>
                    <a:pt x="190348" y="23496"/>
                  </a:lnTo>
                  <a:cubicBezTo>
                    <a:pt x="194577" y="13876"/>
                    <a:pt x="202453" y="6443"/>
                    <a:pt x="212370" y="2654"/>
                  </a:cubicBezTo>
                  <a:cubicBezTo>
                    <a:pt x="222286" y="-1136"/>
                    <a:pt x="232933" y="-844"/>
                    <a:pt x="242704" y="3383"/>
                  </a:cubicBezTo>
                  <a:lnTo>
                    <a:pt x="310372" y="33407"/>
                  </a:lnTo>
                  <a:cubicBezTo>
                    <a:pt x="330352" y="42297"/>
                    <a:pt x="339248" y="65617"/>
                    <a:pt x="330498" y="85585"/>
                  </a:cubicBezTo>
                  <a:lnTo>
                    <a:pt x="143534" y="505778"/>
                  </a:lnTo>
                  <a:cubicBezTo>
                    <a:pt x="139305" y="515397"/>
                    <a:pt x="131430" y="522830"/>
                    <a:pt x="121513" y="526620"/>
                  </a:cubicBezTo>
                  <a:cubicBezTo>
                    <a:pt x="116700" y="528661"/>
                    <a:pt x="111888" y="529535"/>
                    <a:pt x="107221" y="529535"/>
                  </a:cubicBezTo>
                  <a:close/>
                  <a:moveTo>
                    <a:pt x="226370" y="14605"/>
                  </a:moveTo>
                  <a:cubicBezTo>
                    <a:pt x="223307" y="14605"/>
                    <a:pt x="220245" y="15188"/>
                    <a:pt x="217328" y="16354"/>
                  </a:cubicBezTo>
                  <a:cubicBezTo>
                    <a:pt x="211057" y="18686"/>
                    <a:pt x="206244" y="23350"/>
                    <a:pt x="203473" y="29472"/>
                  </a:cubicBezTo>
                  <a:lnTo>
                    <a:pt x="16656" y="449665"/>
                  </a:lnTo>
                  <a:cubicBezTo>
                    <a:pt x="13885" y="455786"/>
                    <a:pt x="13739" y="462491"/>
                    <a:pt x="16218" y="468758"/>
                  </a:cubicBezTo>
                  <a:cubicBezTo>
                    <a:pt x="18552" y="475025"/>
                    <a:pt x="23219" y="479835"/>
                    <a:pt x="29344" y="482604"/>
                  </a:cubicBezTo>
                  <a:lnTo>
                    <a:pt x="97012" y="512628"/>
                  </a:lnTo>
                  <a:cubicBezTo>
                    <a:pt x="103137" y="515397"/>
                    <a:pt x="109846" y="515543"/>
                    <a:pt x="116117" y="513065"/>
                  </a:cubicBezTo>
                  <a:cubicBezTo>
                    <a:pt x="122388" y="510733"/>
                    <a:pt x="127201" y="506069"/>
                    <a:pt x="129971" y="499948"/>
                  </a:cubicBezTo>
                  <a:lnTo>
                    <a:pt x="316935" y="79755"/>
                  </a:lnTo>
                  <a:cubicBezTo>
                    <a:pt x="322477" y="67221"/>
                    <a:pt x="316789" y="52354"/>
                    <a:pt x="304247" y="46816"/>
                  </a:cubicBezTo>
                  <a:lnTo>
                    <a:pt x="236579" y="16791"/>
                  </a:lnTo>
                  <a:cubicBezTo>
                    <a:pt x="233370" y="15334"/>
                    <a:pt x="229870" y="14605"/>
                    <a:pt x="226370" y="14605"/>
                  </a:cubicBezTo>
                  <a:close/>
                  <a:moveTo>
                    <a:pt x="1284711" y="529535"/>
                  </a:moveTo>
                  <a:cubicBezTo>
                    <a:pt x="1279899" y="529535"/>
                    <a:pt x="1275086" y="528661"/>
                    <a:pt x="1270565" y="526911"/>
                  </a:cubicBezTo>
                  <a:cubicBezTo>
                    <a:pt x="1260648" y="523122"/>
                    <a:pt x="1252919" y="515689"/>
                    <a:pt x="1248690" y="506069"/>
                  </a:cubicBezTo>
                  <a:lnTo>
                    <a:pt x="1061726" y="85876"/>
                  </a:lnTo>
                  <a:cubicBezTo>
                    <a:pt x="1052830" y="65909"/>
                    <a:pt x="1061872" y="42589"/>
                    <a:pt x="1081852" y="33698"/>
                  </a:cubicBezTo>
                  <a:lnTo>
                    <a:pt x="1149520" y="3674"/>
                  </a:lnTo>
                  <a:cubicBezTo>
                    <a:pt x="1159145" y="-553"/>
                    <a:pt x="1169938" y="-844"/>
                    <a:pt x="1179854" y="2945"/>
                  </a:cubicBezTo>
                  <a:cubicBezTo>
                    <a:pt x="1189771" y="6735"/>
                    <a:pt x="1197501" y="14168"/>
                    <a:pt x="1201730" y="23787"/>
                  </a:cubicBezTo>
                  <a:lnTo>
                    <a:pt x="1388548" y="443835"/>
                  </a:lnTo>
                  <a:cubicBezTo>
                    <a:pt x="1392777" y="453454"/>
                    <a:pt x="1393069" y="464239"/>
                    <a:pt x="1389277" y="474150"/>
                  </a:cubicBezTo>
                  <a:cubicBezTo>
                    <a:pt x="1385485" y="484061"/>
                    <a:pt x="1378047" y="491786"/>
                    <a:pt x="1368422" y="496158"/>
                  </a:cubicBezTo>
                  <a:lnTo>
                    <a:pt x="1300754" y="526183"/>
                  </a:lnTo>
                  <a:cubicBezTo>
                    <a:pt x="1295649" y="528369"/>
                    <a:pt x="1290107" y="529535"/>
                    <a:pt x="1284711" y="529535"/>
                  </a:cubicBezTo>
                  <a:close/>
                  <a:moveTo>
                    <a:pt x="1165417" y="14605"/>
                  </a:moveTo>
                  <a:cubicBezTo>
                    <a:pt x="1161916" y="14605"/>
                    <a:pt x="1158562" y="15334"/>
                    <a:pt x="1155208" y="16791"/>
                  </a:cubicBezTo>
                  <a:lnTo>
                    <a:pt x="1087539" y="46816"/>
                  </a:lnTo>
                  <a:cubicBezTo>
                    <a:pt x="1074997" y="52354"/>
                    <a:pt x="1069310" y="67221"/>
                    <a:pt x="1074852" y="79755"/>
                  </a:cubicBezTo>
                  <a:lnTo>
                    <a:pt x="1261815" y="499948"/>
                  </a:lnTo>
                  <a:cubicBezTo>
                    <a:pt x="1264586" y="506069"/>
                    <a:pt x="1269398" y="510733"/>
                    <a:pt x="1275670" y="513065"/>
                  </a:cubicBezTo>
                  <a:cubicBezTo>
                    <a:pt x="1281795" y="515397"/>
                    <a:pt x="1288649" y="515251"/>
                    <a:pt x="1294774" y="512628"/>
                  </a:cubicBezTo>
                  <a:lnTo>
                    <a:pt x="1362443" y="482604"/>
                  </a:lnTo>
                  <a:cubicBezTo>
                    <a:pt x="1368568" y="479835"/>
                    <a:pt x="1373235" y="475025"/>
                    <a:pt x="1375568" y="468758"/>
                  </a:cubicBezTo>
                  <a:cubicBezTo>
                    <a:pt x="1377901" y="462491"/>
                    <a:pt x="1377756" y="455786"/>
                    <a:pt x="1375130" y="449665"/>
                  </a:cubicBezTo>
                  <a:lnTo>
                    <a:pt x="1188167" y="29472"/>
                  </a:lnTo>
                  <a:cubicBezTo>
                    <a:pt x="1185396" y="23350"/>
                    <a:pt x="1180584" y="18686"/>
                    <a:pt x="1174313" y="16354"/>
                  </a:cubicBezTo>
                  <a:cubicBezTo>
                    <a:pt x="1171542" y="15188"/>
                    <a:pt x="1168479" y="14605"/>
                    <a:pt x="1165417" y="14605"/>
                  </a:cubicBezTo>
                  <a:close/>
                </a:path>
              </a:pathLst>
            </a:custGeom>
            <a:solidFill>
              <a:srgbClr val="000000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E9CFEAF-850C-4AC8-B72E-C79489E52564}"/>
                </a:ext>
              </a:extLst>
            </p:cNvPr>
            <p:cNvSpPr/>
            <p:nvPr/>
          </p:nvSpPr>
          <p:spPr>
            <a:xfrm>
              <a:off x="4714797" y="2619483"/>
              <a:ext cx="2121615" cy="4085206"/>
            </a:xfrm>
            <a:custGeom>
              <a:avLst/>
              <a:gdLst>
                <a:gd name="connsiteX0" fmla="*/ 87434 w 2121615"/>
                <a:gd name="connsiteY0" fmla="*/ 151744 h 4085206"/>
                <a:gd name="connsiteX1" fmla="*/ 97497 w 2121615"/>
                <a:gd name="connsiteY1" fmla="*/ 149412 h 4085206"/>
                <a:gd name="connsiteX2" fmla="*/ 300356 w 2121615"/>
                <a:gd name="connsiteY2" fmla="*/ 273882 h 4085206"/>
                <a:gd name="connsiteX3" fmla="*/ 316544 w 2121615"/>
                <a:gd name="connsiteY3" fmla="*/ 7016 h 4085206"/>
                <a:gd name="connsiteX4" fmla="*/ 324274 w 2121615"/>
                <a:gd name="connsiteY4" fmla="*/ 166 h 4085206"/>
                <a:gd name="connsiteX5" fmla="*/ 331128 w 2121615"/>
                <a:gd name="connsiteY5" fmla="*/ 7890 h 4085206"/>
                <a:gd name="connsiteX6" fmla="*/ 314211 w 2121615"/>
                <a:gd name="connsiteY6" fmla="*/ 286999 h 4085206"/>
                <a:gd name="connsiteX7" fmla="*/ 310273 w 2121615"/>
                <a:gd name="connsiteY7" fmla="*/ 292975 h 4085206"/>
                <a:gd name="connsiteX8" fmla="*/ 306919 w 2121615"/>
                <a:gd name="connsiteY8" fmla="*/ 293849 h 4085206"/>
                <a:gd name="connsiteX9" fmla="*/ 303127 w 2121615"/>
                <a:gd name="connsiteY9" fmla="*/ 292829 h 4085206"/>
                <a:gd name="connsiteX10" fmla="*/ 89913 w 2121615"/>
                <a:gd name="connsiteY10" fmla="*/ 161947 h 4085206"/>
                <a:gd name="connsiteX11" fmla="*/ 87434 w 2121615"/>
                <a:gd name="connsiteY11" fmla="*/ 151744 h 4085206"/>
                <a:gd name="connsiteX12" fmla="*/ 1806418 w 2121615"/>
                <a:gd name="connsiteY12" fmla="*/ 1484324 h 4085206"/>
                <a:gd name="connsiteX13" fmla="*/ 287377 w 2121615"/>
                <a:gd name="connsiteY13" fmla="*/ 1467708 h 4085206"/>
                <a:gd name="connsiteX14" fmla="*/ 277897 w 2121615"/>
                <a:gd name="connsiteY14" fmla="*/ 1471935 h 4085206"/>
                <a:gd name="connsiteX15" fmla="*/ 282127 w 2121615"/>
                <a:gd name="connsiteY15" fmla="*/ 1481409 h 4085206"/>
                <a:gd name="connsiteX16" fmla="*/ 1039314 w 2121615"/>
                <a:gd name="connsiteY16" fmla="*/ 1614186 h 4085206"/>
                <a:gd name="connsiteX17" fmla="*/ 1811231 w 2121615"/>
                <a:gd name="connsiteY17" fmla="*/ 1498170 h 4085206"/>
                <a:gd name="connsiteX18" fmla="*/ 1815606 w 2121615"/>
                <a:gd name="connsiteY18" fmla="*/ 1488842 h 4085206"/>
                <a:gd name="connsiteX19" fmla="*/ 1806418 w 2121615"/>
                <a:gd name="connsiteY19" fmla="*/ 1484324 h 4085206"/>
                <a:gd name="connsiteX20" fmla="*/ 2120989 w 2121615"/>
                <a:gd name="connsiteY20" fmla="*/ 152473 h 4085206"/>
                <a:gd name="connsiteX21" fmla="*/ 2111364 w 2121615"/>
                <a:gd name="connsiteY21" fmla="*/ 148829 h 4085206"/>
                <a:gd name="connsiteX22" fmla="*/ 1834857 w 2121615"/>
                <a:gd name="connsiteY22" fmla="*/ 275339 h 4085206"/>
                <a:gd name="connsiteX23" fmla="*/ 1816190 w 2121615"/>
                <a:gd name="connsiteY23" fmla="*/ 6725 h 4085206"/>
                <a:gd name="connsiteX24" fmla="*/ 1808460 w 2121615"/>
                <a:gd name="connsiteY24" fmla="*/ 20 h 4085206"/>
                <a:gd name="connsiteX25" fmla="*/ 1801752 w 2121615"/>
                <a:gd name="connsiteY25" fmla="*/ 7745 h 4085206"/>
                <a:gd name="connsiteX26" fmla="*/ 1821148 w 2121615"/>
                <a:gd name="connsiteY26" fmla="*/ 286853 h 4085206"/>
                <a:gd name="connsiteX27" fmla="*/ 1824648 w 2121615"/>
                <a:gd name="connsiteY27" fmla="*/ 292683 h 4085206"/>
                <a:gd name="connsiteX28" fmla="*/ 1828440 w 2121615"/>
                <a:gd name="connsiteY28" fmla="*/ 293703 h 4085206"/>
                <a:gd name="connsiteX29" fmla="*/ 1831502 w 2121615"/>
                <a:gd name="connsiteY29" fmla="*/ 292975 h 4085206"/>
                <a:gd name="connsiteX30" fmla="*/ 2117635 w 2121615"/>
                <a:gd name="connsiteY30" fmla="*/ 162092 h 4085206"/>
                <a:gd name="connsiteX31" fmla="*/ 2120989 w 2121615"/>
                <a:gd name="connsiteY31" fmla="*/ 152473 h 4085206"/>
                <a:gd name="connsiteX32" fmla="*/ 277897 w 2121615"/>
                <a:gd name="connsiteY32" fmla="*/ 3623184 h 4085206"/>
                <a:gd name="connsiteX33" fmla="*/ 282710 w 2121615"/>
                <a:gd name="connsiteY33" fmla="*/ 3632366 h 4085206"/>
                <a:gd name="connsiteX34" fmla="*/ 392525 w 2121615"/>
                <a:gd name="connsiteY34" fmla="*/ 3728414 h 4085206"/>
                <a:gd name="connsiteX35" fmla="*/ 398942 w 2121615"/>
                <a:gd name="connsiteY35" fmla="*/ 3732349 h 4085206"/>
                <a:gd name="connsiteX36" fmla="*/ 402297 w 2121615"/>
                <a:gd name="connsiteY36" fmla="*/ 3731475 h 4085206"/>
                <a:gd name="connsiteX37" fmla="*/ 405359 w 2121615"/>
                <a:gd name="connsiteY37" fmla="*/ 3721710 h 4085206"/>
                <a:gd name="connsiteX38" fmla="*/ 286939 w 2121615"/>
                <a:gd name="connsiteY38" fmla="*/ 3618520 h 4085206"/>
                <a:gd name="connsiteX39" fmla="*/ 277897 w 2121615"/>
                <a:gd name="connsiteY39" fmla="*/ 3623184 h 4085206"/>
                <a:gd name="connsiteX40" fmla="*/ 1948464 w 2121615"/>
                <a:gd name="connsiteY40" fmla="*/ 3442747 h 4085206"/>
                <a:gd name="connsiteX41" fmla="*/ 1938547 w 2121615"/>
                <a:gd name="connsiteY41" fmla="*/ 3439978 h 4085206"/>
                <a:gd name="connsiteX42" fmla="*/ 1472159 w 2121615"/>
                <a:gd name="connsiteY42" fmla="*/ 3492010 h 4085206"/>
                <a:gd name="connsiteX43" fmla="*/ 1463409 w 2121615"/>
                <a:gd name="connsiteY43" fmla="*/ 3497549 h 4085206"/>
                <a:gd name="connsiteX44" fmla="*/ 1468951 w 2121615"/>
                <a:gd name="connsiteY44" fmla="*/ 3506294 h 4085206"/>
                <a:gd name="connsiteX45" fmla="*/ 1629663 w 2121615"/>
                <a:gd name="connsiteY45" fmla="*/ 3524220 h 4085206"/>
                <a:gd name="connsiteX46" fmla="*/ 1945547 w 2121615"/>
                <a:gd name="connsiteY46" fmla="*/ 3452950 h 4085206"/>
                <a:gd name="connsiteX47" fmla="*/ 1948464 w 2121615"/>
                <a:gd name="connsiteY47" fmla="*/ 3442747 h 4085206"/>
                <a:gd name="connsiteX48" fmla="*/ 1662477 w 2121615"/>
                <a:gd name="connsiteY48" fmla="*/ 3618083 h 4085206"/>
                <a:gd name="connsiteX49" fmla="*/ 1669039 w 2121615"/>
                <a:gd name="connsiteY49" fmla="*/ 3614147 h 4085206"/>
                <a:gd name="connsiteX50" fmla="*/ 1665977 w 2121615"/>
                <a:gd name="connsiteY50" fmla="*/ 3604382 h 4085206"/>
                <a:gd name="connsiteX51" fmla="*/ 1425491 w 2121615"/>
                <a:gd name="connsiteY51" fmla="*/ 3583977 h 4085206"/>
                <a:gd name="connsiteX52" fmla="*/ 1420387 w 2121615"/>
                <a:gd name="connsiteY52" fmla="*/ 3592868 h 4085206"/>
                <a:gd name="connsiteX53" fmla="*/ 1429283 w 2121615"/>
                <a:gd name="connsiteY53" fmla="*/ 3597969 h 4085206"/>
                <a:gd name="connsiteX54" fmla="*/ 1659268 w 2121615"/>
                <a:gd name="connsiteY54" fmla="*/ 3617208 h 4085206"/>
                <a:gd name="connsiteX55" fmla="*/ 1662477 w 2121615"/>
                <a:gd name="connsiteY55" fmla="*/ 3618083 h 4085206"/>
                <a:gd name="connsiteX56" fmla="*/ 1625288 w 2121615"/>
                <a:gd name="connsiteY56" fmla="*/ 3682504 h 4085206"/>
                <a:gd name="connsiteX57" fmla="*/ 1631851 w 2121615"/>
                <a:gd name="connsiteY57" fmla="*/ 3678568 h 4085206"/>
                <a:gd name="connsiteX58" fmla="*/ 1628788 w 2121615"/>
                <a:gd name="connsiteY58" fmla="*/ 3668803 h 4085206"/>
                <a:gd name="connsiteX59" fmla="*/ 1388303 w 2121615"/>
                <a:gd name="connsiteY59" fmla="*/ 3648398 h 4085206"/>
                <a:gd name="connsiteX60" fmla="*/ 1383198 w 2121615"/>
                <a:gd name="connsiteY60" fmla="*/ 3657289 h 4085206"/>
                <a:gd name="connsiteX61" fmla="*/ 1392095 w 2121615"/>
                <a:gd name="connsiteY61" fmla="*/ 3662390 h 4085206"/>
                <a:gd name="connsiteX62" fmla="*/ 1622080 w 2121615"/>
                <a:gd name="connsiteY62" fmla="*/ 3681629 h 4085206"/>
                <a:gd name="connsiteX63" fmla="*/ 1625288 w 2121615"/>
                <a:gd name="connsiteY63" fmla="*/ 3682504 h 4085206"/>
                <a:gd name="connsiteX64" fmla="*/ 1347760 w 2121615"/>
                <a:gd name="connsiteY64" fmla="*/ 3712819 h 4085206"/>
                <a:gd name="connsiteX65" fmla="*/ 1342656 w 2121615"/>
                <a:gd name="connsiteY65" fmla="*/ 3721710 h 4085206"/>
                <a:gd name="connsiteX66" fmla="*/ 1351552 w 2121615"/>
                <a:gd name="connsiteY66" fmla="*/ 3726811 h 4085206"/>
                <a:gd name="connsiteX67" fmla="*/ 1581537 w 2121615"/>
                <a:gd name="connsiteY67" fmla="*/ 3746050 h 4085206"/>
                <a:gd name="connsiteX68" fmla="*/ 1584892 w 2121615"/>
                <a:gd name="connsiteY68" fmla="*/ 3746924 h 4085206"/>
                <a:gd name="connsiteX69" fmla="*/ 1591454 w 2121615"/>
                <a:gd name="connsiteY69" fmla="*/ 3742989 h 4085206"/>
                <a:gd name="connsiteX70" fmla="*/ 1588391 w 2121615"/>
                <a:gd name="connsiteY70" fmla="*/ 3733224 h 4085206"/>
                <a:gd name="connsiteX71" fmla="*/ 1347760 w 2121615"/>
                <a:gd name="connsiteY71" fmla="*/ 3712819 h 4085206"/>
                <a:gd name="connsiteX72" fmla="*/ 1719062 w 2121615"/>
                <a:gd name="connsiteY72" fmla="*/ 3890195 h 4085206"/>
                <a:gd name="connsiteX73" fmla="*/ 1710311 w 2121615"/>
                <a:gd name="connsiteY73" fmla="*/ 3890049 h 4085206"/>
                <a:gd name="connsiteX74" fmla="*/ 1189381 w 2121615"/>
                <a:gd name="connsiteY74" fmla="*/ 3889904 h 4085206"/>
                <a:gd name="connsiteX75" fmla="*/ 1179172 w 2121615"/>
                <a:gd name="connsiteY75" fmla="*/ 3891798 h 4085206"/>
                <a:gd name="connsiteX76" fmla="*/ 1181068 w 2121615"/>
                <a:gd name="connsiteY76" fmla="*/ 3902001 h 4085206"/>
                <a:gd name="connsiteX77" fmla="*/ 1714395 w 2121615"/>
                <a:gd name="connsiteY77" fmla="*/ 3905061 h 4085206"/>
                <a:gd name="connsiteX78" fmla="*/ 1803356 w 2121615"/>
                <a:gd name="connsiteY78" fmla="*/ 4035215 h 4085206"/>
                <a:gd name="connsiteX79" fmla="*/ 1810648 w 2121615"/>
                <a:gd name="connsiteY79" fmla="*/ 4042357 h 4085206"/>
                <a:gd name="connsiteX80" fmla="*/ 1810793 w 2121615"/>
                <a:gd name="connsiteY80" fmla="*/ 4042357 h 4085206"/>
                <a:gd name="connsiteX81" fmla="*/ 1817939 w 2121615"/>
                <a:gd name="connsiteY81" fmla="*/ 4034924 h 4085206"/>
                <a:gd name="connsiteX82" fmla="*/ 1719062 w 2121615"/>
                <a:gd name="connsiteY82" fmla="*/ 3890195 h 4085206"/>
                <a:gd name="connsiteX83" fmla="*/ 1034939 w 2121615"/>
                <a:gd name="connsiteY83" fmla="*/ 3655103 h 4085206"/>
                <a:gd name="connsiteX84" fmla="*/ 864893 w 2121615"/>
                <a:gd name="connsiteY84" fmla="*/ 3771848 h 4085206"/>
                <a:gd name="connsiteX85" fmla="*/ 859788 w 2121615"/>
                <a:gd name="connsiteY85" fmla="*/ 3779280 h 4085206"/>
                <a:gd name="connsiteX86" fmla="*/ 868976 w 2121615"/>
                <a:gd name="connsiteY86" fmla="*/ 3946454 h 4085206"/>
                <a:gd name="connsiteX87" fmla="*/ 876268 w 2121615"/>
                <a:gd name="connsiteY87" fmla="*/ 3953304 h 4085206"/>
                <a:gd name="connsiteX88" fmla="*/ 876705 w 2121615"/>
                <a:gd name="connsiteY88" fmla="*/ 3953304 h 4085206"/>
                <a:gd name="connsiteX89" fmla="*/ 883560 w 2121615"/>
                <a:gd name="connsiteY89" fmla="*/ 3945580 h 4085206"/>
                <a:gd name="connsiteX90" fmla="*/ 874664 w 2121615"/>
                <a:gd name="connsiteY90" fmla="*/ 3784090 h 4085206"/>
                <a:gd name="connsiteX91" fmla="*/ 1046606 w 2121615"/>
                <a:gd name="connsiteY91" fmla="*/ 3663993 h 4085206"/>
                <a:gd name="connsiteX92" fmla="*/ 1045293 w 2121615"/>
                <a:gd name="connsiteY92" fmla="*/ 3653791 h 4085206"/>
                <a:gd name="connsiteX93" fmla="*/ 1034939 w 2121615"/>
                <a:gd name="connsiteY93" fmla="*/ 3655103 h 4085206"/>
                <a:gd name="connsiteX94" fmla="*/ 1968589 w 2121615"/>
                <a:gd name="connsiteY94" fmla="*/ 3534860 h 4085206"/>
                <a:gd name="connsiteX95" fmla="*/ 1968444 w 2121615"/>
                <a:gd name="connsiteY95" fmla="*/ 3534860 h 4085206"/>
                <a:gd name="connsiteX96" fmla="*/ 1961298 w 2121615"/>
                <a:gd name="connsiteY96" fmla="*/ 3542294 h 4085206"/>
                <a:gd name="connsiteX97" fmla="*/ 1923380 w 2121615"/>
                <a:gd name="connsiteY97" fmla="*/ 3714568 h 4085206"/>
                <a:gd name="connsiteX98" fmla="*/ 1921192 w 2121615"/>
                <a:gd name="connsiteY98" fmla="*/ 3719815 h 4085206"/>
                <a:gd name="connsiteX99" fmla="*/ 1921192 w 2121615"/>
                <a:gd name="connsiteY99" fmla="*/ 3836414 h 4085206"/>
                <a:gd name="connsiteX100" fmla="*/ 1928484 w 2121615"/>
                <a:gd name="connsiteY100" fmla="*/ 3843701 h 4085206"/>
                <a:gd name="connsiteX101" fmla="*/ 1935776 w 2121615"/>
                <a:gd name="connsiteY101" fmla="*/ 3836414 h 4085206"/>
                <a:gd name="connsiteX102" fmla="*/ 1935776 w 2121615"/>
                <a:gd name="connsiteY102" fmla="*/ 3722730 h 4085206"/>
                <a:gd name="connsiteX103" fmla="*/ 1975881 w 2121615"/>
                <a:gd name="connsiteY103" fmla="*/ 3541856 h 4085206"/>
                <a:gd name="connsiteX104" fmla="*/ 1968589 w 2121615"/>
                <a:gd name="connsiteY104" fmla="*/ 3534860 h 4085206"/>
                <a:gd name="connsiteX105" fmla="*/ 385088 w 2121615"/>
                <a:gd name="connsiteY105" fmla="*/ 3568528 h 4085206"/>
                <a:gd name="connsiteX106" fmla="*/ 375900 w 2121615"/>
                <a:gd name="connsiteY106" fmla="*/ 3573338 h 4085206"/>
                <a:gd name="connsiteX107" fmla="*/ 380713 w 2121615"/>
                <a:gd name="connsiteY107" fmla="*/ 3582520 h 4085206"/>
                <a:gd name="connsiteX108" fmla="*/ 490528 w 2121615"/>
                <a:gd name="connsiteY108" fmla="*/ 3678714 h 4085206"/>
                <a:gd name="connsiteX109" fmla="*/ 496945 w 2121615"/>
                <a:gd name="connsiteY109" fmla="*/ 3682649 h 4085206"/>
                <a:gd name="connsiteX110" fmla="*/ 500299 w 2121615"/>
                <a:gd name="connsiteY110" fmla="*/ 3681775 h 4085206"/>
                <a:gd name="connsiteX111" fmla="*/ 503362 w 2121615"/>
                <a:gd name="connsiteY111" fmla="*/ 3672010 h 4085206"/>
                <a:gd name="connsiteX112" fmla="*/ 385088 w 2121615"/>
                <a:gd name="connsiteY112" fmla="*/ 3568528 h 4085206"/>
                <a:gd name="connsiteX113" fmla="*/ 1024147 w 2121615"/>
                <a:gd name="connsiteY113" fmla="*/ 3473208 h 4085206"/>
                <a:gd name="connsiteX114" fmla="*/ 1014959 w 2121615"/>
                <a:gd name="connsiteY114" fmla="*/ 3468399 h 4085206"/>
                <a:gd name="connsiteX115" fmla="*/ 528446 w 2121615"/>
                <a:gd name="connsiteY115" fmla="*/ 3468545 h 4085206"/>
                <a:gd name="connsiteX116" fmla="*/ 518966 w 2121615"/>
                <a:gd name="connsiteY116" fmla="*/ 3472626 h 4085206"/>
                <a:gd name="connsiteX117" fmla="*/ 523050 w 2121615"/>
                <a:gd name="connsiteY117" fmla="*/ 3482099 h 4085206"/>
                <a:gd name="connsiteX118" fmla="*/ 748223 w 2121615"/>
                <a:gd name="connsiteY118" fmla="*/ 3520723 h 4085206"/>
                <a:gd name="connsiteX119" fmla="*/ 1019334 w 2121615"/>
                <a:gd name="connsiteY119" fmla="*/ 3482245 h 4085206"/>
                <a:gd name="connsiteX120" fmla="*/ 1024147 w 2121615"/>
                <a:gd name="connsiteY120" fmla="*/ 3473208 h 4085206"/>
                <a:gd name="connsiteX121" fmla="*/ 449840 w 2121615"/>
                <a:gd name="connsiteY121" fmla="*/ 3874746 h 4085206"/>
                <a:gd name="connsiteX122" fmla="*/ 443860 w 2121615"/>
                <a:gd name="connsiteY122" fmla="*/ 3874163 h 4085206"/>
                <a:gd name="connsiteX123" fmla="*/ 13057 w 2121615"/>
                <a:gd name="connsiteY123" fmla="*/ 3793273 h 4085206"/>
                <a:gd name="connsiteX124" fmla="*/ 2848 w 2121615"/>
                <a:gd name="connsiteY124" fmla="*/ 3791960 h 4085206"/>
                <a:gd name="connsiteX125" fmla="*/ 1536 w 2121615"/>
                <a:gd name="connsiteY125" fmla="*/ 3802163 h 4085206"/>
                <a:gd name="connsiteX126" fmla="*/ 440798 w 2121615"/>
                <a:gd name="connsiteY126" fmla="*/ 3890487 h 4085206"/>
                <a:gd name="connsiteX127" fmla="*/ 478278 w 2121615"/>
                <a:gd name="connsiteY127" fmla="*/ 4079377 h 4085206"/>
                <a:gd name="connsiteX128" fmla="*/ 485424 w 2121615"/>
                <a:gd name="connsiteY128" fmla="*/ 4085207 h 4085206"/>
                <a:gd name="connsiteX129" fmla="*/ 486882 w 2121615"/>
                <a:gd name="connsiteY129" fmla="*/ 4085061 h 4085206"/>
                <a:gd name="connsiteX130" fmla="*/ 492570 w 2121615"/>
                <a:gd name="connsiteY130" fmla="*/ 4076462 h 4085206"/>
                <a:gd name="connsiteX131" fmla="*/ 453485 w 2121615"/>
                <a:gd name="connsiteY131" fmla="*/ 3879555 h 4085206"/>
                <a:gd name="connsiteX132" fmla="*/ 449840 w 2121615"/>
                <a:gd name="connsiteY132" fmla="*/ 3874746 h 4085206"/>
                <a:gd name="connsiteX133" fmla="*/ 464569 w 2121615"/>
                <a:gd name="connsiteY133" fmla="*/ 3515913 h 4085206"/>
                <a:gd name="connsiteX134" fmla="*/ 455381 w 2121615"/>
                <a:gd name="connsiteY134" fmla="*/ 3520723 h 4085206"/>
                <a:gd name="connsiteX135" fmla="*/ 460194 w 2121615"/>
                <a:gd name="connsiteY135" fmla="*/ 3529905 h 4085206"/>
                <a:gd name="connsiteX136" fmla="*/ 570010 w 2121615"/>
                <a:gd name="connsiteY136" fmla="*/ 3625953 h 4085206"/>
                <a:gd name="connsiteX137" fmla="*/ 576426 w 2121615"/>
                <a:gd name="connsiteY137" fmla="*/ 3629888 h 4085206"/>
                <a:gd name="connsiteX138" fmla="*/ 579781 w 2121615"/>
                <a:gd name="connsiteY138" fmla="*/ 3629014 h 4085206"/>
                <a:gd name="connsiteX139" fmla="*/ 582843 w 2121615"/>
                <a:gd name="connsiteY139" fmla="*/ 3619249 h 4085206"/>
                <a:gd name="connsiteX140" fmla="*/ 464569 w 2121615"/>
                <a:gd name="connsiteY140" fmla="*/ 3515913 h 408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2121615" h="4085206">
                  <a:moveTo>
                    <a:pt x="87434" y="151744"/>
                  </a:moveTo>
                  <a:cubicBezTo>
                    <a:pt x="89621" y="148246"/>
                    <a:pt x="93996" y="147226"/>
                    <a:pt x="97497" y="149412"/>
                  </a:cubicBezTo>
                  <a:lnTo>
                    <a:pt x="300356" y="273882"/>
                  </a:lnTo>
                  <a:lnTo>
                    <a:pt x="316544" y="7016"/>
                  </a:lnTo>
                  <a:cubicBezTo>
                    <a:pt x="316836" y="2935"/>
                    <a:pt x="320336" y="20"/>
                    <a:pt x="324274" y="166"/>
                  </a:cubicBezTo>
                  <a:cubicBezTo>
                    <a:pt x="328357" y="457"/>
                    <a:pt x="331420" y="3809"/>
                    <a:pt x="331128" y="7890"/>
                  </a:cubicBezTo>
                  <a:lnTo>
                    <a:pt x="314211" y="286999"/>
                  </a:lnTo>
                  <a:cubicBezTo>
                    <a:pt x="314065" y="289622"/>
                    <a:pt x="312607" y="291809"/>
                    <a:pt x="310273" y="292975"/>
                  </a:cubicBezTo>
                  <a:cubicBezTo>
                    <a:pt x="309252" y="293558"/>
                    <a:pt x="308086" y="293849"/>
                    <a:pt x="306919" y="293849"/>
                  </a:cubicBezTo>
                  <a:cubicBezTo>
                    <a:pt x="305606" y="293849"/>
                    <a:pt x="304294" y="293558"/>
                    <a:pt x="303127" y="292829"/>
                  </a:cubicBezTo>
                  <a:lnTo>
                    <a:pt x="89913" y="161947"/>
                  </a:lnTo>
                  <a:cubicBezTo>
                    <a:pt x="86413" y="159615"/>
                    <a:pt x="85392" y="155242"/>
                    <a:pt x="87434" y="151744"/>
                  </a:cubicBezTo>
                  <a:close/>
                  <a:moveTo>
                    <a:pt x="1806418" y="1484324"/>
                  </a:moveTo>
                  <a:cubicBezTo>
                    <a:pt x="1798689" y="1487093"/>
                    <a:pt x="1029105" y="1752938"/>
                    <a:pt x="287377" y="1467708"/>
                  </a:cubicBezTo>
                  <a:cubicBezTo>
                    <a:pt x="283585" y="1466251"/>
                    <a:pt x="279356" y="1468145"/>
                    <a:pt x="277897" y="1471935"/>
                  </a:cubicBezTo>
                  <a:cubicBezTo>
                    <a:pt x="276439" y="1475724"/>
                    <a:pt x="278335" y="1479951"/>
                    <a:pt x="282127" y="1481409"/>
                  </a:cubicBezTo>
                  <a:cubicBezTo>
                    <a:pt x="542300" y="1581538"/>
                    <a:pt x="805974" y="1614186"/>
                    <a:pt x="1039314" y="1614186"/>
                  </a:cubicBezTo>
                  <a:cubicBezTo>
                    <a:pt x="1475514" y="1614186"/>
                    <a:pt x="1806127" y="1499919"/>
                    <a:pt x="1811231" y="1498170"/>
                  </a:cubicBezTo>
                  <a:cubicBezTo>
                    <a:pt x="1815023" y="1496858"/>
                    <a:pt x="1817064" y="1492631"/>
                    <a:pt x="1815606" y="1488842"/>
                  </a:cubicBezTo>
                  <a:cubicBezTo>
                    <a:pt x="1814439" y="1485052"/>
                    <a:pt x="1810210" y="1483012"/>
                    <a:pt x="1806418" y="1484324"/>
                  </a:cubicBezTo>
                  <a:close/>
                  <a:moveTo>
                    <a:pt x="2120989" y="152473"/>
                  </a:moveTo>
                  <a:cubicBezTo>
                    <a:pt x="2119240" y="148829"/>
                    <a:pt x="2115010" y="147226"/>
                    <a:pt x="2111364" y="148829"/>
                  </a:cubicBezTo>
                  <a:lnTo>
                    <a:pt x="1834857" y="275339"/>
                  </a:lnTo>
                  <a:lnTo>
                    <a:pt x="1816190" y="6725"/>
                  </a:lnTo>
                  <a:cubicBezTo>
                    <a:pt x="1815898" y="2643"/>
                    <a:pt x="1812398" y="-271"/>
                    <a:pt x="1808460" y="20"/>
                  </a:cubicBezTo>
                  <a:cubicBezTo>
                    <a:pt x="1804377" y="312"/>
                    <a:pt x="1801460" y="3809"/>
                    <a:pt x="1801752" y="7745"/>
                  </a:cubicBezTo>
                  <a:lnTo>
                    <a:pt x="1821148" y="286853"/>
                  </a:lnTo>
                  <a:cubicBezTo>
                    <a:pt x="1821294" y="289185"/>
                    <a:pt x="1822606" y="291371"/>
                    <a:pt x="1824648" y="292683"/>
                  </a:cubicBezTo>
                  <a:cubicBezTo>
                    <a:pt x="1825815" y="293412"/>
                    <a:pt x="1827127" y="293703"/>
                    <a:pt x="1828440" y="293703"/>
                  </a:cubicBezTo>
                  <a:cubicBezTo>
                    <a:pt x="1829461" y="293703"/>
                    <a:pt x="1830482" y="293412"/>
                    <a:pt x="1831502" y="292975"/>
                  </a:cubicBezTo>
                  <a:lnTo>
                    <a:pt x="2117635" y="162092"/>
                  </a:lnTo>
                  <a:cubicBezTo>
                    <a:pt x="2120989" y="160489"/>
                    <a:pt x="2122594" y="156263"/>
                    <a:pt x="2120989" y="152473"/>
                  </a:cubicBezTo>
                  <a:close/>
                  <a:moveTo>
                    <a:pt x="277897" y="3623184"/>
                  </a:moveTo>
                  <a:cubicBezTo>
                    <a:pt x="276731" y="3626973"/>
                    <a:pt x="278772" y="3631054"/>
                    <a:pt x="282710" y="3632366"/>
                  </a:cubicBezTo>
                  <a:cubicBezTo>
                    <a:pt x="352712" y="3654228"/>
                    <a:pt x="392234" y="3727686"/>
                    <a:pt x="392525" y="3728414"/>
                  </a:cubicBezTo>
                  <a:cubicBezTo>
                    <a:pt x="393838" y="3730892"/>
                    <a:pt x="396317" y="3732349"/>
                    <a:pt x="398942" y="3732349"/>
                  </a:cubicBezTo>
                  <a:cubicBezTo>
                    <a:pt x="400109" y="3732349"/>
                    <a:pt x="401276" y="3732058"/>
                    <a:pt x="402297" y="3731475"/>
                  </a:cubicBezTo>
                  <a:cubicBezTo>
                    <a:pt x="405797" y="3729580"/>
                    <a:pt x="407255" y="3725208"/>
                    <a:pt x="405359" y="3721710"/>
                  </a:cubicBezTo>
                  <a:cubicBezTo>
                    <a:pt x="403609" y="3718503"/>
                    <a:pt x="362920" y="3642131"/>
                    <a:pt x="286939" y="3618520"/>
                  </a:cubicBezTo>
                  <a:cubicBezTo>
                    <a:pt x="283147" y="3617208"/>
                    <a:pt x="279064" y="3619394"/>
                    <a:pt x="277897" y="3623184"/>
                  </a:cubicBezTo>
                  <a:close/>
                  <a:moveTo>
                    <a:pt x="1948464" y="3442747"/>
                  </a:moveTo>
                  <a:cubicBezTo>
                    <a:pt x="1946568" y="3439249"/>
                    <a:pt x="1942047" y="3437937"/>
                    <a:pt x="1938547" y="3439978"/>
                  </a:cubicBezTo>
                  <a:cubicBezTo>
                    <a:pt x="1936505" y="3441144"/>
                    <a:pt x="1735687" y="3551184"/>
                    <a:pt x="1472159" y="3492010"/>
                  </a:cubicBezTo>
                  <a:cubicBezTo>
                    <a:pt x="1468222" y="3491136"/>
                    <a:pt x="1464284" y="3493613"/>
                    <a:pt x="1463409" y="3497549"/>
                  </a:cubicBezTo>
                  <a:cubicBezTo>
                    <a:pt x="1462534" y="3501484"/>
                    <a:pt x="1465013" y="3505419"/>
                    <a:pt x="1468951" y="3506294"/>
                  </a:cubicBezTo>
                  <a:cubicBezTo>
                    <a:pt x="1525827" y="3519119"/>
                    <a:pt x="1579787" y="3524220"/>
                    <a:pt x="1629663" y="3524220"/>
                  </a:cubicBezTo>
                  <a:cubicBezTo>
                    <a:pt x="1815752" y="3524220"/>
                    <a:pt x="1943943" y="3453824"/>
                    <a:pt x="1945547" y="3452950"/>
                  </a:cubicBezTo>
                  <a:cubicBezTo>
                    <a:pt x="1949193" y="3450618"/>
                    <a:pt x="1950506" y="3446245"/>
                    <a:pt x="1948464" y="3442747"/>
                  </a:cubicBezTo>
                  <a:close/>
                  <a:moveTo>
                    <a:pt x="1662477" y="3618083"/>
                  </a:moveTo>
                  <a:cubicBezTo>
                    <a:pt x="1665102" y="3618083"/>
                    <a:pt x="1667727" y="3616625"/>
                    <a:pt x="1669039" y="3614147"/>
                  </a:cubicBezTo>
                  <a:cubicBezTo>
                    <a:pt x="1670935" y="3610504"/>
                    <a:pt x="1669477" y="3606131"/>
                    <a:pt x="1665977" y="3604382"/>
                  </a:cubicBezTo>
                  <a:cubicBezTo>
                    <a:pt x="1661602" y="3602050"/>
                    <a:pt x="1556453" y="3548998"/>
                    <a:pt x="1425491" y="3583977"/>
                  </a:cubicBezTo>
                  <a:cubicBezTo>
                    <a:pt x="1421554" y="3584998"/>
                    <a:pt x="1419220" y="3589079"/>
                    <a:pt x="1420387" y="3592868"/>
                  </a:cubicBezTo>
                  <a:cubicBezTo>
                    <a:pt x="1421408" y="3596803"/>
                    <a:pt x="1425491" y="3598989"/>
                    <a:pt x="1429283" y="3597969"/>
                  </a:cubicBezTo>
                  <a:cubicBezTo>
                    <a:pt x="1554557" y="3564447"/>
                    <a:pt x="1658248" y="3616625"/>
                    <a:pt x="1659268" y="3617208"/>
                  </a:cubicBezTo>
                  <a:cubicBezTo>
                    <a:pt x="1660289" y="3617791"/>
                    <a:pt x="1661456" y="3618083"/>
                    <a:pt x="1662477" y="3618083"/>
                  </a:cubicBezTo>
                  <a:close/>
                  <a:moveTo>
                    <a:pt x="1625288" y="3682504"/>
                  </a:moveTo>
                  <a:cubicBezTo>
                    <a:pt x="1627913" y="3682504"/>
                    <a:pt x="1630538" y="3681046"/>
                    <a:pt x="1631851" y="3678568"/>
                  </a:cubicBezTo>
                  <a:cubicBezTo>
                    <a:pt x="1633747" y="3674924"/>
                    <a:pt x="1632289" y="3670552"/>
                    <a:pt x="1628788" y="3668803"/>
                  </a:cubicBezTo>
                  <a:cubicBezTo>
                    <a:pt x="1624413" y="3666471"/>
                    <a:pt x="1519265" y="3613418"/>
                    <a:pt x="1388303" y="3648398"/>
                  </a:cubicBezTo>
                  <a:cubicBezTo>
                    <a:pt x="1384365" y="3649418"/>
                    <a:pt x="1382032" y="3653499"/>
                    <a:pt x="1383198" y="3657289"/>
                  </a:cubicBezTo>
                  <a:cubicBezTo>
                    <a:pt x="1384219" y="3661224"/>
                    <a:pt x="1388303" y="3663411"/>
                    <a:pt x="1392095" y="3662390"/>
                  </a:cubicBezTo>
                  <a:cubicBezTo>
                    <a:pt x="1517369" y="3628868"/>
                    <a:pt x="1621059" y="3681046"/>
                    <a:pt x="1622080" y="3681629"/>
                  </a:cubicBezTo>
                  <a:cubicBezTo>
                    <a:pt x="1622955" y="3682212"/>
                    <a:pt x="1624122" y="3682504"/>
                    <a:pt x="1625288" y="3682504"/>
                  </a:cubicBezTo>
                  <a:close/>
                  <a:moveTo>
                    <a:pt x="1347760" y="3712819"/>
                  </a:moveTo>
                  <a:cubicBezTo>
                    <a:pt x="1343822" y="3713839"/>
                    <a:pt x="1341489" y="3717920"/>
                    <a:pt x="1342656" y="3721710"/>
                  </a:cubicBezTo>
                  <a:cubicBezTo>
                    <a:pt x="1343677" y="3725645"/>
                    <a:pt x="1347760" y="3727831"/>
                    <a:pt x="1351552" y="3726811"/>
                  </a:cubicBezTo>
                  <a:cubicBezTo>
                    <a:pt x="1476972" y="3693289"/>
                    <a:pt x="1580516" y="3745613"/>
                    <a:pt x="1581537" y="3746050"/>
                  </a:cubicBezTo>
                  <a:cubicBezTo>
                    <a:pt x="1582558" y="3746633"/>
                    <a:pt x="1583725" y="3746924"/>
                    <a:pt x="1584892" y="3746924"/>
                  </a:cubicBezTo>
                  <a:cubicBezTo>
                    <a:pt x="1587516" y="3746924"/>
                    <a:pt x="1590142" y="3745467"/>
                    <a:pt x="1591454" y="3742989"/>
                  </a:cubicBezTo>
                  <a:cubicBezTo>
                    <a:pt x="1593350" y="3739345"/>
                    <a:pt x="1591892" y="3734973"/>
                    <a:pt x="1588391" y="3733224"/>
                  </a:cubicBezTo>
                  <a:cubicBezTo>
                    <a:pt x="1583871" y="3730892"/>
                    <a:pt x="1478722" y="3677840"/>
                    <a:pt x="1347760" y="3712819"/>
                  </a:cubicBezTo>
                  <a:close/>
                  <a:moveTo>
                    <a:pt x="1719062" y="3890195"/>
                  </a:moveTo>
                  <a:cubicBezTo>
                    <a:pt x="1716437" y="3888300"/>
                    <a:pt x="1712937" y="3888155"/>
                    <a:pt x="1710311" y="3890049"/>
                  </a:cubicBezTo>
                  <a:cubicBezTo>
                    <a:pt x="1707832" y="3891944"/>
                    <a:pt x="1454075" y="4073255"/>
                    <a:pt x="1189381" y="3889904"/>
                  </a:cubicBezTo>
                  <a:cubicBezTo>
                    <a:pt x="1186026" y="3887572"/>
                    <a:pt x="1181505" y="3888446"/>
                    <a:pt x="1179172" y="3891798"/>
                  </a:cubicBezTo>
                  <a:cubicBezTo>
                    <a:pt x="1176839" y="3895151"/>
                    <a:pt x="1177714" y="3899669"/>
                    <a:pt x="1181068" y="3902001"/>
                  </a:cubicBezTo>
                  <a:cubicBezTo>
                    <a:pt x="1434679" y="4077628"/>
                    <a:pt x="1678227" y="3929110"/>
                    <a:pt x="1714395" y="3905061"/>
                  </a:cubicBezTo>
                  <a:cubicBezTo>
                    <a:pt x="1800147" y="3972252"/>
                    <a:pt x="1803210" y="4034340"/>
                    <a:pt x="1803356" y="4035215"/>
                  </a:cubicBezTo>
                  <a:cubicBezTo>
                    <a:pt x="1803502" y="4039150"/>
                    <a:pt x="1806710" y="4042357"/>
                    <a:pt x="1810648" y="4042357"/>
                  </a:cubicBezTo>
                  <a:cubicBezTo>
                    <a:pt x="1810648" y="4042357"/>
                    <a:pt x="1810793" y="4042357"/>
                    <a:pt x="1810793" y="4042357"/>
                  </a:cubicBezTo>
                  <a:cubicBezTo>
                    <a:pt x="1814877" y="4042211"/>
                    <a:pt x="1818085" y="4038859"/>
                    <a:pt x="1817939" y="4034924"/>
                  </a:cubicBezTo>
                  <a:cubicBezTo>
                    <a:pt x="1817794" y="4032008"/>
                    <a:pt x="1815023" y="3963507"/>
                    <a:pt x="1719062" y="3890195"/>
                  </a:cubicBezTo>
                  <a:close/>
                  <a:moveTo>
                    <a:pt x="1034939" y="3655103"/>
                  </a:moveTo>
                  <a:cubicBezTo>
                    <a:pt x="1034355" y="3655977"/>
                    <a:pt x="968437" y="3740366"/>
                    <a:pt x="864893" y="3771848"/>
                  </a:cubicBezTo>
                  <a:cubicBezTo>
                    <a:pt x="861684" y="3772867"/>
                    <a:pt x="859497" y="3775928"/>
                    <a:pt x="859788" y="3779280"/>
                  </a:cubicBezTo>
                  <a:lnTo>
                    <a:pt x="868976" y="3946454"/>
                  </a:lnTo>
                  <a:cubicBezTo>
                    <a:pt x="869122" y="3950390"/>
                    <a:pt x="872330" y="3953304"/>
                    <a:pt x="876268" y="3953304"/>
                  </a:cubicBezTo>
                  <a:cubicBezTo>
                    <a:pt x="876414" y="3953304"/>
                    <a:pt x="876560" y="3953304"/>
                    <a:pt x="876705" y="3953304"/>
                  </a:cubicBezTo>
                  <a:cubicBezTo>
                    <a:pt x="880789" y="3953159"/>
                    <a:pt x="883851" y="3949661"/>
                    <a:pt x="883560" y="3945580"/>
                  </a:cubicBezTo>
                  <a:lnTo>
                    <a:pt x="874664" y="3784090"/>
                  </a:lnTo>
                  <a:cubicBezTo>
                    <a:pt x="979521" y="3750131"/>
                    <a:pt x="1043835" y="3667491"/>
                    <a:pt x="1046606" y="3663993"/>
                  </a:cubicBezTo>
                  <a:cubicBezTo>
                    <a:pt x="1049085" y="3660787"/>
                    <a:pt x="1048502" y="3656269"/>
                    <a:pt x="1045293" y="3653791"/>
                  </a:cubicBezTo>
                  <a:cubicBezTo>
                    <a:pt x="1041939" y="3651313"/>
                    <a:pt x="1037418" y="3651896"/>
                    <a:pt x="1034939" y="3655103"/>
                  </a:cubicBezTo>
                  <a:close/>
                  <a:moveTo>
                    <a:pt x="1968589" y="3534860"/>
                  </a:moveTo>
                  <a:cubicBezTo>
                    <a:pt x="1968589" y="3534860"/>
                    <a:pt x="1968444" y="3534860"/>
                    <a:pt x="1968444" y="3534860"/>
                  </a:cubicBezTo>
                  <a:cubicBezTo>
                    <a:pt x="1964360" y="3535006"/>
                    <a:pt x="1961298" y="3538358"/>
                    <a:pt x="1961298" y="3542294"/>
                  </a:cubicBezTo>
                  <a:cubicBezTo>
                    <a:pt x="1961298" y="3543605"/>
                    <a:pt x="1964069" y="3675070"/>
                    <a:pt x="1923380" y="3714568"/>
                  </a:cubicBezTo>
                  <a:cubicBezTo>
                    <a:pt x="1921922" y="3715880"/>
                    <a:pt x="1921192" y="3717774"/>
                    <a:pt x="1921192" y="3719815"/>
                  </a:cubicBezTo>
                  <a:lnTo>
                    <a:pt x="1921192" y="3836414"/>
                  </a:lnTo>
                  <a:cubicBezTo>
                    <a:pt x="1921192" y="3840495"/>
                    <a:pt x="1924401" y="3843701"/>
                    <a:pt x="1928484" y="3843701"/>
                  </a:cubicBezTo>
                  <a:cubicBezTo>
                    <a:pt x="1932568" y="3843701"/>
                    <a:pt x="1935776" y="3840495"/>
                    <a:pt x="1935776" y="3836414"/>
                  </a:cubicBezTo>
                  <a:lnTo>
                    <a:pt x="1935776" y="3722730"/>
                  </a:lnTo>
                  <a:cubicBezTo>
                    <a:pt x="1978652" y="3676674"/>
                    <a:pt x="1976027" y="3547394"/>
                    <a:pt x="1975881" y="3541856"/>
                  </a:cubicBezTo>
                  <a:cubicBezTo>
                    <a:pt x="1975881" y="3538067"/>
                    <a:pt x="1972527" y="3534860"/>
                    <a:pt x="1968589" y="3534860"/>
                  </a:cubicBezTo>
                  <a:close/>
                  <a:moveTo>
                    <a:pt x="385088" y="3568528"/>
                  </a:moveTo>
                  <a:cubicBezTo>
                    <a:pt x="381150" y="3567362"/>
                    <a:pt x="377213" y="3569403"/>
                    <a:pt x="375900" y="3573338"/>
                  </a:cubicBezTo>
                  <a:cubicBezTo>
                    <a:pt x="374733" y="3577127"/>
                    <a:pt x="376775" y="3581208"/>
                    <a:pt x="380713" y="3582520"/>
                  </a:cubicBezTo>
                  <a:cubicBezTo>
                    <a:pt x="450715" y="3604382"/>
                    <a:pt x="490236" y="3677840"/>
                    <a:pt x="490528" y="3678714"/>
                  </a:cubicBezTo>
                  <a:cubicBezTo>
                    <a:pt x="491841" y="3681192"/>
                    <a:pt x="494320" y="3682649"/>
                    <a:pt x="496945" y="3682649"/>
                  </a:cubicBezTo>
                  <a:cubicBezTo>
                    <a:pt x="498112" y="3682649"/>
                    <a:pt x="499278" y="3682358"/>
                    <a:pt x="500299" y="3681775"/>
                  </a:cubicBezTo>
                  <a:cubicBezTo>
                    <a:pt x="503799" y="3679880"/>
                    <a:pt x="505258" y="3675507"/>
                    <a:pt x="503362" y="3672010"/>
                  </a:cubicBezTo>
                  <a:cubicBezTo>
                    <a:pt x="501758" y="3668511"/>
                    <a:pt x="461069" y="3592285"/>
                    <a:pt x="385088" y="3568528"/>
                  </a:cubicBezTo>
                  <a:close/>
                  <a:moveTo>
                    <a:pt x="1024147" y="3473208"/>
                  </a:moveTo>
                  <a:cubicBezTo>
                    <a:pt x="1022980" y="3469419"/>
                    <a:pt x="1018897" y="3467233"/>
                    <a:pt x="1014959" y="3468399"/>
                  </a:cubicBezTo>
                  <a:cubicBezTo>
                    <a:pt x="1012188" y="3469273"/>
                    <a:pt x="738889" y="3552933"/>
                    <a:pt x="528446" y="3468545"/>
                  </a:cubicBezTo>
                  <a:cubicBezTo>
                    <a:pt x="524654" y="3467087"/>
                    <a:pt x="520425" y="3468836"/>
                    <a:pt x="518966" y="3472626"/>
                  </a:cubicBezTo>
                  <a:cubicBezTo>
                    <a:pt x="517508" y="3476415"/>
                    <a:pt x="519258" y="3480642"/>
                    <a:pt x="523050" y="3482099"/>
                  </a:cubicBezTo>
                  <a:cubicBezTo>
                    <a:pt x="595385" y="3511103"/>
                    <a:pt x="674721" y="3520723"/>
                    <a:pt x="748223" y="3520723"/>
                  </a:cubicBezTo>
                  <a:cubicBezTo>
                    <a:pt x="894060" y="3520723"/>
                    <a:pt x="1017438" y="3482828"/>
                    <a:pt x="1019334" y="3482245"/>
                  </a:cubicBezTo>
                  <a:cubicBezTo>
                    <a:pt x="1023272" y="3481079"/>
                    <a:pt x="1025460" y="3476998"/>
                    <a:pt x="1024147" y="3473208"/>
                  </a:cubicBezTo>
                  <a:close/>
                  <a:moveTo>
                    <a:pt x="449840" y="3874746"/>
                  </a:moveTo>
                  <a:cubicBezTo>
                    <a:pt x="447944" y="3873726"/>
                    <a:pt x="445756" y="3873580"/>
                    <a:pt x="443860" y="3874163"/>
                  </a:cubicBezTo>
                  <a:cubicBezTo>
                    <a:pt x="440943" y="3875183"/>
                    <a:pt x="151748" y="3974292"/>
                    <a:pt x="13057" y="3793273"/>
                  </a:cubicBezTo>
                  <a:cubicBezTo>
                    <a:pt x="10578" y="3790066"/>
                    <a:pt x="6057" y="3789483"/>
                    <a:pt x="2848" y="3791960"/>
                  </a:cubicBezTo>
                  <a:cubicBezTo>
                    <a:pt x="-360" y="3794438"/>
                    <a:pt x="-944" y="3798957"/>
                    <a:pt x="1536" y="3802163"/>
                  </a:cubicBezTo>
                  <a:cubicBezTo>
                    <a:pt x="133373" y="3974146"/>
                    <a:pt x="392088" y="3905353"/>
                    <a:pt x="440798" y="3890487"/>
                  </a:cubicBezTo>
                  <a:lnTo>
                    <a:pt x="478278" y="4079377"/>
                  </a:lnTo>
                  <a:cubicBezTo>
                    <a:pt x="479007" y="4082875"/>
                    <a:pt x="482070" y="4085207"/>
                    <a:pt x="485424" y="4085207"/>
                  </a:cubicBezTo>
                  <a:cubicBezTo>
                    <a:pt x="485861" y="4085207"/>
                    <a:pt x="486299" y="4085207"/>
                    <a:pt x="486882" y="4085061"/>
                  </a:cubicBezTo>
                  <a:cubicBezTo>
                    <a:pt x="490820" y="4084332"/>
                    <a:pt x="493445" y="4080397"/>
                    <a:pt x="492570" y="4076462"/>
                  </a:cubicBezTo>
                  <a:lnTo>
                    <a:pt x="453485" y="3879555"/>
                  </a:lnTo>
                  <a:cubicBezTo>
                    <a:pt x="452902" y="3877661"/>
                    <a:pt x="451590" y="3875912"/>
                    <a:pt x="449840" y="3874746"/>
                  </a:cubicBezTo>
                  <a:close/>
                  <a:moveTo>
                    <a:pt x="464569" y="3515913"/>
                  </a:moveTo>
                  <a:cubicBezTo>
                    <a:pt x="460631" y="3514747"/>
                    <a:pt x="456694" y="3516788"/>
                    <a:pt x="455381" y="3520723"/>
                  </a:cubicBezTo>
                  <a:cubicBezTo>
                    <a:pt x="454215" y="3524512"/>
                    <a:pt x="456256" y="3528593"/>
                    <a:pt x="460194" y="3529905"/>
                  </a:cubicBezTo>
                  <a:cubicBezTo>
                    <a:pt x="530196" y="3551767"/>
                    <a:pt x="569718" y="3625224"/>
                    <a:pt x="570010" y="3625953"/>
                  </a:cubicBezTo>
                  <a:cubicBezTo>
                    <a:pt x="571322" y="3628431"/>
                    <a:pt x="573801" y="3629888"/>
                    <a:pt x="576426" y="3629888"/>
                  </a:cubicBezTo>
                  <a:cubicBezTo>
                    <a:pt x="577593" y="3629888"/>
                    <a:pt x="578760" y="3629597"/>
                    <a:pt x="579781" y="3629014"/>
                  </a:cubicBezTo>
                  <a:cubicBezTo>
                    <a:pt x="583281" y="3627119"/>
                    <a:pt x="584739" y="3622747"/>
                    <a:pt x="582843" y="3619249"/>
                  </a:cubicBezTo>
                  <a:cubicBezTo>
                    <a:pt x="581239" y="3615896"/>
                    <a:pt x="540550" y="3539670"/>
                    <a:pt x="464569" y="3515913"/>
                  </a:cubicBezTo>
                  <a:close/>
                </a:path>
              </a:pathLst>
            </a:custGeom>
            <a:solidFill>
              <a:srgbClr val="000000"/>
            </a:solidFill>
            <a:ln w="145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38" name="Picture 8">
            <a:extLst>
              <a:ext uri="{FF2B5EF4-FFF2-40B4-BE49-F238E27FC236}">
                <a16:creationId xmlns:a16="http://schemas.microsoft.com/office/drawing/2014/main" id="{021AF30A-0D9D-4292-934F-FA20FACD61DC}"/>
              </a:ext>
            </a:extLst>
          </p:cNvPr>
          <p:cNvGrpSpPr/>
          <p:nvPr/>
        </p:nvGrpSpPr>
        <p:grpSpPr>
          <a:xfrm>
            <a:off x="827692" y="7628604"/>
            <a:ext cx="2260711" cy="2398473"/>
            <a:chOff x="962430" y="10959733"/>
            <a:chExt cx="2260711" cy="2398473"/>
          </a:xfrm>
        </p:grpSpPr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9602C50-A907-4E0B-8DAF-AC7A8496CDC8}"/>
                </a:ext>
              </a:extLst>
            </p:cNvPr>
            <p:cNvSpPr/>
            <p:nvPr/>
          </p:nvSpPr>
          <p:spPr>
            <a:xfrm>
              <a:off x="1335027" y="11303546"/>
              <a:ext cx="1448866" cy="2054660"/>
            </a:xfrm>
            <a:custGeom>
              <a:avLst/>
              <a:gdLst>
                <a:gd name="connsiteX0" fmla="*/ 1249153 w 1448866"/>
                <a:gd name="connsiteY0" fmla="*/ 1222813 h 2054660"/>
                <a:gd name="connsiteX1" fmla="*/ 1448867 w 1448866"/>
                <a:gd name="connsiteY1" fmla="*/ 723891 h 2054660"/>
                <a:gd name="connsiteX2" fmla="*/ 731978 w 1448866"/>
                <a:gd name="connsiteY2" fmla="*/ 39 h 2054660"/>
                <a:gd name="connsiteX3" fmla="*/ 630 w 1448866"/>
                <a:gd name="connsiteY3" fmla="*/ 693332 h 2054660"/>
                <a:gd name="connsiteX4" fmla="*/ 193479 w 1448866"/>
                <a:gd name="connsiteY4" fmla="*/ 1216368 h 2054660"/>
                <a:gd name="connsiteX5" fmla="*/ 392048 w 1448866"/>
                <a:gd name="connsiteY5" fmla="*/ 1706351 h 2054660"/>
                <a:gd name="connsiteX6" fmla="*/ 392048 w 1448866"/>
                <a:gd name="connsiteY6" fmla="*/ 1712275 h 2054660"/>
                <a:gd name="connsiteX7" fmla="*/ 379670 w 1448866"/>
                <a:gd name="connsiteY7" fmla="*/ 1710405 h 2054660"/>
                <a:gd name="connsiteX8" fmla="*/ 724280 w 1448866"/>
                <a:gd name="connsiteY8" fmla="*/ 2054660 h 2054660"/>
                <a:gd name="connsiteX9" fmla="*/ 1068891 w 1448866"/>
                <a:gd name="connsiteY9" fmla="*/ 1710405 h 2054660"/>
                <a:gd name="connsiteX10" fmla="*/ 1056512 w 1448866"/>
                <a:gd name="connsiteY10" fmla="*/ 1712275 h 2054660"/>
                <a:gd name="connsiteX11" fmla="*/ 1056512 w 1448866"/>
                <a:gd name="connsiteY11" fmla="*/ 1706351 h 2054660"/>
                <a:gd name="connsiteX12" fmla="*/ 1249153 w 1448866"/>
                <a:gd name="connsiteY12" fmla="*/ 1222813 h 20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8866" h="2054660">
                  <a:moveTo>
                    <a:pt x="1249153" y="1222813"/>
                  </a:moveTo>
                  <a:cubicBezTo>
                    <a:pt x="1372934" y="1093093"/>
                    <a:pt x="1448867" y="917223"/>
                    <a:pt x="1448867" y="723891"/>
                  </a:cubicBezTo>
                  <a:cubicBezTo>
                    <a:pt x="1448867" y="326729"/>
                    <a:pt x="1128493" y="4093"/>
                    <a:pt x="731978" y="39"/>
                  </a:cubicBezTo>
                  <a:cubicBezTo>
                    <a:pt x="343472" y="-4014"/>
                    <a:pt x="16337" y="305629"/>
                    <a:pt x="630" y="693332"/>
                  </a:cubicBezTo>
                  <a:cubicBezTo>
                    <a:pt x="-7691" y="895707"/>
                    <a:pt x="66890" y="1080516"/>
                    <a:pt x="193479" y="1216368"/>
                  </a:cubicBezTo>
                  <a:cubicBezTo>
                    <a:pt x="317884" y="1350557"/>
                    <a:pt x="392048" y="1523413"/>
                    <a:pt x="392048" y="1706351"/>
                  </a:cubicBezTo>
                  <a:lnTo>
                    <a:pt x="392048" y="1712275"/>
                  </a:lnTo>
                  <a:lnTo>
                    <a:pt x="379670" y="1710405"/>
                  </a:lnTo>
                  <a:cubicBezTo>
                    <a:pt x="379670" y="1900514"/>
                    <a:pt x="533928" y="2054660"/>
                    <a:pt x="724280" y="2054660"/>
                  </a:cubicBezTo>
                  <a:cubicBezTo>
                    <a:pt x="914633" y="2054660"/>
                    <a:pt x="1068891" y="1900514"/>
                    <a:pt x="1068891" y="1710405"/>
                  </a:cubicBezTo>
                  <a:lnTo>
                    <a:pt x="1056512" y="1712275"/>
                  </a:lnTo>
                  <a:lnTo>
                    <a:pt x="1056512" y="1706351"/>
                  </a:lnTo>
                  <a:cubicBezTo>
                    <a:pt x="1056512" y="1526427"/>
                    <a:pt x="1125060" y="1353052"/>
                    <a:pt x="1249153" y="1222813"/>
                  </a:cubicBezTo>
                </a:path>
              </a:pathLst>
            </a:custGeom>
            <a:solidFill>
              <a:srgbClr val="FFDBCF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0DF24BBA-B324-45DD-B9FB-2CE415F765A5}"/>
                </a:ext>
              </a:extLst>
            </p:cNvPr>
            <p:cNvSpPr/>
            <p:nvPr/>
          </p:nvSpPr>
          <p:spPr>
            <a:xfrm>
              <a:off x="1736256" y="11990888"/>
              <a:ext cx="646337" cy="520711"/>
            </a:xfrm>
            <a:custGeom>
              <a:avLst/>
              <a:gdLst>
                <a:gd name="connsiteX0" fmla="*/ 606915 w 646337"/>
                <a:gd name="connsiteY0" fmla="*/ 70331 h 520711"/>
                <a:gd name="connsiteX1" fmla="*/ 351864 w 646337"/>
                <a:gd name="connsiteY1" fmla="*/ 515410 h 520711"/>
                <a:gd name="connsiteX2" fmla="*/ 294551 w 646337"/>
                <a:gd name="connsiteY2" fmla="*/ 515410 h 520711"/>
                <a:gd name="connsiteX3" fmla="*/ 39292 w 646337"/>
                <a:gd name="connsiteY3" fmla="*/ 70331 h 520711"/>
                <a:gd name="connsiteX4" fmla="*/ 323051 w 646337"/>
                <a:gd name="connsiteY4" fmla="*/ 72513 h 520711"/>
                <a:gd name="connsiteX5" fmla="*/ 606915 w 646337"/>
                <a:gd name="connsiteY5" fmla="*/ 70331 h 52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337" h="520711">
                  <a:moveTo>
                    <a:pt x="606915" y="70331"/>
                  </a:moveTo>
                  <a:cubicBezTo>
                    <a:pt x="699179" y="203272"/>
                    <a:pt x="635520" y="405751"/>
                    <a:pt x="351864" y="515410"/>
                  </a:cubicBezTo>
                  <a:cubicBezTo>
                    <a:pt x="333557" y="522478"/>
                    <a:pt x="312858" y="522478"/>
                    <a:pt x="294551" y="515410"/>
                  </a:cubicBezTo>
                  <a:cubicBezTo>
                    <a:pt x="10895" y="405751"/>
                    <a:pt x="-52764" y="203272"/>
                    <a:pt x="39292" y="70331"/>
                  </a:cubicBezTo>
                  <a:cubicBezTo>
                    <a:pt x="98062" y="-14382"/>
                    <a:pt x="267714" y="-32884"/>
                    <a:pt x="323051" y="72513"/>
                  </a:cubicBezTo>
                  <a:cubicBezTo>
                    <a:pt x="378701" y="-32884"/>
                    <a:pt x="548353" y="-14382"/>
                    <a:pt x="606915" y="70331"/>
                  </a:cubicBezTo>
                </a:path>
              </a:pathLst>
            </a:custGeom>
            <a:solidFill>
              <a:srgbClr val="FFFFFF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ABDB3E0-0129-4CAE-9DBD-2BD2C7FC91B0}"/>
                </a:ext>
              </a:extLst>
            </p:cNvPr>
            <p:cNvSpPr/>
            <p:nvPr/>
          </p:nvSpPr>
          <p:spPr>
            <a:xfrm>
              <a:off x="1717906" y="10959733"/>
              <a:ext cx="145136" cy="145127"/>
            </a:xfrm>
            <a:custGeom>
              <a:avLst/>
              <a:gdLst>
                <a:gd name="connsiteX0" fmla="*/ 145120 w 145136"/>
                <a:gd name="connsiteY0" fmla="*/ 71212 h 145127"/>
                <a:gd name="connsiteX1" fmla="*/ 73972 w 145136"/>
                <a:gd name="connsiteY1" fmla="*/ 145115 h 145127"/>
                <a:gd name="connsiteX2" fmla="*/ 16 w 145136"/>
                <a:gd name="connsiteY2" fmla="*/ 74019 h 145127"/>
                <a:gd name="connsiteX3" fmla="*/ 71164 w 145136"/>
                <a:gd name="connsiteY3" fmla="*/ 12 h 145127"/>
                <a:gd name="connsiteX4" fmla="*/ 145120 w 145136"/>
                <a:gd name="connsiteY4" fmla="*/ 71212 h 14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36" h="145127">
                  <a:moveTo>
                    <a:pt x="145120" y="71212"/>
                  </a:moveTo>
                  <a:cubicBezTo>
                    <a:pt x="145953" y="111230"/>
                    <a:pt x="114123" y="144284"/>
                    <a:pt x="73972" y="145115"/>
                  </a:cubicBezTo>
                  <a:cubicBezTo>
                    <a:pt x="33926" y="145843"/>
                    <a:pt x="744" y="114037"/>
                    <a:pt x="16" y="74019"/>
                  </a:cubicBezTo>
                  <a:cubicBezTo>
                    <a:pt x="-816" y="33897"/>
                    <a:pt x="31117" y="844"/>
                    <a:pt x="71164" y="12"/>
                  </a:cubicBezTo>
                  <a:cubicBezTo>
                    <a:pt x="111211" y="-715"/>
                    <a:pt x="144392" y="31091"/>
                    <a:pt x="145120" y="71212"/>
                  </a:cubicBezTo>
                </a:path>
              </a:pathLst>
            </a:custGeom>
            <a:solidFill>
              <a:srgbClr val="F9AD30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C9ECB65B-6836-4E50-91AE-8B6BD70C9036}"/>
                </a:ext>
              </a:extLst>
            </p:cNvPr>
            <p:cNvSpPr/>
            <p:nvPr/>
          </p:nvSpPr>
          <p:spPr>
            <a:xfrm>
              <a:off x="2569186" y="11075105"/>
              <a:ext cx="145236" cy="145030"/>
            </a:xfrm>
            <a:custGeom>
              <a:avLst/>
              <a:gdLst>
                <a:gd name="connsiteX0" fmla="*/ 145224 w 145236"/>
                <a:gd name="connsiteY0" fmla="*/ 71112 h 145030"/>
                <a:gd name="connsiteX1" fmla="*/ 73972 w 145236"/>
                <a:gd name="connsiteY1" fmla="*/ 145015 h 145030"/>
                <a:gd name="connsiteX2" fmla="*/ 16 w 145236"/>
                <a:gd name="connsiteY2" fmla="*/ 73919 h 145030"/>
                <a:gd name="connsiteX3" fmla="*/ 71164 w 145236"/>
                <a:gd name="connsiteY3" fmla="*/ 16 h 145030"/>
                <a:gd name="connsiteX4" fmla="*/ 145224 w 145236"/>
                <a:gd name="connsiteY4" fmla="*/ 71112 h 14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36" h="145030">
                  <a:moveTo>
                    <a:pt x="145224" y="71112"/>
                  </a:moveTo>
                  <a:cubicBezTo>
                    <a:pt x="145953" y="111130"/>
                    <a:pt x="114123" y="144287"/>
                    <a:pt x="73972" y="145015"/>
                  </a:cubicBezTo>
                  <a:cubicBezTo>
                    <a:pt x="33926" y="145846"/>
                    <a:pt x="848" y="114040"/>
                    <a:pt x="16" y="73919"/>
                  </a:cubicBezTo>
                  <a:cubicBezTo>
                    <a:pt x="-816" y="33901"/>
                    <a:pt x="31117" y="743"/>
                    <a:pt x="71164" y="16"/>
                  </a:cubicBezTo>
                  <a:cubicBezTo>
                    <a:pt x="111315" y="-816"/>
                    <a:pt x="144392" y="31095"/>
                    <a:pt x="145224" y="71112"/>
                  </a:cubicBezTo>
                </a:path>
              </a:pathLst>
            </a:custGeom>
            <a:solidFill>
              <a:srgbClr val="F9AD30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4078562-2DAE-4756-9DF7-3BDB8C76B482}"/>
                </a:ext>
              </a:extLst>
            </p:cNvPr>
            <p:cNvSpPr/>
            <p:nvPr/>
          </p:nvSpPr>
          <p:spPr>
            <a:xfrm>
              <a:off x="2841908" y="12478686"/>
              <a:ext cx="145200" cy="145151"/>
            </a:xfrm>
            <a:custGeom>
              <a:avLst/>
              <a:gdLst>
                <a:gd name="connsiteX0" fmla="*/ 138371 w 145200"/>
                <a:gd name="connsiteY0" fmla="*/ 103282 h 145151"/>
                <a:gd name="connsiteX1" fmla="*/ 41843 w 145200"/>
                <a:gd name="connsiteY1" fmla="*/ 138310 h 145151"/>
                <a:gd name="connsiteX2" fmla="*/ 6893 w 145200"/>
                <a:gd name="connsiteY2" fmla="*/ 41852 h 145151"/>
                <a:gd name="connsiteX3" fmla="*/ 103317 w 145200"/>
                <a:gd name="connsiteY3" fmla="*/ 6824 h 145151"/>
                <a:gd name="connsiteX4" fmla="*/ 138371 w 145200"/>
                <a:gd name="connsiteY4" fmla="*/ 103282 h 14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00" h="145151">
                  <a:moveTo>
                    <a:pt x="138371" y="103282"/>
                  </a:moveTo>
                  <a:cubicBezTo>
                    <a:pt x="121416" y="139662"/>
                    <a:pt x="78145" y="155253"/>
                    <a:pt x="41843" y="138310"/>
                  </a:cubicBezTo>
                  <a:cubicBezTo>
                    <a:pt x="5541" y="121368"/>
                    <a:pt x="-10166" y="78128"/>
                    <a:pt x="6893" y="41852"/>
                  </a:cubicBezTo>
                  <a:cubicBezTo>
                    <a:pt x="23848" y="5577"/>
                    <a:pt x="67015" y="-10119"/>
                    <a:pt x="103317" y="6824"/>
                  </a:cubicBezTo>
                  <a:cubicBezTo>
                    <a:pt x="139619" y="23870"/>
                    <a:pt x="155326" y="67006"/>
                    <a:pt x="138371" y="103282"/>
                  </a:cubicBezTo>
                </a:path>
              </a:pathLst>
            </a:custGeom>
            <a:solidFill>
              <a:srgbClr val="F9AD30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3993FE2F-5B56-4FC0-9025-E747A3A815F7}"/>
                </a:ext>
              </a:extLst>
            </p:cNvPr>
            <p:cNvSpPr/>
            <p:nvPr/>
          </p:nvSpPr>
          <p:spPr>
            <a:xfrm>
              <a:off x="962430" y="12337172"/>
              <a:ext cx="145232" cy="145127"/>
            </a:xfrm>
            <a:custGeom>
              <a:avLst/>
              <a:gdLst>
                <a:gd name="connsiteX0" fmla="*/ 145221 w 145232"/>
                <a:gd name="connsiteY0" fmla="*/ 71212 h 145127"/>
                <a:gd name="connsiteX1" fmla="*/ 74073 w 145232"/>
                <a:gd name="connsiteY1" fmla="*/ 145115 h 145127"/>
                <a:gd name="connsiteX2" fmla="*/ 12 w 145232"/>
                <a:gd name="connsiteY2" fmla="*/ 74019 h 145127"/>
                <a:gd name="connsiteX3" fmla="*/ 71160 w 145232"/>
                <a:gd name="connsiteY3" fmla="*/ 12 h 145127"/>
                <a:gd name="connsiteX4" fmla="*/ 145221 w 145232"/>
                <a:gd name="connsiteY4" fmla="*/ 71212 h 14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32" h="145127">
                  <a:moveTo>
                    <a:pt x="145221" y="71212"/>
                  </a:moveTo>
                  <a:cubicBezTo>
                    <a:pt x="145949" y="111230"/>
                    <a:pt x="114119" y="144284"/>
                    <a:pt x="74073" y="145115"/>
                  </a:cubicBezTo>
                  <a:cubicBezTo>
                    <a:pt x="33922" y="145843"/>
                    <a:pt x="844" y="114037"/>
                    <a:pt x="12" y="74019"/>
                  </a:cubicBezTo>
                  <a:cubicBezTo>
                    <a:pt x="-716" y="33897"/>
                    <a:pt x="31113" y="844"/>
                    <a:pt x="71160" y="12"/>
                  </a:cubicBezTo>
                  <a:cubicBezTo>
                    <a:pt x="111207" y="-715"/>
                    <a:pt x="144389" y="31091"/>
                    <a:pt x="145221" y="71212"/>
                  </a:cubicBezTo>
                </a:path>
              </a:pathLst>
            </a:custGeom>
            <a:solidFill>
              <a:srgbClr val="F9AD30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BC7F2619-848D-4FA2-AF03-5424DE3C4807}"/>
                </a:ext>
              </a:extLst>
            </p:cNvPr>
            <p:cNvSpPr/>
            <p:nvPr/>
          </p:nvSpPr>
          <p:spPr>
            <a:xfrm>
              <a:off x="2987099" y="11725233"/>
              <a:ext cx="236042" cy="235916"/>
            </a:xfrm>
            <a:custGeom>
              <a:avLst/>
              <a:gdLst>
                <a:gd name="connsiteX0" fmla="*/ 224930 w 236042"/>
                <a:gd name="connsiteY0" fmla="*/ 167911 h 235916"/>
                <a:gd name="connsiteX1" fmla="*/ 68072 w 236042"/>
                <a:gd name="connsiteY1" fmla="*/ 224767 h 235916"/>
                <a:gd name="connsiteX2" fmla="*/ 11174 w 236042"/>
                <a:gd name="connsiteY2" fmla="*/ 68023 h 235916"/>
                <a:gd name="connsiteX3" fmla="*/ 168033 w 236042"/>
                <a:gd name="connsiteY3" fmla="*/ 11166 h 235916"/>
                <a:gd name="connsiteX4" fmla="*/ 224930 w 236042"/>
                <a:gd name="connsiteY4" fmla="*/ 167911 h 23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042" h="235916">
                  <a:moveTo>
                    <a:pt x="224930" y="167911"/>
                  </a:moveTo>
                  <a:cubicBezTo>
                    <a:pt x="197262" y="226846"/>
                    <a:pt x="127050" y="252416"/>
                    <a:pt x="68072" y="224767"/>
                  </a:cubicBezTo>
                  <a:cubicBezTo>
                    <a:pt x="8990" y="197222"/>
                    <a:pt x="-16494" y="126958"/>
                    <a:pt x="11174" y="68023"/>
                  </a:cubicBezTo>
                  <a:cubicBezTo>
                    <a:pt x="38739" y="8983"/>
                    <a:pt x="108951" y="-16482"/>
                    <a:pt x="168033" y="11166"/>
                  </a:cubicBezTo>
                  <a:cubicBezTo>
                    <a:pt x="227011" y="38711"/>
                    <a:pt x="252495" y="108872"/>
                    <a:pt x="224930" y="167911"/>
                  </a:cubicBezTo>
                </a:path>
              </a:pathLst>
            </a:custGeom>
            <a:solidFill>
              <a:srgbClr val="F9AD30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4C4A3828-173C-4A2C-84E9-48BFF28A973B}"/>
                </a:ext>
              </a:extLst>
            </p:cNvPr>
            <p:cNvSpPr/>
            <p:nvPr/>
          </p:nvSpPr>
          <p:spPr>
            <a:xfrm>
              <a:off x="980936" y="11531820"/>
              <a:ext cx="236060" cy="235888"/>
            </a:xfrm>
            <a:custGeom>
              <a:avLst/>
              <a:gdLst>
                <a:gd name="connsiteX0" fmla="*/ 236038 w 236060"/>
                <a:gd name="connsiteY0" fmla="*/ 115606 h 235888"/>
                <a:gd name="connsiteX1" fmla="*/ 120370 w 236060"/>
                <a:gd name="connsiteY1" fmla="*/ 235866 h 235888"/>
                <a:gd name="connsiteX2" fmla="*/ 22 w 236060"/>
                <a:gd name="connsiteY2" fmla="*/ 120283 h 235888"/>
                <a:gd name="connsiteX3" fmla="*/ 115794 w 236060"/>
                <a:gd name="connsiteY3" fmla="*/ 22 h 235888"/>
                <a:gd name="connsiteX4" fmla="*/ 236038 w 236060"/>
                <a:gd name="connsiteY4" fmla="*/ 115606 h 23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060" h="235888">
                  <a:moveTo>
                    <a:pt x="236038" y="115606"/>
                  </a:moveTo>
                  <a:cubicBezTo>
                    <a:pt x="237286" y="180777"/>
                    <a:pt x="185589" y="234619"/>
                    <a:pt x="120370" y="235866"/>
                  </a:cubicBezTo>
                  <a:cubicBezTo>
                    <a:pt x="55255" y="237114"/>
                    <a:pt x="1374" y="185351"/>
                    <a:pt x="22" y="120283"/>
                  </a:cubicBezTo>
                  <a:cubicBezTo>
                    <a:pt x="-1226" y="55111"/>
                    <a:pt x="50575" y="1269"/>
                    <a:pt x="115794" y="22"/>
                  </a:cubicBezTo>
                  <a:cubicBezTo>
                    <a:pt x="180909" y="-1225"/>
                    <a:pt x="234790" y="50538"/>
                    <a:pt x="236038" y="115606"/>
                  </a:cubicBezTo>
                </a:path>
              </a:pathLst>
            </a:custGeom>
            <a:solidFill>
              <a:srgbClr val="F9AD30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DA71D296-7F50-40DA-A8E2-54210AE31D93}"/>
                </a:ext>
              </a:extLst>
            </p:cNvPr>
            <p:cNvSpPr/>
            <p:nvPr/>
          </p:nvSpPr>
          <p:spPr>
            <a:xfrm>
              <a:off x="2032679" y="12705243"/>
              <a:ext cx="53256" cy="392380"/>
            </a:xfrm>
            <a:custGeom>
              <a:avLst/>
              <a:gdLst>
                <a:gd name="connsiteX0" fmla="*/ 26628 w 53256"/>
                <a:gd name="connsiteY0" fmla="*/ 392381 h 392380"/>
                <a:gd name="connsiteX1" fmla="*/ 0 w 53256"/>
                <a:gd name="connsiteY1" fmla="*/ 365772 h 392380"/>
                <a:gd name="connsiteX2" fmla="*/ 0 w 53256"/>
                <a:gd name="connsiteY2" fmla="*/ 26609 h 392380"/>
                <a:gd name="connsiteX3" fmla="*/ 26628 w 53256"/>
                <a:gd name="connsiteY3" fmla="*/ 0 h 392380"/>
                <a:gd name="connsiteX4" fmla="*/ 53257 w 53256"/>
                <a:gd name="connsiteY4" fmla="*/ 26609 h 392380"/>
                <a:gd name="connsiteX5" fmla="*/ 53257 w 53256"/>
                <a:gd name="connsiteY5" fmla="*/ 365772 h 392380"/>
                <a:gd name="connsiteX6" fmla="*/ 26628 w 53256"/>
                <a:gd name="connsiteY6" fmla="*/ 392381 h 39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56" h="392380">
                  <a:moveTo>
                    <a:pt x="26628" y="392381"/>
                  </a:moveTo>
                  <a:cubicBezTo>
                    <a:pt x="11962" y="392381"/>
                    <a:pt x="0" y="380532"/>
                    <a:pt x="0" y="365772"/>
                  </a:cubicBezTo>
                  <a:lnTo>
                    <a:pt x="0" y="26609"/>
                  </a:lnTo>
                  <a:cubicBezTo>
                    <a:pt x="0" y="11849"/>
                    <a:pt x="11962" y="0"/>
                    <a:pt x="26628" y="0"/>
                  </a:cubicBezTo>
                  <a:cubicBezTo>
                    <a:pt x="41295" y="0"/>
                    <a:pt x="53257" y="11849"/>
                    <a:pt x="53257" y="26609"/>
                  </a:cubicBezTo>
                  <a:lnTo>
                    <a:pt x="53257" y="365772"/>
                  </a:lnTo>
                  <a:cubicBezTo>
                    <a:pt x="53257" y="380532"/>
                    <a:pt x="41295" y="392381"/>
                    <a:pt x="26628" y="392381"/>
                  </a:cubicBezTo>
                </a:path>
              </a:pathLst>
            </a:custGeom>
            <a:solidFill>
              <a:srgbClr val="7E2D4E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14C0E737-631D-4420-B4E6-23246DBDC3FD}"/>
                </a:ext>
              </a:extLst>
            </p:cNvPr>
            <p:cNvSpPr/>
            <p:nvPr/>
          </p:nvSpPr>
          <p:spPr>
            <a:xfrm>
              <a:off x="1717818" y="13013950"/>
              <a:ext cx="689220" cy="344255"/>
            </a:xfrm>
            <a:custGeom>
              <a:avLst/>
              <a:gdLst>
                <a:gd name="connsiteX0" fmla="*/ 676842 w 689220"/>
                <a:gd name="connsiteY0" fmla="*/ 1871 h 344255"/>
                <a:gd name="connsiteX1" fmla="*/ 689220 w 689220"/>
                <a:gd name="connsiteY1" fmla="*/ 0 h 344255"/>
                <a:gd name="connsiteX2" fmla="*/ 344610 w 689220"/>
                <a:gd name="connsiteY2" fmla="*/ 344256 h 344255"/>
                <a:gd name="connsiteX3" fmla="*/ 0 w 689220"/>
                <a:gd name="connsiteY3" fmla="*/ 0 h 344255"/>
                <a:gd name="connsiteX4" fmla="*/ 12482 w 689220"/>
                <a:gd name="connsiteY4" fmla="*/ 1871 h 344255"/>
                <a:gd name="connsiteX5" fmla="*/ 344610 w 689220"/>
                <a:gd name="connsiteY5" fmla="*/ 57064 h 344255"/>
                <a:gd name="connsiteX6" fmla="*/ 676842 w 689220"/>
                <a:gd name="connsiteY6" fmla="*/ 1871 h 34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220" h="344255">
                  <a:moveTo>
                    <a:pt x="676842" y="1871"/>
                  </a:moveTo>
                  <a:lnTo>
                    <a:pt x="689220" y="0"/>
                  </a:lnTo>
                  <a:cubicBezTo>
                    <a:pt x="689220" y="190110"/>
                    <a:pt x="534962" y="344256"/>
                    <a:pt x="344610" y="344256"/>
                  </a:cubicBezTo>
                  <a:cubicBezTo>
                    <a:pt x="154362" y="344256"/>
                    <a:pt x="0" y="190110"/>
                    <a:pt x="0" y="0"/>
                  </a:cubicBezTo>
                  <a:lnTo>
                    <a:pt x="12482" y="1871"/>
                  </a:lnTo>
                  <a:cubicBezTo>
                    <a:pt x="123261" y="38770"/>
                    <a:pt x="233831" y="57064"/>
                    <a:pt x="344610" y="57064"/>
                  </a:cubicBezTo>
                  <a:cubicBezTo>
                    <a:pt x="455493" y="57064"/>
                    <a:pt x="566063" y="38770"/>
                    <a:pt x="676842" y="1871"/>
                  </a:cubicBezTo>
                </a:path>
              </a:pathLst>
            </a:custGeom>
            <a:solidFill>
              <a:srgbClr val="543C66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E418BB37-7261-43A9-A7EE-C3B7C70D6720}"/>
                </a:ext>
              </a:extLst>
            </p:cNvPr>
            <p:cNvSpPr/>
            <p:nvPr/>
          </p:nvSpPr>
          <p:spPr>
            <a:xfrm>
              <a:off x="2032055" y="12607745"/>
              <a:ext cx="54505" cy="54465"/>
            </a:xfrm>
            <a:custGeom>
              <a:avLst/>
              <a:gdLst>
                <a:gd name="connsiteX0" fmla="*/ 27253 w 54505"/>
                <a:gd name="connsiteY0" fmla="*/ 0 h 54465"/>
                <a:gd name="connsiteX1" fmla="*/ 54505 w 54505"/>
                <a:gd name="connsiteY1" fmla="*/ 27233 h 54465"/>
                <a:gd name="connsiteX2" fmla="*/ 27253 w 54505"/>
                <a:gd name="connsiteY2" fmla="*/ 54466 h 54465"/>
                <a:gd name="connsiteX3" fmla="*/ 0 w 54505"/>
                <a:gd name="connsiteY3" fmla="*/ 27233 h 54465"/>
                <a:gd name="connsiteX4" fmla="*/ 27253 w 54505"/>
                <a:gd name="connsiteY4" fmla="*/ 0 h 5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5" h="54465">
                  <a:moveTo>
                    <a:pt x="27253" y="0"/>
                  </a:moveTo>
                  <a:cubicBezTo>
                    <a:pt x="42231" y="0"/>
                    <a:pt x="54505" y="12265"/>
                    <a:pt x="54505" y="27233"/>
                  </a:cubicBezTo>
                  <a:cubicBezTo>
                    <a:pt x="54505" y="42200"/>
                    <a:pt x="42231" y="54466"/>
                    <a:pt x="27253" y="54466"/>
                  </a:cubicBezTo>
                  <a:cubicBezTo>
                    <a:pt x="12274" y="54466"/>
                    <a:pt x="0" y="42200"/>
                    <a:pt x="0" y="27233"/>
                  </a:cubicBezTo>
                  <a:cubicBezTo>
                    <a:pt x="0" y="12265"/>
                    <a:pt x="12274" y="0"/>
                    <a:pt x="27253" y="0"/>
                  </a:cubicBezTo>
                </a:path>
              </a:pathLst>
            </a:custGeom>
            <a:solidFill>
              <a:srgbClr val="7E2D4E"/>
            </a:solidFill>
            <a:ln w="26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0" name="Picture 10">
            <a:extLst>
              <a:ext uri="{FF2B5EF4-FFF2-40B4-BE49-F238E27FC236}">
                <a16:creationId xmlns:a16="http://schemas.microsoft.com/office/drawing/2014/main" id="{E1C3E9BF-B253-49AE-9739-7346928531AA}"/>
              </a:ext>
            </a:extLst>
          </p:cNvPr>
          <p:cNvGrpSpPr/>
          <p:nvPr/>
        </p:nvGrpSpPr>
        <p:grpSpPr>
          <a:xfrm>
            <a:off x="3900212" y="7720538"/>
            <a:ext cx="1629169" cy="1660583"/>
            <a:chOff x="5769291" y="11166689"/>
            <a:chExt cx="1629169" cy="1660583"/>
          </a:xfrm>
        </p:grpSpPr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E9BD0310-0174-407B-8936-77709C158957}"/>
                </a:ext>
              </a:extLst>
            </p:cNvPr>
            <p:cNvSpPr/>
            <p:nvPr/>
          </p:nvSpPr>
          <p:spPr>
            <a:xfrm>
              <a:off x="5769291" y="11166689"/>
              <a:ext cx="1313301" cy="1660583"/>
            </a:xfrm>
            <a:custGeom>
              <a:avLst/>
              <a:gdLst>
                <a:gd name="connsiteX0" fmla="*/ 1276572 w 1313301"/>
                <a:gd name="connsiteY0" fmla="*/ 1660584 h 1660583"/>
                <a:gd name="connsiteX1" fmla="*/ 36730 w 1313301"/>
                <a:gd name="connsiteY1" fmla="*/ 1660584 h 1660583"/>
                <a:gd name="connsiteX2" fmla="*/ 0 w 1313301"/>
                <a:gd name="connsiteY2" fmla="*/ 1623854 h 1660583"/>
                <a:gd name="connsiteX3" fmla="*/ 0 w 1313301"/>
                <a:gd name="connsiteY3" fmla="*/ 36730 h 1660583"/>
                <a:gd name="connsiteX4" fmla="*/ 36730 w 1313301"/>
                <a:gd name="connsiteY4" fmla="*/ 0 h 1660583"/>
                <a:gd name="connsiteX5" fmla="*/ 1276572 w 1313301"/>
                <a:gd name="connsiteY5" fmla="*/ 0 h 1660583"/>
                <a:gd name="connsiteX6" fmla="*/ 1313302 w 1313301"/>
                <a:gd name="connsiteY6" fmla="*/ 36730 h 1660583"/>
                <a:gd name="connsiteX7" fmla="*/ 1313302 w 1313301"/>
                <a:gd name="connsiteY7" fmla="*/ 1623854 h 1660583"/>
                <a:gd name="connsiteX8" fmla="*/ 1276572 w 1313301"/>
                <a:gd name="connsiteY8" fmla="*/ 1660584 h 16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301" h="1660583">
                  <a:moveTo>
                    <a:pt x="1276572" y="1660584"/>
                  </a:moveTo>
                  <a:lnTo>
                    <a:pt x="36730" y="1660584"/>
                  </a:lnTo>
                  <a:cubicBezTo>
                    <a:pt x="16428" y="1660584"/>
                    <a:pt x="0" y="1644156"/>
                    <a:pt x="0" y="1623854"/>
                  </a:cubicBezTo>
                  <a:lnTo>
                    <a:pt x="0" y="36730"/>
                  </a:lnTo>
                  <a:cubicBezTo>
                    <a:pt x="0" y="16428"/>
                    <a:pt x="16428" y="0"/>
                    <a:pt x="36730" y="0"/>
                  </a:cubicBezTo>
                  <a:lnTo>
                    <a:pt x="1276572" y="0"/>
                  </a:lnTo>
                  <a:cubicBezTo>
                    <a:pt x="1296874" y="0"/>
                    <a:pt x="1313302" y="16428"/>
                    <a:pt x="1313302" y="36730"/>
                  </a:cubicBezTo>
                  <a:lnTo>
                    <a:pt x="1313302" y="1623854"/>
                  </a:lnTo>
                  <a:cubicBezTo>
                    <a:pt x="1313302" y="1644156"/>
                    <a:pt x="1296874" y="1660584"/>
                    <a:pt x="1276572" y="1660584"/>
                  </a:cubicBezTo>
                </a:path>
              </a:pathLst>
            </a:custGeom>
            <a:solidFill>
              <a:srgbClr val="E8EDDD"/>
            </a:solidFill>
            <a:ln w="1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3288A644-E711-426D-93C0-89379B1255A2}"/>
                </a:ext>
              </a:extLst>
            </p:cNvPr>
            <p:cNvSpPr/>
            <p:nvPr/>
          </p:nvSpPr>
          <p:spPr>
            <a:xfrm>
              <a:off x="6669384" y="11348615"/>
              <a:ext cx="233362" cy="233434"/>
            </a:xfrm>
            <a:custGeom>
              <a:avLst/>
              <a:gdLst>
                <a:gd name="connsiteX0" fmla="*/ 196633 w 233362"/>
                <a:gd name="connsiteY0" fmla="*/ 233434 h 233434"/>
                <a:gd name="connsiteX1" fmla="*/ 36730 w 233362"/>
                <a:gd name="connsiteY1" fmla="*/ 233434 h 233434"/>
                <a:gd name="connsiteX2" fmla="*/ 0 w 233362"/>
                <a:gd name="connsiteY2" fmla="*/ 196705 h 233434"/>
                <a:gd name="connsiteX3" fmla="*/ 0 w 233362"/>
                <a:gd name="connsiteY3" fmla="*/ 36730 h 233434"/>
                <a:gd name="connsiteX4" fmla="*/ 36730 w 233362"/>
                <a:gd name="connsiteY4" fmla="*/ 0 h 233434"/>
                <a:gd name="connsiteX5" fmla="*/ 196633 w 233362"/>
                <a:gd name="connsiteY5" fmla="*/ 0 h 233434"/>
                <a:gd name="connsiteX6" fmla="*/ 233363 w 233362"/>
                <a:gd name="connsiteY6" fmla="*/ 36730 h 233434"/>
                <a:gd name="connsiteX7" fmla="*/ 233363 w 233362"/>
                <a:gd name="connsiteY7" fmla="*/ 196705 h 233434"/>
                <a:gd name="connsiteX8" fmla="*/ 196633 w 233362"/>
                <a:gd name="connsiteY8" fmla="*/ 233434 h 23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362" h="233434">
                  <a:moveTo>
                    <a:pt x="196633" y="233434"/>
                  </a:moveTo>
                  <a:lnTo>
                    <a:pt x="36730" y="233434"/>
                  </a:lnTo>
                  <a:cubicBezTo>
                    <a:pt x="16428" y="233434"/>
                    <a:pt x="0" y="216935"/>
                    <a:pt x="0" y="196705"/>
                  </a:cubicBezTo>
                  <a:lnTo>
                    <a:pt x="0" y="36730"/>
                  </a:lnTo>
                  <a:cubicBezTo>
                    <a:pt x="0" y="16500"/>
                    <a:pt x="16428" y="0"/>
                    <a:pt x="36730" y="0"/>
                  </a:cubicBezTo>
                  <a:lnTo>
                    <a:pt x="196633" y="0"/>
                  </a:lnTo>
                  <a:cubicBezTo>
                    <a:pt x="216935" y="0"/>
                    <a:pt x="233363" y="16500"/>
                    <a:pt x="233363" y="36730"/>
                  </a:cubicBezTo>
                  <a:lnTo>
                    <a:pt x="233363" y="196705"/>
                  </a:lnTo>
                  <a:cubicBezTo>
                    <a:pt x="233363" y="216935"/>
                    <a:pt x="216935" y="233434"/>
                    <a:pt x="196633" y="233434"/>
                  </a:cubicBezTo>
                </a:path>
              </a:pathLst>
            </a:custGeom>
            <a:solidFill>
              <a:srgbClr val="FFFFFF"/>
            </a:solidFill>
            <a:ln w="1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52A3F70F-DAB6-4411-A7F9-C97FC3B3ED66}"/>
                </a:ext>
              </a:extLst>
            </p:cNvPr>
            <p:cNvSpPr/>
            <p:nvPr/>
          </p:nvSpPr>
          <p:spPr>
            <a:xfrm>
              <a:off x="6191539" y="11676026"/>
              <a:ext cx="584733" cy="36729"/>
            </a:xfrm>
            <a:custGeom>
              <a:avLst/>
              <a:gdLst>
                <a:gd name="connsiteX0" fmla="*/ 566369 w 584733"/>
                <a:gd name="connsiteY0" fmla="*/ 36730 h 36729"/>
                <a:gd name="connsiteX1" fmla="*/ 18365 w 584733"/>
                <a:gd name="connsiteY1" fmla="*/ 36730 h 36729"/>
                <a:gd name="connsiteX2" fmla="*/ 0 w 584733"/>
                <a:gd name="connsiteY2" fmla="*/ 18365 h 36729"/>
                <a:gd name="connsiteX3" fmla="*/ 18365 w 584733"/>
                <a:gd name="connsiteY3" fmla="*/ 0 h 36729"/>
                <a:gd name="connsiteX4" fmla="*/ 566369 w 584733"/>
                <a:gd name="connsiteY4" fmla="*/ 0 h 36729"/>
                <a:gd name="connsiteX5" fmla="*/ 584734 w 584733"/>
                <a:gd name="connsiteY5" fmla="*/ 18365 h 36729"/>
                <a:gd name="connsiteX6" fmla="*/ 566369 w 584733"/>
                <a:gd name="connsiteY6" fmla="*/ 36730 h 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733" h="36729">
                  <a:moveTo>
                    <a:pt x="566369" y="36730"/>
                  </a:moveTo>
                  <a:lnTo>
                    <a:pt x="18365" y="36730"/>
                  </a:lnTo>
                  <a:cubicBezTo>
                    <a:pt x="8178" y="36730"/>
                    <a:pt x="0" y="28480"/>
                    <a:pt x="0" y="18365"/>
                  </a:cubicBezTo>
                  <a:cubicBezTo>
                    <a:pt x="0" y="8250"/>
                    <a:pt x="8178" y="0"/>
                    <a:pt x="18365" y="0"/>
                  </a:cubicBezTo>
                  <a:lnTo>
                    <a:pt x="566369" y="0"/>
                  </a:lnTo>
                  <a:cubicBezTo>
                    <a:pt x="576484" y="0"/>
                    <a:pt x="584734" y="8250"/>
                    <a:pt x="584734" y="18365"/>
                  </a:cubicBezTo>
                  <a:cubicBezTo>
                    <a:pt x="584734" y="28480"/>
                    <a:pt x="576484" y="36730"/>
                    <a:pt x="566369" y="36730"/>
                  </a:cubicBezTo>
                </a:path>
              </a:pathLst>
            </a:custGeom>
            <a:solidFill>
              <a:srgbClr val="DADDD3"/>
            </a:solidFill>
            <a:ln w="1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E5BC387B-93AC-42E7-A1EF-FB94D8E49C5A}"/>
                </a:ext>
              </a:extLst>
            </p:cNvPr>
            <p:cNvSpPr/>
            <p:nvPr/>
          </p:nvSpPr>
          <p:spPr>
            <a:xfrm>
              <a:off x="6075611" y="11882559"/>
              <a:ext cx="700661" cy="36729"/>
            </a:xfrm>
            <a:custGeom>
              <a:avLst/>
              <a:gdLst>
                <a:gd name="connsiteX0" fmla="*/ 682297 w 700661"/>
                <a:gd name="connsiteY0" fmla="*/ 36730 h 36729"/>
                <a:gd name="connsiteX1" fmla="*/ 18365 w 700661"/>
                <a:gd name="connsiteY1" fmla="*/ 36730 h 36729"/>
                <a:gd name="connsiteX2" fmla="*/ 0 w 700661"/>
                <a:gd name="connsiteY2" fmla="*/ 18365 h 36729"/>
                <a:gd name="connsiteX3" fmla="*/ 18365 w 700661"/>
                <a:gd name="connsiteY3" fmla="*/ 0 h 36729"/>
                <a:gd name="connsiteX4" fmla="*/ 682297 w 700661"/>
                <a:gd name="connsiteY4" fmla="*/ 0 h 36729"/>
                <a:gd name="connsiteX5" fmla="*/ 700662 w 700661"/>
                <a:gd name="connsiteY5" fmla="*/ 18365 h 36729"/>
                <a:gd name="connsiteX6" fmla="*/ 682297 w 700661"/>
                <a:gd name="connsiteY6" fmla="*/ 36730 h 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1" h="36729">
                  <a:moveTo>
                    <a:pt x="682297" y="36730"/>
                  </a:moveTo>
                  <a:lnTo>
                    <a:pt x="18365" y="36730"/>
                  </a:lnTo>
                  <a:cubicBezTo>
                    <a:pt x="8250" y="36730"/>
                    <a:pt x="0" y="28552"/>
                    <a:pt x="0" y="18365"/>
                  </a:cubicBezTo>
                  <a:cubicBezTo>
                    <a:pt x="0" y="8250"/>
                    <a:pt x="8250" y="0"/>
                    <a:pt x="18365" y="0"/>
                  </a:cubicBezTo>
                  <a:lnTo>
                    <a:pt x="682297" y="0"/>
                  </a:lnTo>
                  <a:cubicBezTo>
                    <a:pt x="692412" y="0"/>
                    <a:pt x="700662" y="8250"/>
                    <a:pt x="700662" y="18365"/>
                  </a:cubicBezTo>
                  <a:cubicBezTo>
                    <a:pt x="700662" y="28552"/>
                    <a:pt x="692412" y="36730"/>
                    <a:pt x="682297" y="36730"/>
                  </a:cubicBezTo>
                </a:path>
              </a:pathLst>
            </a:custGeom>
            <a:solidFill>
              <a:srgbClr val="DADDD3"/>
            </a:solidFill>
            <a:ln w="1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0846B750-20DE-48D7-AA9D-8BDEE46239C9}"/>
                </a:ext>
              </a:extLst>
            </p:cNvPr>
            <p:cNvSpPr/>
            <p:nvPr/>
          </p:nvSpPr>
          <p:spPr>
            <a:xfrm>
              <a:off x="6075611" y="12089163"/>
              <a:ext cx="700661" cy="36729"/>
            </a:xfrm>
            <a:custGeom>
              <a:avLst/>
              <a:gdLst>
                <a:gd name="connsiteX0" fmla="*/ 682297 w 700661"/>
                <a:gd name="connsiteY0" fmla="*/ 36730 h 36729"/>
                <a:gd name="connsiteX1" fmla="*/ 18365 w 700661"/>
                <a:gd name="connsiteY1" fmla="*/ 36730 h 36729"/>
                <a:gd name="connsiteX2" fmla="*/ 0 w 700661"/>
                <a:gd name="connsiteY2" fmla="*/ 18365 h 36729"/>
                <a:gd name="connsiteX3" fmla="*/ 18365 w 700661"/>
                <a:gd name="connsiteY3" fmla="*/ 0 h 36729"/>
                <a:gd name="connsiteX4" fmla="*/ 682297 w 700661"/>
                <a:gd name="connsiteY4" fmla="*/ 0 h 36729"/>
                <a:gd name="connsiteX5" fmla="*/ 700662 w 700661"/>
                <a:gd name="connsiteY5" fmla="*/ 18365 h 36729"/>
                <a:gd name="connsiteX6" fmla="*/ 682297 w 700661"/>
                <a:gd name="connsiteY6" fmla="*/ 36730 h 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1" h="36729">
                  <a:moveTo>
                    <a:pt x="682297" y="36730"/>
                  </a:moveTo>
                  <a:lnTo>
                    <a:pt x="18365" y="36730"/>
                  </a:lnTo>
                  <a:cubicBezTo>
                    <a:pt x="8250" y="36730"/>
                    <a:pt x="0" y="28480"/>
                    <a:pt x="0" y="18365"/>
                  </a:cubicBezTo>
                  <a:cubicBezTo>
                    <a:pt x="0" y="8178"/>
                    <a:pt x="8250" y="0"/>
                    <a:pt x="18365" y="0"/>
                  </a:cubicBezTo>
                  <a:lnTo>
                    <a:pt x="682297" y="0"/>
                  </a:lnTo>
                  <a:cubicBezTo>
                    <a:pt x="692412" y="0"/>
                    <a:pt x="700662" y="8178"/>
                    <a:pt x="700662" y="18365"/>
                  </a:cubicBezTo>
                  <a:cubicBezTo>
                    <a:pt x="700662" y="28480"/>
                    <a:pt x="692412" y="36730"/>
                    <a:pt x="682297" y="36730"/>
                  </a:cubicBezTo>
                </a:path>
              </a:pathLst>
            </a:custGeom>
            <a:solidFill>
              <a:srgbClr val="DADDD3"/>
            </a:solidFill>
            <a:ln w="1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FABC3C35-EC16-4DDF-B721-1F6092AE91D9}"/>
                </a:ext>
              </a:extLst>
            </p:cNvPr>
            <p:cNvSpPr/>
            <p:nvPr/>
          </p:nvSpPr>
          <p:spPr>
            <a:xfrm>
              <a:off x="6075611" y="12295696"/>
              <a:ext cx="584805" cy="36729"/>
            </a:xfrm>
            <a:custGeom>
              <a:avLst/>
              <a:gdLst>
                <a:gd name="connsiteX0" fmla="*/ 566441 w 584805"/>
                <a:gd name="connsiteY0" fmla="*/ 36730 h 36729"/>
                <a:gd name="connsiteX1" fmla="*/ 18365 w 584805"/>
                <a:gd name="connsiteY1" fmla="*/ 36730 h 36729"/>
                <a:gd name="connsiteX2" fmla="*/ 0 w 584805"/>
                <a:gd name="connsiteY2" fmla="*/ 18365 h 36729"/>
                <a:gd name="connsiteX3" fmla="*/ 18365 w 584805"/>
                <a:gd name="connsiteY3" fmla="*/ 0 h 36729"/>
                <a:gd name="connsiteX4" fmla="*/ 566441 w 584805"/>
                <a:gd name="connsiteY4" fmla="*/ 0 h 36729"/>
                <a:gd name="connsiteX5" fmla="*/ 584806 w 584805"/>
                <a:gd name="connsiteY5" fmla="*/ 18365 h 36729"/>
                <a:gd name="connsiteX6" fmla="*/ 566441 w 584805"/>
                <a:gd name="connsiteY6" fmla="*/ 36730 h 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805" h="36729">
                  <a:moveTo>
                    <a:pt x="566441" y="36730"/>
                  </a:moveTo>
                  <a:lnTo>
                    <a:pt x="18365" y="36730"/>
                  </a:lnTo>
                  <a:cubicBezTo>
                    <a:pt x="8250" y="36730"/>
                    <a:pt x="0" y="28480"/>
                    <a:pt x="0" y="18365"/>
                  </a:cubicBezTo>
                  <a:cubicBezTo>
                    <a:pt x="0" y="8250"/>
                    <a:pt x="8250" y="0"/>
                    <a:pt x="18365" y="0"/>
                  </a:cubicBezTo>
                  <a:lnTo>
                    <a:pt x="566441" y="0"/>
                  </a:lnTo>
                  <a:cubicBezTo>
                    <a:pt x="576556" y="0"/>
                    <a:pt x="584806" y="8250"/>
                    <a:pt x="584806" y="18365"/>
                  </a:cubicBezTo>
                  <a:cubicBezTo>
                    <a:pt x="584806" y="28480"/>
                    <a:pt x="576556" y="36730"/>
                    <a:pt x="566441" y="36730"/>
                  </a:cubicBezTo>
                </a:path>
              </a:pathLst>
            </a:custGeom>
            <a:solidFill>
              <a:srgbClr val="DADDD3"/>
            </a:solidFill>
            <a:ln w="1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3B24EDDC-705E-4A46-A62B-280E2ED66911}"/>
                </a:ext>
              </a:extLst>
            </p:cNvPr>
            <p:cNvSpPr/>
            <p:nvPr/>
          </p:nvSpPr>
          <p:spPr>
            <a:xfrm>
              <a:off x="6515650" y="12541972"/>
              <a:ext cx="252803" cy="36729"/>
            </a:xfrm>
            <a:custGeom>
              <a:avLst/>
              <a:gdLst>
                <a:gd name="connsiteX0" fmla="*/ 234439 w 252803"/>
                <a:gd name="connsiteY0" fmla="*/ 36730 h 36729"/>
                <a:gd name="connsiteX1" fmla="*/ 18365 w 252803"/>
                <a:gd name="connsiteY1" fmla="*/ 36730 h 36729"/>
                <a:gd name="connsiteX2" fmla="*/ 0 w 252803"/>
                <a:gd name="connsiteY2" fmla="*/ 18365 h 36729"/>
                <a:gd name="connsiteX3" fmla="*/ 18365 w 252803"/>
                <a:gd name="connsiteY3" fmla="*/ 0 h 36729"/>
                <a:gd name="connsiteX4" fmla="*/ 234439 w 252803"/>
                <a:gd name="connsiteY4" fmla="*/ 0 h 36729"/>
                <a:gd name="connsiteX5" fmla="*/ 252804 w 252803"/>
                <a:gd name="connsiteY5" fmla="*/ 18365 h 36729"/>
                <a:gd name="connsiteX6" fmla="*/ 234439 w 252803"/>
                <a:gd name="connsiteY6" fmla="*/ 36730 h 3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03" h="36729">
                  <a:moveTo>
                    <a:pt x="234439" y="36730"/>
                  </a:moveTo>
                  <a:lnTo>
                    <a:pt x="18365" y="36730"/>
                  </a:lnTo>
                  <a:cubicBezTo>
                    <a:pt x="8178" y="36730"/>
                    <a:pt x="0" y="28480"/>
                    <a:pt x="0" y="18365"/>
                  </a:cubicBezTo>
                  <a:cubicBezTo>
                    <a:pt x="0" y="8178"/>
                    <a:pt x="8178" y="0"/>
                    <a:pt x="18365" y="0"/>
                  </a:cubicBezTo>
                  <a:lnTo>
                    <a:pt x="234439" y="0"/>
                  </a:lnTo>
                  <a:cubicBezTo>
                    <a:pt x="244554" y="0"/>
                    <a:pt x="252804" y="8178"/>
                    <a:pt x="252804" y="18365"/>
                  </a:cubicBezTo>
                  <a:cubicBezTo>
                    <a:pt x="252804" y="28480"/>
                    <a:pt x="244554" y="36730"/>
                    <a:pt x="234439" y="36730"/>
                  </a:cubicBezTo>
                </a:path>
              </a:pathLst>
            </a:custGeom>
            <a:solidFill>
              <a:srgbClr val="DADDD3"/>
            </a:solidFill>
            <a:ln w="1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F1946D3D-AF8C-4584-B5E6-37879228D616}"/>
                </a:ext>
              </a:extLst>
            </p:cNvPr>
            <p:cNvSpPr/>
            <p:nvPr/>
          </p:nvSpPr>
          <p:spPr>
            <a:xfrm>
              <a:off x="6766804" y="11451622"/>
              <a:ext cx="631657" cy="1048868"/>
            </a:xfrm>
            <a:custGeom>
              <a:avLst/>
              <a:gdLst>
                <a:gd name="connsiteX0" fmla="*/ 556900 w 631657"/>
                <a:gd name="connsiteY0" fmla="*/ 33008 h 1048868"/>
                <a:gd name="connsiteX1" fmla="*/ 507042 w 631657"/>
                <a:gd name="connsiteY1" fmla="*/ 8474 h 1048868"/>
                <a:gd name="connsiteX2" fmla="*/ 396781 w 631657"/>
                <a:gd name="connsiteY2" fmla="*/ 45993 h 1048868"/>
                <a:gd name="connsiteX3" fmla="*/ 0 w 631657"/>
                <a:gd name="connsiteY3" fmla="*/ 852468 h 1048868"/>
                <a:gd name="connsiteX4" fmla="*/ 10330 w 631657"/>
                <a:gd name="connsiteY4" fmla="*/ 1021625 h 1048868"/>
                <a:gd name="connsiteX5" fmla="*/ 55381 w 631657"/>
                <a:gd name="connsiteY5" fmla="*/ 1043864 h 1048868"/>
                <a:gd name="connsiteX6" fmla="*/ 195772 w 631657"/>
                <a:gd name="connsiteY6" fmla="*/ 948740 h 1048868"/>
                <a:gd name="connsiteX7" fmla="*/ 430856 w 631657"/>
                <a:gd name="connsiteY7" fmla="*/ 470967 h 1048868"/>
                <a:gd name="connsiteX8" fmla="*/ 444702 w 631657"/>
                <a:gd name="connsiteY8" fmla="*/ 477782 h 1048868"/>
                <a:gd name="connsiteX9" fmla="*/ 495707 w 631657"/>
                <a:gd name="connsiteY9" fmla="*/ 460421 h 1048868"/>
                <a:gd name="connsiteX10" fmla="*/ 617877 w 631657"/>
                <a:gd name="connsiteY10" fmla="*/ 212065 h 1048868"/>
                <a:gd name="connsiteX11" fmla="*/ 556900 w 631657"/>
                <a:gd name="connsiteY11" fmla="*/ 33008 h 10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657" h="1048868">
                  <a:moveTo>
                    <a:pt x="556900" y="33008"/>
                  </a:moveTo>
                  <a:lnTo>
                    <a:pt x="507042" y="8474"/>
                  </a:lnTo>
                  <a:cubicBezTo>
                    <a:pt x="466223" y="-11613"/>
                    <a:pt x="416868" y="5246"/>
                    <a:pt x="396781" y="45993"/>
                  </a:cubicBezTo>
                  <a:lnTo>
                    <a:pt x="0" y="852468"/>
                  </a:lnTo>
                  <a:lnTo>
                    <a:pt x="10330" y="1021625"/>
                  </a:lnTo>
                  <a:cubicBezTo>
                    <a:pt x="11622" y="1044007"/>
                    <a:pt x="36873" y="1056418"/>
                    <a:pt x="55381" y="1043864"/>
                  </a:cubicBezTo>
                  <a:lnTo>
                    <a:pt x="195772" y="948740"/>
                  </a:lnTo>
                  <a:lnTo>
                    <a:pt x="430856" y="470967"/>
                  </a:lnTo>
                  <a:lnTo>
                    <a:pt x="444702" y="477782"/>
                  </a:lnTo>
                  <a:cubicBezTo>
                    <a:pt x="463569" y="487108"/>
                    <a:pt x="486453" y="479288"/>
                    <a:pt x="495707" y="460421"/>
                  </a:cubicBezTo>
                  <a:lnTo>
                    <a:pt x="617877" y="212065"/>
                  </a:lnTo>
                  <a:cubicBezTo>
                    <a:pt x="650517" y="145780"/>
                    <a:pt x="623185" y="65649"/>
                    <a:pt x="556900" y="33008"/>
                  </a:cubicBezTo>
                </a:path>
              </a:pathLst>
            </a:custGeom>
            <a:solidFill>
              <a:srgbClr val="FBC941"/>
            </a:solidFill>
            <a:ln w="1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4B844AAA-EFB0-4CB2-AA9E-BB64340163AB}"/>
                </a:ext>
              </a:extLst>
            </p:cNvPr>
            <p:cNvSpPr/>
            <p:nvPr/>
          </p:nvSpPr>
          <p:spPr>
            <a:xfrm>
              <a:off x="7179286" y="11629211"/>
              <a:ext cx="172091" cy="311742"/>
            </a:xfrm>
            <a:custGeom>
              <a:avLst/>
              <a:gdLst>
                <a:gd name="connsiteX0" fmla="*/ 18374 w 172091"/>
                <a:gd name="connsiteY0" fmla="*/ 311743 h 311742"/>
                <a:gd name="connsiteX1" fmla="*/ 10268 w 172091"/>
                <a:gd name="connsiteY1" fmla="*/ 309878 h 311742"/>
                <a:gd name="connsiteX2" fmla="*/ 1875 w 172091"/>
                <a:gd name="connsiteY2" fmla="*/ 285272 h 311742"/>
                <a:gd name="connsiteX3" fmla="*/ 137244 w 172091"/>
                <a:gd name="connsiteY3" fmla="*/ 10229 h 311742"/>
                <a:gd name="connsiteX4" fmla="*/ 161850 w 172091"/>
                <a:gd name="connsiteY4" fmla="*/ 1908 h 311742"/>
                <a:gd name="connsiteX5" fmla="*/ 170171 w 172091"/>
                <a:gd name="connsiteY5" fmla="*/ 26442 h 311742"/>
                <a:gd name="connsiteX6" fmla="*/ 34874 w 172091"/>
                <a:gd name="connsiteY6" fmla="*/ 301484 h 311742"/>
                <a:gd name="connsiteX7" fmla="*/ 18374 w 172091"/>
                <a:gd name="connsiteY7" fmla="*/ 311743 h 31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091" h="311742">
                  <a:moveTo>
                    <a:pt x="18374" y="311743"/>
                  </a:moveTo>
                  <a:cubicBezTo>
                    <a:pt x="15648" y="311743"/>
                    <a:pt x="12851" y="311169"/>
                    <a:pt x="10268" y="309878"/>
                  </a:cubicBezTo>
                  <a:cubicBezTo>
                    <a:pt x="1157" y="305358"/>
                    <a:pt x="-2573" y="294382"/>
                    <a:pt x="1875" y="285272"/>
                  </a:cubicBezTo>
                  <a:lnTo>
                    <a:pt x="137244" y="10229"/>
                  </a:lnTo>
                  <a:cubicBezTo>
                    <a:pt x="141692" y="1190"/>
                    <a:pt x="152739" y="-2612"/>
                    <a:pt x="161850" y="1908"/>
                  </a:cubicBezTo>
                  <a:cubicBezTo>
                    <a:pt x="170961" y="6356"/>
                    <a:pt x="174691" y="17403"/>
                    <a:pt x="170171" y="26442"/>
                  </a:cubicBezTo>
                  <a:lnTo>
                    <a:pt x="34874" y="301484"/>
                  </a:lnTo>
                  <a:cubicBezTo>
                    <a:pt x="31646" y="308013"/>
                    <a:pt x="25118" y="311743"/>
                    <a:pt x="18374" y="311743"/>
                  </a:cubicBezTo>
                </a:path>
              </a:pathLst>
            </a:custGeom>
            <a:solidFill>
              <a:srgbClr val="F9AD30"/>
            </a:solidFill>
            <a:ln w="1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pic>
        <p:nvPicPr>
          <p:cNvPr id="60" name="Picture 5">
            <a:extLst>
              <a:ext uri="{FF2B5EF4-FFF2-40B4-BE49-F238E27FC236}">
                <a16:creationId xmlns:a16="http://schemas.microsoft.com/office/drawing/2014/main" id="{0F84CBE5-0D1C-4F33-AAE0-49A1DE291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88042" y="10060989"/>
            <a:ext cx="2043720" cy="3708315"/>
          </a:xfrm>
          <a:prstGeom prst="rect">
            <a:avLst/>
          </a:prstGeom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0B4B1EFD-ABD1-4E2B-BB9A-9F96C6DBD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2000" y="14491652"/>
            <a:ext cx="2043720" cy="3796347"/>
          </a:xfrm>
          <a:prstGeom prst="rect">
            <a:avLst/>
          </a:prstGeom>
        </p:spPr>
      </p:pic>
      <p:pic>
        <p:nvPicPr>
          <p:cNvPr id="62" name="Picture 7">
            <a:extLst>
              <a:ext uri="{FF2B5EF4-FFF2-40B4-BE49-F238E27FC236}">
                <a16:creationId xmlns:a16="http://schemas.microsoft.com/office/drawing/2014/main" id="{1C6EA15D-037D-4937-AED9-AFEDEC993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00500" y="14759478"/>
            <a:ext cx="2043720" cy="3528522"/>
          </a:xfrm>
          <a:prstGeom prst="rect">
            <a:avLst/>
          </a:prstGeom>
        </p:spPr>
      </p:pic>
      <p:grpSp>
        <p:nvGrpSpPr>
          <p:cNvPr id="66" name="Grupo 65">
            <a:extLst>
              <a:ext uri="{FF2B5EF4-FFF2-40B4-BE49-F238E27FC236}">
                <a16:creationId xmlns:a16="http://schemas.microsoft.com/office/drawing/2014/main" id="{BE83B92D-1EE1-4E1E-806E-502B96DB16BD}"/>
              </a:ext>
            </a:extLst>
          </p:cNvPr>
          <p:cNvGrpSpPr/>
          <p:nvPr/>
        </p:nvGrpSpPr>
        <p:grpSpPr>
          <a:xfrm>
            <a:off x="6087764" y="-14274"/>
            <a:ext cx="1532236" cy="716815"/>
            <a:chOff x="6087764" y="-14274"/>
            <a:chExt cx="1532236" cy="716815"/>
          </a:xfrm>
        </p:grpSpPr>
        <p:sp>
          <p:nvSpPr>
            <p:cNvPr id="67" name="Triángulo isósceles 66">
              <a:extLst>
                <a:ext uri="{FF2B5EF4-FFF2-40B4-BE49-F238E27FC236}">
                  <a16:creationId xmlns:a16="http://schemas.microsoft.com/office/drawing/2014/main" id="{DDEB65A8-6B99-419C-8CE4-20414B3FBFFA}"/>
                </a:ext>
              </a:extLst>
            </p:cNvPr>
            <p:cNvSpPr/>
            <p:nvPr/>
          </p:nvSpPr>
          <p:spPr>
            <a:xfrm>
              <a:off x="6087764" y="-14274"/>
              <a:ext cx="584685" cy="7000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68" name="Imagen 67" descr="Logotipo&#10;&#10;Descripción generada automáticamente">
              <a:extLst>
                <a:ext uri="{FF2B5EF4-FFF2-40B4-BE49-F238E27FC236}">
                  <a16:creationId xmlns:a16="http://schemas.microsoft.com/office/drawing/2014/main" id="{F2C951FF-D3A3-44DC-96AE-23404E68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60" y="-3939"/>
              <a:ext cx="1236340" cy="706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67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96</Words>
  <Application>Microsoft Office PowerPoint</Application>
  <PresentationFormat>Personalizado</PresentationFormat>
  <Paragraphs>40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Calibri</vt:lpstr>
      <vt:lpstr>Sanchez</vt:lpstr>
      <vt:lpstr>Arial</vt:lpstr>
      <vt:lpstr>Canda Tawa Cute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Abstract Illustrated How to be Successful Infographic</dc:title>
  <cp:lastModifiedBy>RENATA RODRIGUEZ MAURY</cp:lastModifiedBy>
  <cp:revision>11</cp:revision>
  <dcterms:created xsi:type="dcterms:W3CDTF">2006-08-16T00:00:00Z</dcterms:created>
  <dcterms:modified xsi:type="dcterms:W3CDTF">2022-03-23T17:15:13Z</dcterms:modified>
  <dc:identifier>DAE3awdJWDI</dc:identifier>
</cp:coreProperties>
</file>