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7620000" cy="19050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AD"/>
    <a:srgbClr val="E0781F"/>
    <a:srgbClr val="A52721"/>
    <a:srgbClr val="AE1275"/>
    <a:srgbClr val="00C2CB"/>
    <a:srgbClr val="FFC603"/>
    <a:srgbClr val="6912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94656" autoAdjust="0"/>
  </p:normalViewPr>
  <p:slideViewPr>
    <p:cSldViewPr>
      <p:cViewPr>
        <p:scale>
          <a:sx n="44" d="100"/>
          <a:sy n="44" d="100"/>
        </p:scale>
        <p:origin x="2296" y="-13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7620000" cy="19050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838200" y="376238"/>
            <a:ext cx="5803003" cy="971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49"/>
              </a:lnSpc>
            </a:pPr>
            <a:r>
              <a:rPr lang="en-US" sz="6999" spc="-489" dirty="0">
                <a:solidFill>
                  <a:srgbClr val="69127B"/>
                </a:solidFill>
                <a:latin typeface="Poppins Bold"/>
              </a:rPr>
              <a:t>NOMBRE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597198" y="1114960"/>
            <a:ext cx="4580582" cy="971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349"/>
              </a:lnSpc>
            </a:pPr>
            <a:r>
              <a:rPr lang="en-US" sz="6999" spc="-489">
                <a:solidFill>
                  <a:srgbClr val="69127B"/>
                </a:solidFill>
                <a:latin typeface="Poppins Bold"/>
              </a:rPr>
              <a:t>PROYECTO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79310" y="1234022"/>
            <a:ext cx="1391516" cy="702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50"/>
              </a:lnSpc>
            </a:pPr>
            <a:r>
              <a:rPr lang="en-US" sz="5000" spc="-350" dirty="0">
                <a:ln w="25400">
                  <a:solidFill>
                    <a:srgbClr val="69127B"/>
                  </a:solidFill>
                </a:ln>
                <a:noFill/>
                <a:latin typeface="Poppins Bold"/>
              </a:rPr>
              <a:t>DEL</a:t>
            </a:r>
          </a:p>
        </p:txBody>
      </p:sp>
      <p:sp>
        <p:nvSpPr>
          <p:cNvPr id="6" name="AutoShape 6"/>
          <p:cNvSpPr/>
          <p:nvPr/>
        </p:nvSpPr>
        <p:spPr>
          <a:xfrm>
            <a:off x="990600" y="1828800"/>
            <a:ext cx="6058871" cy="0"/>
          </a:xfrm>
          <a:prstGeom prst="line">
            <a:avLst/>
          </a:prstGeom>
          <a:ln w="47625" cap="rnd">
            <a:solidFill>
              <a:srgbClr val="004A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 rot="5400000">
            <a:off x="369676" y="3569175"/>
            <a:ext cx="977199" cy="0"/>
          </a:xfrm>
          <a:prstGeom prst="line">
            <a:avLst/>
          </a:prstGeom>
          <a:ln w="47625" cap="rnd">
            <a:solidFill>
              <a:srgbClr val="FFC603"/>
            </a:solidFill>
            <a:prstDash val="solid"/>
            <a:headEnd type="diamond" w="lg" len="lg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1245100" y="4421171"/>
            <a:ext cx="5394353" cy="0"/>
          </a:xfrm>
          <a:prstGeom prst="line">
            <a:avLst/>
          </a:prstGeom>
          <a:ln w="47625" cap="rnd">
            <a:solidFill>
              <a:srgbClr val="FFC603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587408" y="3916381"/>
            <a:ext cx="855857" cy="838096"/>
            <a:chOff x="-72390" y="7620"/>
            <a:chExt cx="6487160" cy="6352540"/>
          </a:xfrm>
          <a:solidFill>
            <a:srgbClr val="AE1275"/>
          </a:solidFill>
        </p:grpSpPr>
        <p:sp>
          <p:nvSpPr>
            <p:cNvPr id="10" name="Freeform 10"/>
            <p:cNvSpPr/>
            <p:nvPr/>
          </p:nvSpPr>
          <p:spPr>
            <a:xfrm>
              <a:off x="-72390" y="7620"/>
              <a:ext cx="6487160" cy="6352540"/>
            </a:xfrm>
            <a:custGeom>
              <a:avLst/>
              <a:gdLst/>
              <a:ahLst/>
              <a:cxnLst/>
              <a:rect l="l" t="t" r="r" b="b"/>
              <a:pathLst>
                <a:path w="6487160" h="6352540">
                  <a:moveTo>
                    <a:pt x="6322060" y="3176270"/>
                  </a:moveTo>
                  <a:cubicBezTo>
                    <a:pt x="6322060" y="2844800"/>
                    <a:pt x="6487160" y="2493010"/>
                    <a:pt x="6385560" y="2194560"/>
                  </a:cubicBezTo>
                  <a:cubicBezTo>
                    <a:pt x="6281420" y="1884680"/>
                    <a:pt x="5928360" y="1694180"/>
                    <a:pt x="5734050" y="1436370"/>
                  </a:cubicBezTo>
                  <a:cubicBezTo>
                    <a:pt x="5537200" y="1176020"/>
                    <a:pt x="5455920" y="796290"/>
                    <a:pt x="5185410" y="607060"/>
                  </a:cubicBezTo>
                  <a:cubicBezTo>
                    <a:pt x="4917440" y="420370"/>
                    <a:pt x="4517390" y="462280"/>
                    <a:pt x="4196080" y="360680"/>
                  </a:cubicBezTo>
                  <a:cubicBezTo>
                    <a:pt x="3884930" y="264160"/>
                    <a:pt x="3589020" y="0"/>
                    <a:pt x="3244850" y="0"/>
                  </a:cubicBezTo>
                  <a:cubicBezTo>
                    <a:pt x="2900680" y="0"/>
                    <a:pt x="2603500" y="262890"/>
                    <a:pt x="2293620" y="360680"/>
                  </a:cubicBezTo>
                  <a:cubicBezTo>
                    <a:pt x="1972310" y="461010"/>
                    <a:pt x="1570990" y="419100"/>
                    <a:pt x="1303020" y="607060"/>
                  </a:cubicBezTo>
                  <a:cubicBezTo>
                    <a:pt x="1032510" y="796290"/>
                    <a:pt x="951230" y="1176020"/>
                    <a:pt x="754380" y="1436370"/>
                  </a:cubicBezTo>
                  <a:cubicBezTo>
                    <a:pt x="558800" y="1694180"/>
                    <a:pt x="207010" y="1884680"/>
                    <a:pt x="101600" y="2194560"/>
                  </a:cubicBezTo>
                  <a:cubicBezTo>
                    <a:pt x="1270" y="2493010"/>
                    <a:pt x="165100" y="2844800"/>
                    <a:pt x="165100" y="3176270"/>
                  </a:cubicBezTo>
                  <a:cubicBezTo>
                    <a:pt x="165100" y="3507740"/>
                    <a:pt x="0" y="3859530"/>
                    <a:pt x="101600" y="4157980"/>
                  </a:cubicBezTo>
                  <a:cubicBezTo>
                    <a:pt x="205740" y="4467860"/>
                    <a:pt x="558800" y="4658360"/>
                    <a:pt x="753110" y="4916170"/>
                  </a:cubicBezTo>
                  <a:cubicBezTo>
                    <a:pt x="949960" y="5176520"/>
                    <a:pt x="1031240" y="5556250"/>
                    <a:pt x="1301750" y="5745480"/>
                  </a:cubicBezTo>
                  <a:cubicBezTo>
                    <a:pt x="1569720" y="5933440"/>
                    <a:pt x="1969770" y="5891530"/>
                    <a:pt x="2292350" y="5991860"/>
                  </a:cubicBezTo>
                  <a:cubicBezTo>
                    <a:pt x="2603500" y="6088380"/>
                    <a:pt x="2899410" y="6352540"/>
                    <a:pt x="3243580" y="6352540"/>
                  </a:cubicBezTo>
                  <a:cubicBezTo>
                    <a:pt x="3587750" y="6352540"/>
                    <a:pt x="3884930" y="6089650"/>
                    <a:pt x="4194810" y="5991860"/>
                  </a:cubicBezTo>
                  <a:cubicBezTo>
                    <a:pt x="4516120" y="5891530"/>
                    <a:pt x="4917440" y="5933440"/>
                    <a:pt x="5185410" y="5745480"/>
                  </a:cubicBezTo>
                  <a:cubicBezTo>
                    <a:pt x="5455920" y="5556250"/>
                    <a:pt x="5537200" y="5176520"/>
                    <a:pt x="5734050" y="4916170"/>
                  </a:cubicBezTo>
                  <a:cubicBezTo>
                    <a:pt x="5929630" y="4658360"/>
                    <a:pt x="6281420" y="4467860"/>
                    <a:pt x="6385560" y="4157980"/>
                  </a:cubicBezTo>
                  <a:cubicBezTo>
                    <a:pt x="6487160" y="3858260"/>
                    <a:pt x="6322060" y="3506470"/>
                    <a:pt x="6322060" y="317627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1" name="AutoShape 11"/>
          <p:cNvSpPr/>
          <p:nvPr/>
        </p:nvSpPr>
        <p:spPr>
          <a:xfrm rot="-5399999">
            <a:off x="5338934" y="5863920"/>
            <a:ext cx="2885730" cy="0"/>
          </a:xfrm>
          <a:prstGeom prst="line">
            <a:avLst/>
          </a:prstGeom>
          <a:ln w="47625" cap="rnd">
            <a:solidFill>
              <a:srgbClr val="FFC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1371600" y="7306901"/>
            <a:ext cx="5394353" cy="0"/>
          </a:xfrm>
          <a:prstGeom prst="line">
            <a:avLst/>
          </a:prstGeom>
          <a:ln w="47625" cap="rnd">
            <a:solidFill>
              <a:srgbClr val="FFC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 rot="-5400000">
            <a:off x="301945" y="7934670"/>
            <a:ext cx="1207912" cy="0"/>
          </a:xfrm>
          <a:prstGeom prst="line">
            <a:avLst/>
          </a:prstGeom>
          <a:ln w="47625" cap="rnd">
            <a:solidFill>
              <a:srgbClr val="FFC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905902" y="8567152"/>
            <a:ext cx="5733552" cy="44903"/>
          </a:xfrm>
          <a:prstGeom prst="line">
            <a:avLst/>
          </a:prstGeom>
          <a:ln w="47625" cap="rnd">
            <a:solidFill>
              <a:srgbClr val="FFC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 rot="-5400000" flipV="1">
            <a:off x="5704417" y="9405840"/>
            <a:ext cx="1970868" cy="48493"/>
          </a:xfrm>
          <a:prstGeom prst="line">
            <a:avLst/>
          </a:prstGeom>
          <a:ln w="47625" cap="rnd">
            <a:solidFill>
              <a:srgbClr val="FFC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>
            <a:off x="1295064" y="10411999"/>
            <a:ext cx="5394353" cy="0"/>
          </a:xfrm>
          <a:prstGeom prst="line">
            <a:avLst/>
          </a:prstGeom>
          <a:ln w="47625" cap="rnd">
            <a:solidFill>
              <a:srgbClr val="FFC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21"/>
          <p:cNvSpPr/>
          <p:nvPr/>
        </p:nvSpPr>
        <p:spPr>
          <a:xfrm rot="-5400000">
            <a:off x="-555573" y="11827835"/>
            <a:ext cx="2831673" cy="0"/>
          </a:xfrm>
          <a:prstGeom prst="line">
            <a:avLst/>
          </a:prstGeom>
          <a:ln w="47625" cap="rnd">
            <a:solidFill>
              <a:srgbClr val="FFC603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2" name="Group 22"/>
          <p:cNvGrpSpPr>
            <a:grpSpLocks noChangeAspect="1"/>
          </p:cNvGrpSpPr>
          <p:nvPr/>
        </p:nvGrpSpPr>
        <p:grpSpPr>
          <a:xfrm>
            <a:off x="587408" y="11784376"/>
            <a:ext cx="855857" cy="838096"/>
            <a:chOff x="-72390" y="7620"/>
            <a:chExt cx="6487160" cy="6352540"/>
          </a:xfrm>
          <a:solidFill>
            <a:srgbClr val="AE1275"/>
          </a:solidFill>
        </p:grpSpPr>
        <p:sp>
          <p:nvSpPr>
            <p:cNvPr id="23" name="Freeform 23"/>
            <p:cNvSpPr/>
            <p:nvPr/>
          </p:nvSpPr>
          <p:spPr>
            <a:xfrm>
              <a:off x="-72390" y="7620"/>
              <a:ext cx="6487160" cy="6352540"/>
            </a:xfrm>
            <a:custGeom>
              <a:avLst/>
              <a:gdLst/>
              <a:ahLst/>
              <a:cxnLst/>
              <a:rect l="l" t="t" r="r" b="b"/>
              <a:pathLst>
                <a:path w="6487160" h="6352540">
                  <a:moveTo>
                    <a:pt x="6322060" y="3176270"/>
                  </a:moveTo>
                  <a:cubicBezTo>
                    <a:pt x="6322060" y="2844800"/>
                    <a:pt x="6487160" y="2493010"/>
                    <a:pt x="6385560" y="2194560"/>
                  </a:cubicBezTo>
                  <a:cubicBezTo>
                    <a:pt x="6281420" y="1884680"/>
                    <a:pt x="5928360" y="1694180"/>
                    <a:pt x="5734050" y="1436370"/>
                  </a:cubicBezTo>
                  <a:cubicBezTo>
                    <a:pt x="5537200" y="1176020"/>
                    <a:pt x="5455920" y="796290"/>
                    <a:pt x="5185410" y="607060"/>
                  </a:cubicBezTo>
                  <a:cubicBezTo>
                    <a:pt x="4917440" y="420370"/>
                    <a:pt x="4517390" y="462280"/>
                    <a:pt x="4196080" y="360680"/>
                  </a:cubicBezTo>
                  <a:cubicBezTo>
                    <a:pt x="3884930" y="264160"/>
                    <a:pt x="3589020" y="0"/>
                    <a:pt x="3244850" y="0"/>
                  </a:cubicBezTo>
                  <a:cubicBezTo>
                    <a:pt x="2900680" y="0"/>
                    <a:pt x="2603500" y="262890"/>
                    <a:pt x="2293620" y="360680"/>
                  </a:cubicBezTo>
                  <a:cubicBezTo>
                    <a:pt x="1972310" y="461010"/>
                    <a:pt x="1570990" y="419100"/>
                    <a:pt x="1303020" y="607060"/>
                  </a:cubicBezTo>
                  <a:cubicBezTo>
                    <a:pt x="1032510" y="796290"/>
                    <a:pt x="951230" y="1176020"/>
                    <a:pt x="754380" y="1436370"/>
                  </a:cubicBezTo>
                  <a:cubicBezTo>
                    <a:pt x="558800" y="1694180"/>
                    <a:pt x="207010" y="1884680"/>
                    <a:pt x="101600" y="2194560"/>
                  </a:cubicBezTo>
                  <a:cubicBezTo>
                    <a:pt x="1270" y="2493010"/>
                    <a:pt x="165100" y="2844800"/>
                    <a:pt x="165100" y="3176270"/>
                  </a:cubicBezTo>
                  <a:cubicBezTo>
                    <a:pt x="165100" y="3507740"/>
                    <a:pt x="0" y="3859530"/>
                    <a:pt x="101600" y="4157980"/>
                  </a:cubicBezTo>
                  <a:cubicBezTo>
                    <a:pt x="205740" y="4467860"/>
                    <a:pt x="558800" y="4658360"/>
                    <a:pt x="753110" y="4916170"/>
                  </a:cubicBezTo>
                  <a:cubicBezTo>
                    <a:pt x="949960" y="5176520"/>
                    <a:pt x="1031240" y="5556250"/>
                    <a:pt x="1301750" y="5745480"/>
                  </a:cubicBezTo>
                  <a:cubicBezTo>
                    <a:pt x="1569720" y="5933440"/>
                    <a:pt x="1969770" y="5891530"/>
                    <a:pt x="2292350" y="5991860"/>
                  </a:cubicBezTo>
                  <a:cubicBezTo>
                    <a:pt x="2603500" y="6088380"/>
                    <a:pt x="2899410" y="6352540"/>
                    <a:pt x="3243580" y="6352540"/>
                  </a:cubicBezTo>
                  <a:cubicBezTo>
                    <a:pt x="3587750" y="6352540"/>
                    <a:pt x="3884930" y="6089650"/>
                    <a:pt x="4194810" y="5991860"/>
                  </a:cubicBezTo>
                  <a:cubicBezTo>
                    <a:pt x="4516120" y="5891530"/>
                    <a:pt x="4917440" y="5933440"/>
                    <a:pt x="5185410" y="5745480"/>
                  </a:cubicBezTo>
                  <a:cubicBezTo>
                    <a:pt x="5455920" y="5556250"/>
                    <a:pt x="5537200" y="5176520"/>
                    <a:pt x="5734050" y="4916170"/>
                  </a:cubicBezTo>
                  <a:cubicBezTo>
                    <a:pt x="5929630" y="4658360"/>
                    <a:pt x="6281420" y="4467860"/>
                    <a:pt x="6385560" y="4157980"/>
                  </a:cubicBezTo>
                  <a:cubicBezTo>
                    <a:pt x="6487160" y="3858260"/>
                    <a:pt x="6322060" y="3506470"/>
                    <a:pt x="6322060" y="317627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24" name="AutoShape 24"/>
          <p:cNvSpPr/>
          <p:nvPr/>
        </p:nvSpPr>
        <p:spPr>
          <a:xfrm>
            <a:off x="992397" y="15048625"/>
            <a:ext cx="5600744" cy="0"/>
          </a:xfrm>
          <a:prstGeom prst="line">
            <a:avLst/>
          </a:prstGeom>
          <a:ln w="47625" cap="rnd">
            <a:solidFill>
              <a:srgbClr val="FFC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7" name="AutoShape 27"/>
          <p:cNvSpPr/>
          <p:nvPr/>
        </p:nvSpPr>
        <p:spPr>
          <a:xfrm rot="-5379700" flipV="1">
            <a:off x="96710" y="15960867"/>
            <a:ext cx="1791374" cy="15853"/>
          </a:xfrm>
          <a:prstGeom prst="line">
            <a:avLst/>
          </a:prstGeom>
          <a:ln w="47625" cap="rnd">
            <a:solidFill>
              <a:srgbClr val="FFC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8" name="AutoShape 28"/>
          <p:cNvSpPr/>
          <p:nvPr/>
        </p:nvSpPr>
        <p:spPr>
          <a:xfrm flipV="1">
            <a:off x="990600" y="16838488"/>
            <a:ext cx="3990166" cy="36996"/>
          </a:xfrm>
          <a:prstGeom prst="line">
            <a:avLst/>
          </a:prstGeom>
          <a:ln w="47625" cap="rnd">
            <a:solidFill>
              <a:srgbClr val="FFC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TextBox 30"/>
          <p:cNvSpPr txBox="1"/>
          <p:nvPr/>
        </p:nvSpPr>
        <p:spPr>
          <a:xfrm>
            <a:off x="1299125" y="3275857"/>
            <a:ext cx="1379329" cy="1538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49"/>
              </a:lnSpc>
              <a:spcBef>
                <a:spcPct val="0"/>
              </a:spcBef>
            </a:pPr>
            <a:r>
              <a:rPr lang="en-US" spc="-49" dirty="0" err="1">
                <a:solidFill>
                  <a:srgbClr val="000000"/>
                </a:solidFill>
                <a:latin typeface="Roboto"/>
              </a:rPr>
              <a:t>Insertar</a:t>
            </a:r>
            <a:r>
              <a:rPr lang="en-US" spc="-4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pc="-49" dirty="0" err="1">
                <a:solidFill>
                  <a:srgbClr val="000000"/>
                </a:solidFill>
                <a:latin typeface="Roboto"/>
              </a:rPr>
              <a:t>texto</a:t>
            </a:r>
            <a:endParaRPr lang="en-US" spc="-49" dirty="0">
              <a:solidFill>
                <a:srgbClr val="000000"/>
              </a:solidFill>
              <a:latin typeface="Roboto"/>
            </a:endParaRPr>
          </a:p>
        </p:txBody>
      </p:sp>
      <p:grpSp>
        <p:nvGrpSpPr>
          <p:cNvPr id="32" name="Group 32"/>
          <p:cNvGrpSpPr>
            <a:grpSpLocks noChangeAspect="1"/>
          </p:cNvGrpSpPr>
          <p:nvPr/>
        </p:nvGrpSpPr>
        <p:grpSpPr>
          <a:xfrm>
            <a:off x="6176736" y="4259281"/>
            <a:ext cx="855857" cy="838096"/>
            <a:chOff x="-72390" y="7620"/>
            <a:chExt cx="6487160" cy="6352540"/>
          </a:xfrm>
          <a:solidFill>
            <a:srgbClr val="AE1275"/>
          </a:solidFill>
        </p:grpSpPr>
        <p:sp>
          <p:nvSpPr>
            <p:cNvPr id="33" name="Freeform 33"/>
            <p:cNvSpPr/>
            <p:nvPr/>
          </p:nvSpPr>
          <p:spPr>
            <a:xfrm>
              <a:off x="-72390" y="7620"/>
              <a:ext cx="6487160" cy="6352540"/>
            </a:xfrm>
            <a:custGeom>
              <a:avLst/>
              <a:gdLst/>
              <a:ahLst/>
              <a:cxnLst/>
              <a:rect l="l" t="t" r="r" b="b"/>
              <a:pathLst>
                <a:path w="6487160" h="6352540">
                  <a:moveTo>
                    <a:pt x="6322060" y="3176270"/>
                  </a:moveTo>
                  <a:cubicBezTo>
                    <a:pt x="6322060" y="2844800"/>
                    <a:pt x="6487160" y="2493010"/>
                    <a:pt x="6385560" y="2194560"/>
                  </a:cubicBezTo>
                  <a:cubicBezTo>
                    <a:pt x="6281420" y="1884680"/>
                    <a:pt x="5928360" y="1694180"/>
                    <a:pt x="5734050" y="1436370"/>
                  </a:cubicBezTo>
                  <a:cubicBezTo>
                    <a:pt x="5537200" y="1176020"/>
                    <a:pt x="5455920" y="796290"/>
                    <a:pt x="5185410" y="607060"/>
                  </a:cubicBezTo>
                  <a:cubicBezTo>
                    <a:pt x="4917440" y="420370"/>
                    <a:pt x="4517390" y="462280"/>
                    <a:pt x="4196080" y="360680"/>
                  </a:cubicBezTo>
                  <a:cubicBezTo>
                    <a:pt x="3884930" y="264160"/>
                    <a:pt x="3589020" y="0"/>
                    <a:pt x="3244850" y="0"/>
                  </a:cubicBezTo>
                  <a:cubicBezTo>
                    <a:pt x="2900680" y="0"/>
                    <a:pt x="2603500" y="262890"/>
                    <a:pt x="2293620" y="360680"/>
                  </a:cubicBezTo>
                  <a:cubicBezTo>
                    <a:pt x="1972310" y="461010"/>
                    <a:pt x="1570990" y="419100"/>
                    <a:pt x="1303020" y="607060"/>
                  </a:cubicBezTo>
                  <a:cubicBezTo>
                    <a:pt x="1032510" y="796290"/>
                    <a:pt x="951230" y="1176020"/>
                    <a:pt x="754380" y="1436370"/>
                  </a:cubicBezTo>
                  <a:cubicBezTo>
                    <a:pt x="558800" y="1694180"/>
                    <a:pt x="207010" y="1884680"/>
                    <a:pt x="101600" y="2194560"/>
                  </a:cubicBezTo>
                  <a:cubicBezTo>
                    <a:pt x="1270" y="2493010"/>
                    <a:pt x="165100" y="2844800"/>
                    <a:pt x="165100" y="3176270"/>
                  </a:cubicBezTo>
                  <a:cubicBezTo>
                    <a:pt x="165100" y="3507740"/>
                    <a:pt x="0" y="3859530"/>
                    <a:pt x="101600" y="4157980"/>
                  </a:cubicBezTo>
                  <a:cubicBezTo>
                    <a:pt x="205740" y="4467860"/>
                    <a:pt x="558800" y="4658360"/>
                    <a:pt x="753110" y="4916170"/>
                  </a:cubicBezTo>
                  <a:cubicBezTo>
                    <a:pt x="949960" y="5176520"/>
                    <a:pt x="1031240" y="5556250"/>
                    <a:pt x="1301750" y="5745480"/>
                  </a:cubicBezTo>
                  <a:cubicBezTo>
                    <a:pt x="1569720" y="5933440"/>
                    <a:pt x="1969770" y="5891530"/>
                    <a:pt x="2292350" y="5991860"/>
                  </a:cubicBezTo>
                  <a:cubicBezTo>
                    <a:pt x="2603500" y="6088380"/>
                    <a:pt x="2899410" y="6352540"/>
                    <a:pt x="3243580" y="6352540"/>
                  </a:cubicBezTo>
                  <a:cubicBezTo>
                    <a:pt x="3587750" y="6352540"/>
                    <a:pt x="3884930" y="6089650"/>
                    <a:pt x="4194810" y="5991860"/>
                  </a:cubicBezTo>
                  <a:cubicBezTo>
                    <a:pt x="4516120" y="5891530"/>
                    <a:pt x="4917440" y="5933440"/>
                    <a:pt x="5185410" y="5745480"/>
                  </a:cubicBezTo>
                  <a:cubicBezTo>
                    <a:pt x="5455920" y="5556250"/>
                    <a:pt x="5537200" y="5176520"/>
                    <a:pt x="5734050" y="4916170"/>
                  </a:cubicBezTo>
                  <a:cubicBezTo>
                    <a:pt x="5929630" y="4658360"/>
                    <a:pt x="6281420" y="4467860"/>
                    <a:pt x="6385560" y="4157980"/>
                  </a:cubicBezTo>
                  <a:cubicBezTo>
                    <a:pt x="6487160" y="3858260"/>
                    <a:pt x="6322060" y="3506470"/>
                    <a:pt x="6322060" y="317627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34" name="Group 34"/>
          <p:cNvGrpSpPr>
            <a:grpSpLocks noChangeAspect="1"/>
          </p:cNvGrpSpPr>
          <p:nvPr/>
        </p:nvGrpSpPr>
        <p:grpSpPr>
          <a:xfrm>
            <a:off x="587408" y="7025079"/>
            <a:ext cx="855857" cy="838096"/>
            <a:chOff x="-72390" y="7620"/>
            <a:chExt cx="6487160" cy="6352540"/>
          </a:xfrm>
          <a:solidFill>
            <a:srgbClr val="AE1275"/>
          </a:solidFill>
        </p:grpSpPr>
        <p:sp>
          <p:nvSpPr>
            <p:cNvPr id="35" name="Freeform 35"/>
            <p:cNvSpPr/>
            <p:nvPr/>
          </p:nvSpPr>
          <p:spPr>
            <a:xfrm>
              <a:off x="-72390" y="7620"/>
              <a:ext cx="6487160" cy="6352540"/>
            </a:xfrm>
            <a:custGeom>
              <a:avLst/>
              <a:gdLst/>
              <a:ahLst/>
              <a:cxnLst/>
              <a:rect l="l" t="t" r="r" b="b"/>
              <a:pathLst>
                <a:path w="6487160" h="6352540">
                  <a:moveTo>
                    <a:pt x="6322060" y="3176270"/>
                  </a:moveTo>
                  <a:cubicBezTo>
                    <a:pt x="6322060" y="2844800"/>
                    <a:pt x="6487160" y="2493010"/>
                    <a:pt x="6385560" y="2194560"/>
                  </a:cubicBezTo>
                  <a:cubicBezTo>
                    <a:pt x="6281420" y="1884680"/>
                    <a:pt x="5928360" y="1694180"/>
                    <a:pt x="5734050" y="1436370"/>
                  </a:cubicBezTo>
                  <a:cubicBezTo>
                    <a:pt x="5537200" y="1176020"/>
                    <a:pt x="5455920" y="796290"/>
                    <a:pt x="5185410" y="607060"/>
                  </a:cubicBezTo>
                  <a:cubicBezTo>
                    <a:pt x="4917440" y="420370"/>
                    <a:pt x="4517390" y="462280"/>
                    <a:pt x="4196080" y="360680"/>
                  </a:cubicBezTo>
                  <a:cubicBezTo>
                    <a:pt x="3884930" y="264160"/>
                    <a:pt x="3589020" y="0"/>
                    <a:pt x="3244850" y="0"/>
                  </a:cubicBezTo>
                  <a:cubicBezTo>
                    <a:pt x="2900680" y="0"/>
                    <a:pt x="2603500" y="262890"/>
                    <a:pt x="2293620" y="360680"/>
                  </a:cubicBezTo>
                  <a:cubicBezTo>
                    <a:pt x="1972310" y="461010"/>
                    <a:pt x="1570990" y="419100"/>
                    <a:pt x="1303020" y="607060"/>
                  </a:cubicBezTo>
                  <a:cubicBezTo>
                    <a:pt x="1032510" y="796290"/>
                    <a:pt x="951230" y="1176020"/>
                    <a:pt x="754380" y="1436370"/>
                  </a:cubicBezTo>
                  <a:cubicBezTo>
                    <a:pt x="558800" y="1694180"/>
                    <a:pt x="207010" y="1884680"/>
                    <a:pt x="101600" y="2194560"/>
                  </a:cubicBezTo>
                  <a:cubicBezTo>
                    <a:pt x="1270" y="2493010"/>
                    <a:pt x="165100" y="2844800"/>
                    <a:pt x="165100" y="3176270"/>
                  </a:cubicBezTo>
                  <a:cubicBezTo>
                    <a:pt x="165100" y="3507740"/>
                    <a:pt x="0" y="3859530"/>
                    <a:pt x="101600" y="4157980"/>
                  </a:cubicBezTo>
                  <a:cubicBezTo>
                    <a:pt x="205740" y="4467860"/>
                    <a:pt x="558800" y="4658360"/>
                    <a:pt x="753110" y="4916170"/>
                  </a:cubicBezTo>
                  <a:cubicBezTo>
                    <a:pt x="949960" y="5176520"/>
                    <a:pt x="1031240" y="5556250"/>
                    <a:pt x="1301750" y="5745480"/>
                  </a:cubicBezTo>
                  <a:cubicBezTo>
                    <a:pt x="1569720" y="5933440"/>
                    <a:pt x="1969770" y="5891530"/>
                    <a:pt x="2292350" y="5991860"/>
                  </a:cubicBezTo>
                  <a:cubicBezTo>
                    <a:pt x="2603500" y="6088380"/>
                    <a:pt x="2899410" y="6352540"/>
                    <a:pt x="3243580" y="6352540"/>
                  </a:cubicBezTo>
                  <a:cubicBezTo>
                    <a:pt x="3587750" y="6352540"/>
                    <a:pt x="3884930" y="6089650"/>
                    <a:pt x="4194810" y="5991860"/>
                  </a:cubicBezTo>
                  <a:cubicBezTo>
                    <a:pt x="4516120" y="5891530"/>
                    <a:pt x="4917440" y="5933440"/>
                    <a:pt x="5185410" y="5745480"/>
                  </a:cubicBezTo>
                  <a:cubicBezTo>
                    <a:pt x="5455920" y="5556250"/>
                    <a:pt x="5537200" y="5176520"/>
                    <a:pt x="5734050" y="4916170"/>
                  </a:cubicBezTo>
                  <a:cubicBezTo>
                    <a:pt x="5929630" y="4658360"/>
                    <a:pt x="6281420" y="4467860"/>
                    <a:pt x="6385560" y="4157980"/>
                  </a:cubicBezTo>
                  <a:cubicBezTo>
                    <a:pt x="6487160" y="3858260"/>
                    <a:pt x="6322060" y="3506470"/>
                    <a:pt x="6322060" y="317627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37" name="Group 37"/>
          <p:cNvGrpSpPr>
            <a:grpSpLocks noChangeAspect="1"/>
          </p:cNvGrpSpPr>
          <p:nvPr/>
        </p:nvGrpSpPr>
        <p:grpSpPr>
          <a:xfrm>
            <a:off x="6176736" y="8082603"/>
            <a:ext cx="855857" cy="838096"/>
            <a:chOff x="-72390" y="7620"/>
            <a:chExt cx="6487160" cy="6352540"/>
          </a:xfrm>
          <a:solidFill>
            <a:srgbClr val="AE1275"/>
          </a:solidFill>
        </p:grpSpPr>
        <p:sp>
          <p:nvSpPr>
            <p:cNvPr id="38" name="Freeform 38"/>
            <p:cNvSpPr/>
            <p:nvPr/>
          </p:nvSpPr>
          <p:spPr>
            <a:xfrm>
              <a:off x="-72390" y="7620"/>
              <a:ext cx="6487160" cy="6352540"/>
            </a:xfrm>
            <a:custGeom>
              <a:avLst/>
              <a:gdLst/>
              <a:ahLst/>
              <a:cxnLst/>
              <a:rect l="l" t="t" r="r" b="b"/>
              <a:pathLst>
                <a:path w="6487160" h="6352540">
                  <a:moveTo>
                    <a:pt x="6322060" y="3176270"/>
                  </a:moveTo>
                  <a:cubicBezTo>
                    <a:pt x="6322060" y="2844800"/>
                    <a:pt x="6487160" y="2493010"/>
                    <a:pt x="6385560" y="2194560"/>
                  </a:cubicBezTo>
                  <a:cubicBezTo>
                    <a:pt x="6281420" y="1884680"/>
                    <a:pt x="5928360" y="1694180"/>
                    <a:pt x="5734050" y="1436370"/>
                  </a:cubicBezTo>
                  <a:cubicBezTo>
                    <a:pt x="5537200" y="1176020"/>
                    <a:pt x="5455920" y="796290"/>
                    <a:pt x="5185410" y="607060"/>
                  </a:cubicBezTo>
                  <a:cubicBezTo>
                    <a:pt x="4917440" y="420370"/>
                    <a:pt x="4517390" y="462280"/>
                    <a:pt x="4196080" y="360680"/>
                  </a:cubicBezTo>
                  <a:cubicBezTo>
                    <a:pt x="3884930" y="264160"/>
                    <a:pt x="3589020" y="0"/>
                    <a:pt x="3244850" y="0"/>
                  </a:cubicBezTo>
                  <a:cubicBezTo>
                    <a:pt x="2900680" y="0"/>
                    <a:pt x="2603500" y="262890"/>
                    <a:pt x="2293620" y="360680"/>
                  </a:cubicBezTo>
                  <a:cubicBezTo>
                    <a:pt x="1972310" y="461010"/>
                    <a:pt x="1570990" y="419100"/>
                    <a:pt x="1303020" y="607060"/>
                  </a:cubicBezTo>
                  <a:cubicBezTo>
                    <a:pt x="1032510" y="796290"/>
                    <a:pt x="951230" y="1176020"/>
                    <a:pt x="754380" y="1436370"/>
                  </a:cubicBezTo>
                  <a:cubicBezTo>
                    <a:pt x="558800" y="1694180"/>
                    <a:pt x="207010" y="1884680"/>
                    <a:pt x="101600" y="2194560"/>
                  </a:cubicBezTo>
                  <a:cubicBezTo>
                    <a:pt x="1270" y="2493010"/>
                    <a:pt x="165100" y="2844800"/>
                    <a:pt x="165100" y="3176270"/>
                  </a:cubicBezTo>
                  <a:cubicBezTo>
                    <a:pt x="165100" y="3507740"/>
                    <a:pt x="0" y="3859530"/>
                    <a:pt x="101600" y="4157980"/>
                  </a:cubicBezTo>
                  <a:cubicBezTo>
                    <a:pt x="205740" y="4467860"/>
                    <a:pt x="558800" y="4658360"/>
                    <a:pt x="753110" y="4916170"/>
                  </a:cubicBezTo>
                  <a:cubicBezTo>
                    <a:pt x="949960" y="5176520"/>
                    <a:pt x="1031240" y="5556250"/>
                    <a:pt x="1301750" y="5745480"/>
                  </a:cubicBezTo>
                  <a:cubicBezTo>
                    <a:pt x="1569720" y="5933440"/>
                    <a:pt x="1969770" y="5891530"/>
                    <a:pt x="2292350" y="5991860"/>
                  </a:cubicBezTo>
                  <a:cubicBezTo>
                    <a:pt x="2603500" y="6088380"/>
                    <a:pt x="2899410" y="6352540"/>
                    <a:pt x="3243580" y="6352540"/>
                  </a:cubicBezTo>
                  <a:cubicBezTo>
                    <a:pt x="3587750" y="6352540"/>
                    <a:pt x="3884930" y="6089650"/>
                    <a:pt x="4194810" y="5991860"/>
                  </a:cubicBezTo>
                  <a:cubicBezTo>
                    <a:pt x="4516120" y="5891530"/>
                    <a:pt x="4917440" y="5933440"/>
                    <a:pt x="5185410" y="5745480"/>
                  </a:cubicBezTo>
                  <a:cubicBezTo>
                    <a:pt x="5455920" y="5556250"/>
                    <a:pt x="5537200" y="5176520"/>
                    <a:pt x="5734050" y="4916170"/>
                  </a:cubicBezTo>
                  <a:cubicBezTo>
                    <a:pt x="5929630" y="4658360"/>
                    <a:pt x="6281420" y="4467860"/>
                    <a:pt x="6385560" y="4157980"/>
                  </a:cubicBezTo>
                  <a:cubicBezTo>
                    <a:pt x="6487160" y="3858260"/>
                    <a:pt x="6322060" y="3506470"/>
                    <a:pt x="6322060" y="317627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40" name="Group 40"/>
          <p:cNvGrpSpPr>
            <a:grpSpLocks noChangeAspect="1"/>
          </p:cNvGrpSpPr>
          <p:nvPr/>
        </p:nvGrpSpPr>
        <p:grpSpPr>
          <a:xfrm>
            <a:off x="587408" y="10211119"/>
            <a:ext cx="855857" cy="838096"/>
            <a:chOff x="-72390" y="7620"/>
            <a:chExt cx="6487160" cy="6352540"/>
          </a:xfrm>
          <a:solidFill>
            <a:srgbClr val="AE1275"/>
          </a:solidFill>
        </p:grpSpPr>
        <p:sp>
          <p:nvSpPr>
            <p:cNvPr id="41" name="Freeform 41"/>
            <p:cNvSpPr/>
            <p:nvPr/>
          </p:nvSpPr>
          <p:spPr>
            <a:xfrm>
              <a:off x="-72390" y="7620"/>
              <a:ext cx="6487160" cy="6352540"/>
            </a:xfrm>
            <a:custGeom>
              <a:avLst/>
              <a:gdLst/>
              <a:ahLst/>
              <a:cxnLst/>
              <a:rect l="l" t="t" r="r" b="b"/>
              <a:pathLst>
                <a:path w="6487160" h="6352540">
                  <a:moveTo>
                    <a:pt x="6322060" y="3176270"/>
                  </a:moveTo>
                  <a:cubicBezTo>
                    <a:pt x="6322060" y="2844800"/>
                    <a:pt x="6487160" y="2493010"/>
                    <a:pt x="6385560" y="2194560"/>
                  </a:cubicBezTo>
                  <a:cubicBezTo>
                    <a:pt x="6281420" y="1884680"/>
                    <a:pt x="5928360" y="1694180"/>
                    <a:pt x="5734050" y="1436370"/>
                  </a:cubicBezTo>
                  <a:cubicBezTo>
                    <a:pt x="5537200" y="1176020"/>
                    <a:pt x="5455920" y="796290"/>
                    <a:pt x="5185410" y="607060"/>
                  </a:cubicBezTo>
                  <a:cubicBezTo>
                    <a:pt x="4917440" y="420370"/>
                    <a:pt x="4517390" y="462280"/>
                    <a:pt x="4196080" y="360680"/>
                  </a:cubicBezTo>
                  <a:cubicBezTo>
                    <a:pt x="3884930" y="264160"/>
                    <a:pt x="3589020" y="0"/>
                    <a:pt x="3244850" y="0"/>
                  </a:cubicBezTo>
                  <a:cubicBezTo>
                    <a:pt x="2900680" y="0"/>
                    <a:pt x="2603500" y="262890"/>
                    <a:pt x="2293620" y="360680"/>
                  </a:cubicBezTo>
                  <a:cubicBezTo>
                    <a:pt x="1972310" y="461010"/>
                    <a:pt x="1570990" y="419100"/>
                    <a:pt x="1303020" y="607060"/>
                  </a:cubicBezTo>
                  <a:cubicBezTo>
                    <a:pt x="1032510" y="796290"/>
                    <a:pt x="951230" y="1176020"/>
                    <a:pt x="754380" y="1436370"/>
                  </a:cubicBezTo>
                  <a:cubicBezTo>
                    <a:pt x="558800" y="1694180"/>
                    <a:pt x="207010" y="1884680"/>
                    <a:pt x="101600" y="2194560"/>
                  </a:cubicBezTo>
                  <a:cubicBezTo>
                    <a:pt x="1270" y="2493010"/>
                    <a:pt x="165100" y="2844800"/>
                    <a:pt x="165100" y="3176270"/>
                  </a:cubicBezTo>
                  <a:cubicBezTo>
                    <a:pt x="165100" y="3507740"/>
                    <a:pt x="0" y="3859530"/>
                    <a:pt x="101600" y="4157980"/>
                  </a:cubicBezTo>
                  <a:cubicBezTo>
                    <a:pt x="205740" y="4467860"/>
                    <a:pt x="558800" y="4658360"/>
                    <a:pt x="753110" y="4916170"/>
                  </a:cubicBezTo>
                  <a:cubicBezTo>
                    <a:pt x="949960" y="5176520"/>
                    <a:pt x="1031240" y="5556250"/>
                    <a:pt x="1301750" y="5745480"/>
                  </a:cubicBezTo>
                  <a:cubicBezTo>
                    <a:pt x="1569720" y="5933440"/>
                    <a:pt x="1969770" y="5891530"/>
                    <a:pt x="2292350" y="5991860"/>
                  </a:cubicBezTo>
                  <a:cubicBezTo>
                    <a:pt x="2603500" y="6088380"/>
                    <a:pt x="2899410" y="6352540"/>
                    <a:pt x="3243580" y="6352540"/>
                  </a:cubicBezTo>
                  <a:cubicBezTo>
                    <a:pt x="3587750" y="6352540"/>
                    <a:pt x="3884930" y="6089650"/>
                    <a:pt x="4194810" y="5991860"/>
                  </a:cubicBezTo>
                  <a:cubicBezTo>
                    <a:pt x="4516120" y="5891530"/>
                    <a:pt x="4917440" y="5933440"/>
                    <a:pt x="5185410" y="5745480"/>
                  </a:cubicBezTo>
                  <a:cubicBezTo>
                    <a:pt x="5455920" y="5556250"/>
                    <a:pt x="5537200" y="5176520"/>
                    <a:pt x="5734050" y="4916170"/>
                  </a:cubicBezTo>
                  <a:cubicBezTo>
                    <a:pt x="5929630" y="4658360"/>
                    <a:pt x="6281420" y="4467860"/>
                    <a:pt x="6385560" y="4157980"/>
                  </a:cubicBezTo>
                  <a:cubicBezTo>
                    <a:pt x="6487160" y="3858260"/>
                    <a:pt x="6322060" y="3506470"/>
                    <a:pt x="6322060" y="317627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31" name="Picture 48">
            <a:extLst>
              <a:ext uri="{FF2B5EF4-FFF2-40B4-BE49-F238E27FC236}">
                <a16:creationId xmlns:a16="http://schemas.microsoft.com/office/drawing/2014/main" xmlns="" id="{136A3453-3D00-4B9B-A9C9-1980E01F8858}"/>
              </a:ext>
            </a:extLst>
          </p:cNvPr>
          <p:cNvGrpSpPr/>
          <p:nvPr/>
        </p:nvGrpSpPr>
        <p:grpSpPr>
          <a:xfrm>
            <a:off x="990600" y="16113514"/>
            <a:ext cx="3724715" cy="2853055"/>
            <a:chOff x="1558651" y="15784957"/>
            <a:chExt cx="3104279" cy="2377814"/>
          </a:xfrm>
        </p:grpSpPr>
        <p:sp>
          <p:nvSpPr>
            <p:cNvPr id="232" name="Forma libre: forma 231">
              <a:extLst>
                <a:ext uri="{FF2B5EF4-FFF2-40B4-BE49-F238E27FC236}">
                  <a16:creationId xmlns:a16="http://schemas.microsoft.com/office/drawing/2014/main" xmlns="" id="{686E12AD-0303-4422-B430-66F78E50C49B}"/>
                </a:ext>
              </a:extLst>
            </p:cNvPr>
            <p:cNvSpPr/>
            <p:nvPr/>
          </p:nvSpPr>
          <p:spPr>
            <a:xfrm>
              <a:off x="3739028" y="16810979"/>
              <a:ext cx="360230" cy="473071"/>
            </a:xfrm>
            <a:custGeom>
              <a:avLst/>
              <a:gdLst>
                <a:gd name="connsiteX0" fmla="*/ 239797 w 360230"/>
                <a:gd name="connsiteY0" fmla="*/ 5005 h 473071"/>
                <a:gd name="connsiteX1" fmla="*/ 282462 w 360230"/>
                <a:gd name="connsiteY1" fmla="*/ 22777 h 473071"/>
                <a:gd name="connsiteX2" fmla="*/ 360230 w 360230"/>
                <a:gd name="connsiteY2" fmla="*/ 52067 h 473071"/>
                <a:gd name="connsiteX3" fmla="*/ 70255 w 360230"/>
                <a:gd name="connsiteY3" fmla="*/ 473072 h 473071"/>
                <a:gd name="connsiteX4" fmla="*/ 0 w 360230"/>
                <a:gd name="connsiteY4" fmla="*/ 209140 h 473071"/>
                <a:gd name="connsiteX5" fmla="*/ 5921 w 360230"/>
                <a:gd name="connsiteY5" fmla="*/ 150486 h 473071"/>
                <a:gd name="connsiteX6" fmla="*/ 85256 w 360230"/>
                <a:gd name="connsiteY6" fmla="*/ 41841 h 473071"/>
                <a:gd name="connsiteX7" fmla="*/ 239797 w 360230"/>
                <a:gd name="connsiteY7" fmla="*/ 5005 h 473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0230" h="473071">
                  <a:moveTo>
                    <a:pt x="239797" y="5005"/>
                  </a:moveTo>
                  <a:cubicBezTo>
                    <a:pt x="252808" y="-12842"/>
                    <a:pt x="282462" y="22777"/>
                    <a:pt x="282462" y="22777"/>
                  </a:cubicBezTo>
                  <a:lnTo>
                    <a:pt x="360230" y="52067"/>
                  </a:lnTo>
                  <a:lnTo>
                    <a:pt x="70255" y="473072"/>
                  </a:lnTo>
                  <a:lnTo>
                    <a:pt x="0" y="209140"/>
                  </a:lnTo>
                  <a:lnTo>
                    <a:pt x="5921" y="150486"/>
                  </a:lnTo>
                  <a:lnTo>
                    <a:pt x="85256" y="41841"/>
                  </a:lnTo>
                  <a:cubicBezTo>
                    <a:pt x="85256" y="41841"/>
                    <a:pt x="226786" y="22852"/>
                    <a:pt x="239797" y="5005"/>
                  </a:cubicBezTo>
                </a:path>
              </a:pathLst>
            </a:custGeom>
            <a:solidFill>
              <a:srgbClr val="E0781F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33" name="Forma libre: forma 232">
              <a:extLst>
                <a:ext uri="{FF2B5EF4-FFF2-40B4-BE49-F238E27FC236}">
                  <a16:creationId xmlns:a16="http://schemas.microsoft.com/office/drawing/2014/main" xmlns="" id="{AF0F99B9-9641-4D78-9B70-075BDA99EC44}"/>
                </a:ext>
              </a:extLst>
            </p:cNvPr>
            <p:cNvSpPr/>
            <p:nvPr/>
          </p:nvSpPr>
          <p:spPr>
            <a:xfrm>
              <a:off x="3576327" y="17569875"/>
              <a:ext cx="783252" cy="576488"/>
            </a:xfrm>
            <a:custGeom>
              <a:avLst/>
              <a:gdLst>
                <a:gd name="connsiteX0" fmla="*/ 287861 w 783252"/>
                <a:gd name="connsiteY0" fmla="*/ 87323 h 576488"/>
                <a:gd name="connsiteX1" fmla="*/ 617417 w 783252"/>
                <a:gd name="connsiteY1" fmla="*/ 0 h 576488"/>
                <a:gd name="connsiteX2" fmla="*/ 783252 w 783252"/>
                <a:gd name="connsiteY2" fmla="*/ 576489 h 576488"/>
                <a:gd name="connsiteX3" fmla="*/ 0 w 783252"/>
                <a:gd name="connsiteY3" fmla="*/ 529005 h 576488"/>
                <a:gd name="connsiteX4" fmla="*/ 148918 w 783252"/>
                <a:gd name="connsiteY4" fmla="*/ 203664 h 576488"/>
                <a:gd name="connsiteX5" fmla="*/ 148918 w 783252"/>
                <a:gd name="connsiteY5" fmla="*/ 84891 h 576488"/>
                <a:gd name="connsiteX6" fmla="*/ 287861 w 783252"/>
                <a:gd name="connsiteY6" fmla="*/ 87323 h 57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3252" h="576488">
                  <a:moveTo>
                    <a:pt x="287861" y="87323"/>
                  </a:moveTo>
                  <a:lnTo>
                    <a:pt x="617417" y="0"/>
                  </a:lnTo>
                  <a:cubicBezTo>
                    <a:pt x="769171" y="167647"/>
                    <a:pt x="783252" y="576489"/>
                    <a:pt x="783252" y="576489"/>
                  </a:cubicBezTo>
                  <a:lnTo>
                    <a:pt x="0" y="529005"/>
                  </a:lnTo>
                  <a:lnTo>
                    <a:pt x="148918" y="203664"/>
                  </a:lnTo>
                  <a:lnTo>
                    <a:pt x="148918" y="84891"/>
                  </a:lnTo>
                  <a:lnTo>
                    <a:pt x="287861" y="87323"/>
                  </a:lnTo>
                </a:path>
              </a:pathLst>
            </a:custGeom>
            <a:solidFill>
              <a:srgbClr val="955144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34" name="Forma libre: forma 233">
              <a:extLst>
                <a:ext uri="{FF2B5EF4-FFF2-40B4-BE49-F238E27FC236}">
                  <a16:creationId xmlns:a16="http://schemas.microsoft.com/office/drawing/2014/main" xmlns="" id="{CBE08479-216F-4837-A8E0-081CDA6AEB95}"/>
                </a:ext>
              </a:extLst>
            </p:cNvPr>
            <p:cNvSpPr/>
            <p:nvPr/>
          </p:nvSpPr>
          <p:spPr>
            <a:xfrm>
              <a:off x="3725022" y="17605569"/>
              <a:ext cx="590364" cy="538461"/>
            </a:xfrm>
            <a:custGeom>
              <a:avLst/>
              <a:gdLst>
                <a:gd name="connsiteX0" fmla="*/ 152874 w 590364"/>
                <a:gd name="connsiteY0" fmla="*/ 65356 h 538461"/>
                <a:gd name="connsiteX1" fmla="*/ 165188 w 590364"/>
                <a:gd name="connsiteY1" fmla="*/ 77643 h 538461"/>
                <a:gd name="connsiteX2" fmla="*/ 152874 w 590364"/>
                <a:gd name="connsiteY2" fmla="*/ 89905 h 538461"/>
                <a:gd name="connsiteX3" fmla="*/ 140584 w 590364"/>
                <a:gd name="connsiteY3" fmla="*/ 77643 h 538461"/>
                <a:gd name="connsiteX4" fmla="*/ 152874 w 590364"/>
                <a:gd name="connsiteY4" fmla="*/ 65356 h 538461"/>
                <a:gd name="connsiteX5" fmla="*/ 152874 w 590364"/>
                <a:gd name="connsiteY5" fmla="*/ 96259 h 538461"/>
                <a:gd name="connsiteX6" fmla="*/ 171557 w 590364"/>
                <a:gd name="connsiteY6" fmla="*/ 77643 h 538461"/>
                <a:gd name="connsiteX7" fmla="*/ 152874 w 590364"/>
                <a:gd name="connsiteY7" fmla="*/ 59002 h 538461"/>
                <a:gd name="connsiteX8" fmla="*/ 134216 w 590364"/>
                <a:gd name="connsiteY8" fmla="*/ 77643 h 538461"/>
                <a:gd name="connsiteX9" fmla="*/ 152874 w 590364"/>
                <a:gd name="connsiteY9" fmla="*/ 96259 h 538461"/>
                <a:gd name="connsiteX10" fmla="*/ 291194 w 590364"/>
                <a:gd name="connsiteY10" fmla="*/ 39765 h 538461"/>
                <a:gd name="connsiteX11" fmla="*/ 314903 w 590364"/>
                <a:gd name="connsiteY11" fmla="*/ 12957 h 538461"/>
                <a:gd name="connsiteX12" fmla="*/ 334407 w 590364"/>
                <a:gd name="connsiteY12" fmla="*/ 82781 h 538461"/>
                <a:gd name="connsiteX13" fmla="*/ 327392 w 590364"/>
                <a:gd name="connsiteY13" fmla="*/ 84370 h 538461"/>
                <a:gd name="connsiteX14" fmla="*/ 324730 w 590364"/>
                <a:gd name="connsiteY14" fmla="*/ 84941 h 538461"/>
                <a:gd name="connsiteX15" fmla="*/ 304056 w 590364"/>
                <a:gd name="connsiteY15" fmla="*/ 89235 h 538461"/>
                <a:gd name="connsiteX16" fmla="*/ 24231 w 590364"/>
                <a:gd name="connsiteY16" fmla="*/ 108819 h 538461"/>
                <a:gd name="connsiteX17" fmla="*/ 24231 w 590364"/>
                <a:gd name="connsiteY17" fmla="*/ 43488 h 538461"/>
                <a:gd name="connsiteX18" fmla="*/ 43287 w 590364"/>
                <a:gd name="connsiteY18" fmla="*/ 62924 h 538461"/>
                <a:gd name="connsiteX19" fmla="*/ 43287 w 590364"/>
                <a:gd name="connsiteY19" fmla="*/ 110160 h 538461"/>
                <a:gd name="connsiteX20" fmla="*/ 25549 w 590364"/>
                <a:gd name="connsiteY20" fmla="*/ 108919 h 538461"/>
                <a:gd name="connsiteX21" fmla="*/ 541216 w 590364"/>
                <a:gd name="connsiteY21" fmla="*/ 138854 h 538461"/>
                <a:gd name="connsiteX22" fmla="*/ 540893 w 590364"/>
                <a:gd name="connsiteY22" fmla="*/ 137414 h 538461"/>
                <a:gd name="connsiteX23" fmla="*/ 412250 w 590364"/>
                <a:gd name="connsiteY23" fmla="*/ 68037 h 538461"/>
                <a:gd name="connsiteX24" fmla="*/ 506561 w 590364"/>
                <a:gd name="connsiteY24" fmla="*/ 21049 h 538461"/>
                <a:gd name="connsiteX25" fmla="*/ 502606 w 590364"/>
                <a:gd name="connsiteY25" fmla="*/ 16060 h 538461"/>
                <a:gd name="connsiteX26" fmla="*/ 340627 w 590364"/>
                <a:gd name="connsiteY26" fmla="*/ 81366 h 538461"/>
                <a:gd name="connsiteX27" fmla="*/ 317888 w 590364"/>
                <a:gd name="connsiteY27" fmla="*/ 0 h 538461"/>
                <a:gd name="connsiteX28" fmla="*/ 284154 w 590364"/>
                <a:gd name="connsiteY28" fmla="*/ 38102 h 538461"/>
                <a:gd name="connsiteX29" fmla="*/ 297812 w 590364"/>
                <a:gd name="connsiteY29" fmla="*/ 90476 h 538461"/>
                <a:gd name="connsiteX30" fmla="*/ 110258 w 590364"/>
                <a:gd name="connsiteY30" fmla="*/ 114553 h 538461"/>
                <a:gd name="connsiteX31" fmla="*/ 97844 w 590364"/>
                <a:gd name="connsiteY31" fmla="*/ 56644 h 538461"/>
                <a:gd name="connsiteX32" fmla="*/ 91600 w 590364"/>
                <a:gd name="connsiteY32" fmla="*/ 57984 h 538461"/>
                <a:gd name="connsiteX33" fmla="*/ 103715 w 590364"/>
                <a:gd name="connsiteY33" fmla="*/ 114429 h 538461"/>
                <a:gd name="connsiteX34" fmla="*/ 49656 w 590364"/>
                <a:gd name="connsiteY34" fmla="*/ 110606 h 538461"/>
                <a:gd name="connsiteX35" fmla="*/ 49656 w 590364"/>
                <a:gd name="connsiteY35" fmla="*/ 60342 h 538461"/>
                <a:gd name="connsiteX36" fmla="*/ 17862 w 590364"/>
                <a:gd name="connsiteY36" fmla="*/ 27900 h 538461"/>
                <a:gd name="connsiteX37" fmla="*/ 17862 w 590364"/>
                <a:gd name="connsiteY37" fmla="*/ 108372 h 538461"/>
                <a:gd name="connsiteX38" fmla="*/ 473 w 590364"/>
                <a:gd name="connsiteY38" fmla="*/ 107156 h 538461"/>
                <a:gd name="connsiteX39" fmla="*/ 0 w 590364"/>
                <a:gd name="connsiteY39" fmla="*/ 113486 h 538461"/>
                <a:gd name="connsiteX40" fmla="*/ 105109 w 590364"/>
                <a:gd name="connsiteY40" fmla="*/ 120883 h 538461"/>
                <a:gd name="connsiteX41" fmla="*/ 105183 w 590364"/>
                <a:gd name="connsiteY41" fmla="*/ 121205 h 538461"/>
                <a:gd name="connsiteX42" fmla="*/ 105258 w 590364"/>
                <a:gd name="connsiteY42" fmla="*/ 121205 h 538461"/>
                <a:gd name="connsiteX43" fmla="*/ 189892 w 590364"/>
                <a:gd name="connsiteY43" fmla="*/ 464765 h 538461"/>
                <a:gd name="connsiteX44" fmla="*/ 36172 w 590364"/>
                <a:gd name="connsiteY44" fmla="*/ 322139 h 538461"/>
                <a:gd name="connsiteX45" fmla="*/ 31844 w 590364"/>
                <a:gd name="connsiteY45" fmla="*/ 326805 h 538461"/>
                <a:gd name="connsiteX46" fmla="*/ 193450 w 590364"/>
                <a:gd name="connsiteY46" fmla="*/ 476754 h 538461"/>
                <a:gd name="connsiteX47" fmla="*/ 55378 w 590364"/>
                <a:gd name="connsiteY47" fmla="*/ 409239 h 538461"/>
                <a:gd name="connsiteX48" fmla="*/ 52567 w 590364"/>
                <a:gd name="connsiteY48" fmla="*/ 414948 h 538461"/>
                <a:gd name="connsiteX49" fmla="*/ 194121 w 590364"/>
                <a:gd name="connsiteY49" fmla="*/ 484151 h 538461"/>
                <a:gd name="connsiteX50" fmla="*/ 192355 w 590364"/>
                <a:gd name="connsiteY50" fmla="*/ 508278 h 538461"/>
                <a:gd name="connsiteX51" fmla="*/ 198724 w 590364"/>
                <a:gd name="connsiteY51" fmla="*/ 508402 h 538461"/>
                <a:gd name="connsiteX52" fmla="*/ 200614 w 590364"/>
                <a:gd name="connsiteY52" fmla="*/ 483407 h 538461"/>
                <a:gd name="connsiteX53" fmla="*/ 201162 w 590364"/>
                <a:gd name="connsiteY53" fmla="*/ 483903 h 538461"/>
                <a:gd name="connsiteX54" fmla="*/ 200764 w 590364"/>
                <a:gd name="connsiteY54" fmla="*/ 482265 h 538461"/>
                <a:gd name="connsiteX55" fmla="*/ 413867 w 590364"/>
                <a:gd name="connsiteY55" fmla="*/ 200710 h 538461"/>
                <a:gd name="connsiteX56" fmla="*/ 410807 w 590364"/>
                <a:gd name="connsiteY56" fmla="*/ 195150 h 538461"/>
                <a:gd name="connsiteX57" fmla="*/ 196783 w 590364"/>
                <a:gd name="connsiteY57" fmla="*/ 466106 h 538461"/>
                <a:gd name="connsiteX58" fmla="*/ 111726 w 590364"/>
                <a:gd name="connsiteY58" fmla="*/ 120833 h 538461"/>
                <a:gd name="connsiteX59" fmla="*/ 403965 w 590364"/>
                <a:gd name="connsiteY59" fmla="*/ 70792 h 538461"/>
                <a:gd name="connsiteX60" fmla="*/ 535270 w 590364"/>
                <a:gd name="connsiteY60" fmla="*/ 141609 h 538461"/>
                <a:gd name="connsiteX61" fmla="*/ 579379 w 590364"/>
                <a:gd name="connsiteY61" fmla="*/ 536823 h 538461"/>
                <a:gd name="connsiteX62" fmla="*/ 585548 w 590364"/>
                <a:gd name="connsiteY62" fmla="*/ 538462 h 538461"/>
                <a:gd name="connsiteX63" fmla="*/ 541216 w 590364"/>
                <a:gd name="connsiteY63" fmla="*/ 138854 h 5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590364" h="538461">
                  <a:moveTo>
                    <a:pt x="152874" y="65356"/>
                  </a:moveTo>
                  <a:cubicBezTo>
                    <a:pt x="159666" y="65356"/>
                    <a:pt x="165188" y="70867"/>
                    <a:pt x="165188" y="77643"/>
                  </a:cubicBezTo>
                  <a:cubicBezTo>
                    <a:pt x="165188" y="84394"/>
                    <a:pt x="159666" y="89905"/>
                    <a:pt x="152874" y="89905"/>
                  </a:cubicBezTo>
                  <a:cubicBezTo>
                    <a:pt x="146107" y="89905"/>
                    <a:pt x="140584" y="84394"/>
                    <a:pt x="140584" y="77643"/>
                  </a:cubicBezTo>
                  <a:cubicBezTo>
                    <a:pt x="140584" y="70867"/>
                    <a:pt x="146107" y="65356"/>
                    <a:pt x="152874" y="65356"/>
                  </a:cubicBezTo>
                  <a:close/>
                  <a:moveTo>
                    <a:pt x="152874" y="96259"/>
                  </a:moveTo>
                  <a:cubicBezTo>
                    <a:pt x="163173" y="96259"/>
                    <a:pt x="171557" y="87919"/>
                    <a:pt x="171557" y="77643"/>
                  </a:cubicBezTo>
                  <a:cubicBezTo>
                    <a:pt x="171557" y="67367"/>
                    <a:pt x="163173" y="59002"/>
                    <a:pt x="152874" y="59002"/>
                  </a:cubicBezTo>
                  <a:cubicBezTo>
                    <a:pt x="142599" y="59002"/>
                    <a:pt x="134216" y="67367"/>
                    <a:pt x="134216" y="77643"/>
                  </a:cubicBezTo>
                  <a:cubicBezTo>
                    <a:pt x="134216" y="87919"/>
                    <a:pt x="142599" y="96259"/>
                    <a:pt x="152874" y="96259"/>
                  </a:cubicBezTo>
                  <a:close/>
                  <a:moveTo>
                    <a:pt x="291194" y="39765"/>
                  </a:moveTo>
                  <a:lnTo>
                    <a:pt x="314903" y="12957"/>
                  </a:lnTo>
                  <a:lnTo>
                    <a:pt x="334407" y="82781"/>
                  </a:lnTo>
                  <a:cubicBezTo>
                    <a:pt x="332069" y="83302"/>
                    <a:pt x="329730" y="83873"/>
                    <a:pt x="327392" y="84370"/>
                  </a:cubicBezTo>
                  <a:lnTo>
                    <a:pt x="324730" y="84941"/>
                  </a:lnTo>
                  <a:cubicBezTo>
                    <a:pt x="317839" y="86455"/>
                    <a:pt x="310947" y="87870"/>
                    <a:pt x="304056" y="89235"/>
                  </a:cubicBezTo>
                  <a:close/>
                  <a:moveTo>
                    <a:pt x="24231" y="108819"/>
                  </a:moveTo>
                  <a:lnTo>
                    <a:pt x="24231" y="43488"/>
                  </a:lnTo>
                  <a:lnTo>
                    <a:pt x="43287" y="62924"/>
                  </a:lnTo>
                  <a:lnTo>
                    <a:pt x="43287" y="110160"/>
                  </a:lnTo>
                  <a:lnTo>
                    <a:pt x="25549" y="108919"/>
                  </a:lnTo>
                  <a:close/>
                  <a:moveTo>
                    <a:pt x="541216" y="138854"/>
                  </a:moveTo>
                  <a:lnTo>
                    <a:pt x="540893" y="137414"/>
                  </a:lnTo>
                  <a:lnTo>
                    <a:pt x="412250" y="68037"/>
                  </a:lnTo>
                  <a:cubicBezTo>
                    <a:pt x="449268" y="55452"/>
                    <a:pt x="482480" y="39988"/>
                    <a:pt x="506561" y="21049"/>
                  </a:cubicBezTo>
                  <a:lnTo>
                    <a:pt x="502606" y="16060"/>
                  </a:lnTo>
                  <a:cubicBezTo>
                    <a:pt x="465140" y="45523"/>
                    <a:pt x="403866" y="66523"/>
                    <a:pt x="340627" y="81366"/>
                  </a:cubicBezTo>
                  <a:lnTo>
                    <a:pt x="317888" y="0"/>
                  </a:lnTo>
                  <a:lnTo>
                    <a:pt x="284154" y="38102"/>
                  </a:lnTo>
                  <a:lnTo>
                    <a:pt x="297812" y="90476"/>
                  </a:lnTo>
                  <a:cubicBezTo>
                    <a:pt x="209048" y="107628"/>
                    <a:pt x="126180" y="113535"/>
                    <a:pt x="110258" y="114553"/>
                  </a:cubicBezTo>
                  <a:lnTo>
                    <a:pt x="97844" y="56644"/>
                  </a:lnTo>
                  <a:lnTo>
                    <a:pt x="91600" y="57984"/>
                  </a:lnTo>
                  <a:lnTo>
                    <a:pt x="103715" y="114429"/>
                  </a:lnTo>
                  <a:lnTo>
                    <a:pt x="49656" y="110606"/>
                  </a:lnTo>
                  <a:lnTo>
                    <a:pt x="49656" y="60342"/>
                  </a:lnTo>
                  <a:lnTo>
                    <a:pt x="17862" y="27900"/>
                  </a:lnTo>
                  <a:lnTo>
                    <a:pt x="17862" y="108372"/>
                  </a:lnTo>
                  <a:lnTo>
                    <a:pt x="473" y="107156"/>
                  </a:lnTo>
                  <a:lnTo>
                    <a:pt x="0" y="113486"/>
                  </a:lnTo>
                  <a:lnTo>
                    <a:pt x="105109" y="120883"/>
                  </a:lnTo>
                  <a:lnTo>
                    <a:pt x="105183" y="121205"/>
                  </a:lnTo>
                  <a:lnTo>
                    <a:pt x="105258" y="121205"/>
                  </a:lnTo>
                  <a:lnTo>
                    <a:pt x="189892" y="464765"/>
                  </a:lnTo>
                  <a:lnTo>
                    <a:pt x="36172" y="322139"/>
                  </a:lnTo>
                  <a:lnTo>
                    <a:pt x="31844" y="326805"/>
                  </a:lnTo>
                  <a:lnTo>
                    <a:pt x="193450" y="476754"/>
                  </a:lnTo>
                  <a:lnTo>
                    <a:pt x="55378" y="409239"/>
                  </a:lnTo>
                  <a:lnTo>
                    <a:pt x="52567" y="414948"/>
                  </a:lnTo>
                  <a:lnTo>
                    <a:pt x="194121" y="484151"/>
                  </a:lnTo>
                  <a:cubicBezTo>
                    <a:pt x="193201" y="492070"/>
                    <a:pt x="192529" y="500087"/>
                    <a:pt x="192355" y="508278"/>
                  </a:cubicBezTo>
                  <a:lnTo>
                    <a:pt x="198724" y="508402"/>
                  </a:lnTo>
                  <a:cubicBezTo>
                    <a:pt x="198923" y="499913"/>
                    <a:pt x="199644" y="491598"/>
                    <a:pt x="200614" y="483407"/>
                  </a:cubicBezTo>
                  <a:lnTo>
                    <a:pt x="201162" y="483903"/>
                  </a:lnTo>
                  <a:lnTo>
                    <a:pt x="200764" y="482265"/>
                  </a:lnTo>
                  <a:cubicBezTo>
                    <a:pt x="222258" y="308214"/>
                    <a:pt x="411852" y="201802"/>
                    <a:pt x="413867" y="200710"/>
                  </a:cubicBezTo>
                  <a:lnTo>
                    <a:pt x="410807" y="195150"/>
                  </a:lnTo>
                  <a:cubicBezTo>
                    <a:pt x="408817" y="196242"/>
                    <a:pt x="227433" y="297962"/>
                    <a:pt x="196783" y="466106"/>
                  </a:cubicBezTo>
                  <a:lnTo>
                    <a:pt x="111726" y="120833"/>
                  </a:lnTo>
                  <a:cubicBezTo>
                    <a:pt x="138445" y="119170"/>
                    <a:pt x="287736" y="108472"/>
                    <a:pt x="403965" y="70792"/>
                  </a:cubicBezTo>
                  <a:lnTo>
                    <a:pt x="535270" y="141609"/>
                  </a:lnTo>
                  <a:cubicBezTo>
                    <a:pt x="540146" y="164693"/>
                    <a:pt x="600848" y="456103"/>
                    <a:pt x="579379" y="536823"/>
                  </a:cubicBezTo>
                  <a:lnTo>
                    <a:pt x="585548" y="538462"/>
                  </a:lnTo>
                  <a:cubicBezTo>
                    <a:pt x="608162" y="453323"/>
                    <a:pt x="543953" y="151662"/>
                    <a:pt x="541216" y="138854"/>
                  </a:cubicBezTo>
                </a:path>
              </a:pathLst>
            </a:custGeom>
            <a:solidFill>
              <a:srgbClr val="100F0D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35" name="Forma libre: forma 234">
              <a:extLst>
                <a:ext uri="{FF2B5EF4-FFF2-40B4-BE49-F238E27FC236}">
                  <a16:creationId xmlns:a16="http://schemas.microsoft.com/office/drawing/2014/main" xmlns="" id="{641D4B76-7D40-4485-B985-0145B6E64EFC}"/>
                </a:ext>
              </a:extLst>
            </p:cNvPr>
            <p:cNvSpPr/>
            <p:nvPr/>
          </p:nvSpPr>
          <p:spPr>
            <a:xfrm>
              <a:off x="3190874" y="16367394"/>
              <a:ext cx="1472056" cy="1305434"/>
            </a:xfrm>
            <a:custGeom>
              <a:avLst/>
              <a:gdLst>
                <a:gd name="connsiteX0" fmla="*/ 27760 w 1472056"/>
                <a:gd name="connsiteY0" fmla="*/ 64099 h 1305434"/>
                <a:gd name="connsiteX1" fmla="*/ 130754 w 1472056"/>
                <a:gd name="connsiteY1" fmla="*/ 15646 h 1305434"/>
                <a:gd name="connsiteX2" fmla="*/ 13132 w 1472056"/>
                <a:gd name="connsiteY2" fmla="*/ 112228 h 1305434"/>
                <a:gd name="connsiteX3" fmla="*/ 27760 w 1472056"/>
                <a:gd name="connsiteY3" fmla="*/ 64099 h 1305434"/>
                <a:gd name="connsiteX4" fmla="*/ 205462 w 1472056"/>
                <a:gd name="connsiteY4" fmla="*/ 119054 h 1305434"/>
                <a:gd name="connsiteX5" fmla="*/ 153368 w 1472056"/>
                <a:gd name="connsiteY5" fmla="*/ 15646 h 1305434"/>
                <a:gd name="connsiteX6" fmla="*/ 107842 w 1472056"/>
                <a:gd name="connsiteY6" fmla="*/ 803 h 1305434"/>
                <a:gd name="connsiteX7" fmla="*/ 27760 w 1472056"/>
                <a:gd name="connsiteY7" fmla="*/ 225565 h 1305434"/>
                <a:gd name="connsiteX8" fmla="*/ 205462 w 1472056"/>
                <a:gd name="connsiteY8" fmla="*/ 119054 h 1305434"/>
                <a:gd name="connsiteX9" fmla="*/ 1466816 w 1472056"/>
                <a:gd name="connsiteY9" fmla="*/ 623808 h 1305434"/>
                <a:gd name="connsiteX10" fmla="*/ 1104222 w 1472056"/>
                <a:gd name="connsiteY10" fmla="*/ 756183 h 1305434"/>
                <a:gd name="connsiteX11" fmla="*/ 1011528 w 1472056"/>
                <a:gd name="connsiteY11" fmla="*/ 1244654 h 1305434"/>
                <a:gd name="connsiteX12" fmla="*/ 707446 w 1472056"/>
                <a:gd name="connsiteY12" fmla="*/ 1279280 h 1305434"/>
                <a:gd name="connsiteX13" fmla="*/ 707322 w 1472056"/>
                <a:gd name="connsiteY13" fmla="*/ 1279330 h 1305434"/>
                <a:gd name="connsiteX14" fmla="*/ 592586 w 1472056"/>
                <a:gd name="connsiteY14" fmla="*/ 1252274 h 1305434"/>
                <a:gd name="connsiteX15" fmla="*/ 591118 w 1472056"/>
                <a:gd name="connsiteY15" fmla="*/ 1258479 h 1305434"/>
                <a:gd name="connsiteX16" fmla="*/ 696973 w 1472056"/>
                <a:gd name="connsiteY16" fmla="*/ 1283425 h 1305434"/>
                <a:gd name="connsiteX17" fmla="*/ 547781 w 1472056"/>
                <a:gd name="connsiteY17" fmla="*/ 1298592 h 1305434"/>
                <a:gd name="connsiteX18" fmla="*/ 344380 w 1472056"/>
                <a:gd name="connsiteY18" fmla="*/ 742109 h 1305434"/>
                <a:gd name="connsiteX19" fmla="*/ 516062 w 1472056"/>
                <a:gd name="connsiteY19" fmla="*/ 499103 h 1305434"/>
                <a:gd name="connsiteX20" fmla="*/ 509693 w 1472056"/>
                <a:gd name="connsiteY20" fmla="*/ 498705 h 1305434"/>
                <a:gd name="connsiteX21" fmla="*/ 343335 w 1472056"/>
                <a:gd name="connsiteY21" fmla="*/ 735829 h 1305434"/>
                <a:gd name="connsiteX22" fmla="*/ 343559 w 1472056"/>
                <a:gd name="connsiteY22" fmla="*/ 739031 h 1305434"/>
                <a:gd name="connsiteX23" fmla="*/ 343559 w 1472056"/>
                <a:gd name="connsiteY23" fmla="*/ 739006 h 1305434"/>
                <a:gd name="connsiteX24" fmla="*/ 39428 w 1472056"/>
                <a:gd name="connsiteY24" fmla="*/ 253837 h 1305434"/>
                <a:gd name="connsiteX25" fmla="*/ 30323 w 1472056"/>
                <a:gd name="connsiteY25" fmla="*/ 231895 h 1305434"/>
                <a:gd name="connsiteX26" fmla="*/ 208771 w 1472056"/>
                <a:gd name="connsiteY26" fmla="*/ 125582 h 1305434"/>
                <a:gd name="connsiteX27" fmla="*/ 348634 w 1472056"/>
                <a:gd name="connsiteY27" fmla="*/ 378046 h 1305434"/>
                <a:gd name="connsiteX28" fmla="*/ 296391 w 1472056"/>
                <a:gd name="connsiteY28" fmla="*/ 348806 h 1305434"/>
                <a:gd name="connsiteX29" fmla="*/ 293281 w 1472056"/>
                <a:gd name="connsiteY29" fmla="*/ 354341 h 1305434"/>
                <a:gd name="connsiteX30" fmla="*/ 361745 w 1472056"/>
                <a:gd name="connsiteY30" fmla="*/ 392641 h 1305434"/>
                <a:gd name="connsiteX31" fmla="*/ 548154 w 1472056"/>
                <a:gd name="connsiteY31" fmla="*/ 519978 h 1305434"/>
                <a:gd name="connsiteX32" fmla="*/ 618284 w 1472056"/>
                <a:gd name="connsiteY32" fmla="*/ 499351 h 1305434"/>
                <a:gd name="connsiteX33" fmla="*/ 565444 w 1472056"/>
                <a:gd name="connsiteY33" fmla="*/ 627606 h 1305434"/>
                <a:gd name="connsiteX34" fmla="*/ 580072 w 1472056"/>
                <a:gd name="connsiteY34" fmla="*/ 669778 h 1305434"/>
                <a:gd name="connsiteX35" fmla="*/ 633734 w 1472056"/>
                <a:gd name="connsiteY35" fmla="*/ 824468 h 1305434"/>
                <a:gd name="connsiteX36" fmla="*/ 864848 w 1472056"/>
                <a:gd name="connsiteY36" fmla="*/ 508088 h 1305434"/>
                <a:gd name="connsiteX37" fmla="*/ 840841 w 1472056"/>
                <a:gd name="connsiteY37" fmla="*/ 480511 h 1305434"/>
                <a:gd name="connsiteX38" fmla="*/ 830616 w 1472056"/>
                <a:gd name="connsiteY38" fmla="*/ 466362 h 1305434"/>
                <a:gd name="connsiteX39" fmla="*/ 1018195 w 1472056"/>
                <a:gd name="connsiteY39" fmla="*/ 441789 h 1305434"/>
                <a:gd name="connsiteX40" fmla="*/ 998367 w 1472056"/>
                <a:gd name="connsiteY40" fmla="*/ 653991 h 1305434"/>
                <a:gd name="connsiteX41" fmla="*/ 1103078 w 1472056"/>
                <a:gd name="connsiteY41" fmla="*/ 759137 h 1305434"/>
                <a:gd name="connsiteX42" fmla="*/ 1105342 w 1472056"/>
                <a:gd name="connsiteY42" fmla="*/ 753205 h 1305434"/>
                <a:gd name="connsiteX43" fmla="*/ 1004263 w 1472056"/>
                <a:gd name="connsiteY43" fmla="*/ 651584 h 1305434"/>
                <a:gd name="connsiteX44" fmla="*/ 1024588 w 1472056"/>
                <a:gd name="connsiteY44" fmla="*/ 443055 h 1305434"/>
                <a:gd name="connsiteX45" fmla="*/ 1021703 w 1472056"/>
                <a:gd name="connsiteY45" fmla="*/ 441739 h 1305434"/>
                <a:gd name="connsiteX46" fmla="*/ 1167238 w 1472056"/>
                <a:gd name="connsiteY46" fmla="*/ 471625 h 1305434"/>
                <a:gd name="connsiteX47" fmla="*/ 1170074 w 1472056"/>
                <a:gd name="connsiteY47" fmla="*/ 474976 h 1305434"/>
                <a:gd name="connsiteX48" fmla="*/ 1221670 w 1472056"/>
                <a:gd name="connsiteY48" fmla="*/ 529584 h 1305434"/>
                <a:gd name="connsiteX49" fmla="*/ 1265132 w 1472056"/>
                <a:gd name="connsiteY49" fmla="*/ 630336 h 1305434"/>
                <a:gd name="connsiteX50" fmla="*/ 1270132 w 1472056"/>
                <a:gd name="connsiteY50" fmla="*/ 626389 h 1305434"/>
                <a:gd name="connsiteX51" fmla="*/ 1226621 w 1472056"/>
                <a:gd name="connsiteY51" fmla="*/ 534350 h 1305434"/>
                <a:gd name="connsiteX52" fmla="*/ 1396213 w 1472056"/>
                <a:gd name="connsiteY52" fmla="*/ 631552 h 1305434"/>
                <a:gd name="connsiteX53" fmla="*/ 1405393 w 1472056"/>
                <a:gd name="connsiteY53" fmla="*/ 631031 h 1305434"/>
                <a:gd name="connsiteX54" fmla="*/ 1404671 w 1472056"/>
                <a:gd name="connsiteY54" fmla="*/ 624726 h 1305434"/>
                <a:gd name="connsiteX55" fmla="*/ 1179204 w 1472056"/>
                <a:gd name="connsiteY55" fmla="*/ 475795 h 1305434"/>
                <a:gd name="connsiteX56" fmla="*/ 1259883 w 1472056"/>
                <a:gd name="connsiteY56" fmla="*/ 437842 h 1305434"/>
                <a:gd name="connsiteX57" fmla="*/ 1277969 w 1472056"/>
                <a:gd name="connsiteY57" fmla="*/ 322371 h 1305434"/>
                <a:gd name="connsiteX58" fmla="*/ 1466816 w 1472056"/>
                <a:gd name="connsiteY58" fmla="*/ 623808 h 1305434"/>
                <a:gd name="connsiteX59" fmla="*/ 1155023 w 1472056"/>
                <a:gd name="connsiteY59" fmla="*/ 273546 h 1305434"/>
                <a:gd name="connsiteX60" fmla="*/ 1225775 w 1472056"/>
                <a:gd name="connsiteY60" fmla="*/ 324803 h 1305434"/>
                <a:gd name="connsiteX61" fmla="*/ 1140793 w 1472056"/>
                <a:gd name="connsiteY61" fmla="*/ 408105 h 1305434"/>
                <a:gd name="connsiteX62" fmla="*/ 1084295 w 1472056"/>
                <a:gd name="connsiteY62" fmla="*/ 348508 h 1305434"/>
                <a:gd name="connsiteX63" fmla="*/ 1155023 w 1472056"/>
                <a:gd name="connsiteY63" fmla="*/ 273546 h 1305434"/>
                <a:gd name="connsiteX64" fmla="*/ 1168730 w 1472056"/>
                <a:gd name="connsiteY64" fmla="*/ 469862 h 1305434"/>
                <a:gd name="connsiteX65" fmla="*/ 1172412 w 1472056"/>
                <a:gd name="connsiteY65" fmla="*/ 469763 h 1305434"/>
                <a:gd name="connsiteX66" fmla="*/ 1254783 w 1472056"/>
                <a:gd name="connsiteY66" fmla="*/ 434044 h 1305434"/>
                <a:gd name="connsiteX67" fmla="*/ 1270928 w 1472056"/>
                <a:gd name="connsiteY67" fmla="*/ 320087 h 1305434"/>
                <a:gd name="connsiteX68" fmla="*/ 1274013 w 1472056"/>
                <a:gd name="connsiteY68" fmla="*/ 319317 h 1305434"/>
                <a:gd name="connsiteX69" fmla="*/ 1247319 w 1472056"/>
                <a:gd name="connsiteY69" fmla="*/ 300602 h 1305434"/>
                <a:gd name="connsiteX70" fmla="*/ 1102580 w 1472056"/>
                <a:gd name="connsiteY70" fmla="*/ 295662 h 1305434"/>
                <a:gd name="connsiteX71" fmla="*/ 1087952 w 1472056"/>
                <a:gd name="connsiteY71" fmla="*/ 404407 h 1305434"/>
                <a:gd name="connsiteX72" fmla="*/ 1168730 w 1472056"/>
                <a:gd name="connsiteY72" fmla="*/ 469862 h 1305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472056" h="1305434">
                  <a:moveTo>
                    <a:pt x="27760" y="64099"/>
                  </a:moveTo>
                  <a:cubicBezTo>
                    <a:pt x="27760" y="64099"/>
                    <a:pt x="118813" y="-20271"/>
                    <a:pt x="130754" y="15646"/>
                  </a:cubicBezTo>
                  <a:cubicBezTo>
                    <a:pt x="142671" y="51564"/>
                    <a:pt x="27760" y="126277"/>
                    <a:pt x="13132" y="112228"/>
                  </a:cubicBezTo>
                  <a:cubicBezTo>
                    <a:pt x="-1496" y="98154"/>
                    <a:pt x="27760" y="64099"/>
                    <a:pt x="27760" y="64099"/>
                  </a:cubicBezTo>
                  <a:close/>
                  <a:moveTo>
                    <a:pt x="205462" y="119054"/>
                  </a:moveTo>
                  <a:cubicBezTo>
                    <a:pt x="178022" y="65067"/>
                    <a:pt x="157100" y="22720"/>
                    <a:pt x="153368" y="15646"/>
                  </a:cubicBezTo>
                  <a:cubicBezTo>
                    <a:pt x="142397" y="-5204"/>
                    <a:pt x="107842" y="803"/>
                    <a:pt x="107842" y="803"/>
                  </a:cubicBezTo>
                  <a:cubicBezTo>
                    <a:pt x="-4531" y="60102"/>
                    <a:pt x="-25155" y="92321"/>
                    <a:pt x="27760" y="225565"/>
                  </a:cubicBezTo>
                  <a:cubicBezTo>
                    <a:pt x="121575" y="223753"/>
                    <a:pt x="176778" y="164751"/>
                    <a:pt x="205462" y="119054"/>
                  </a:cubicBezTo>
                  <a:close/>
                  <a:moveTo>
                    <a:pt x="1466816" y="623808"/>
                  </a:moveTo>
                  <a:cubicBezTo>
                    <a:pt x="1429425" y="722773"/>
                    <a:pt x="1104222" y="756183"/>
                    <a:pt x="1104222" y="756183"/>
                  </a:cubicBezTo>
                  <a:cubicBezTo>
                    <a:pt x="1104222" y="756183"/>
                    <a:pt x="1079220" y="1204144"/>
                    <a:pt x="1011528" y="1244654"/>
                  </a:cubicBezTo>
                  <a:cubicBezTo>
                    <a:pt x="943835" y="1285163"/>
                    <a:pt x="707446" y="1279280"/>
                    <a:pt x="707446" y="1279280"/>
                  </a:cubicBezTo>
                  <a:cubicBezTo>
                    <a:pt x="707446" y="1279280"/>
                    <a:pt x="707372" y="1279305"/>
                    <a:pt x="707322" y="1279330"/>
                  </a:cubicBezTo>
                  <a:lnTo>
                    <a:pt x="592586" y="1252274"/>
                  </a:lnTo>
                  <a:lnTo>
                    <a:pt x="591118" y="1258479"/>
                  </a:lnTo>
                  <a:lnTo>
                    <a:pt x="696973" y="1283425"/>
                  </a:lnTo>
                  <a:cubicBezTo>
                    <a:pt x="670130" y="1293453"/>
                    <a:pt x="597387" y="1317034"/>
                    <a:pt x="547781" y="1298592"/>
                  </a:cubicBezTo>
                  <a:cubicBezTo>
                    <a:pt x="488646" y="1276599"/>
                    <a:pt x="355973" y="785448"/>
                    <a:pt x="344380" y="742109"/>
                  </a:cubicBezTo>
                  <a:cubicBezTo>
                    <a:pt x="499568" y="731187"/>
                    <a:pt x="515912" y="501411"/>
                    <a:pt x="516062" y="499103"/>
                  </a:cubicBezTo>
                  <a:lnTo>
                    <a:pt x="509693" y="498705"/>
                  </a:lnTo>
                  <a:cubicBezTo>
                    <a:pt x="509544" y="500964"/>
                    <a:pt x="493547" y="725876"/>
                    <a:pt x="343335" y="735829"/>
                  </a:cubicBezTo>
                  <a:lnTo>
                    <a:pt x="343559" y="739031"/>
                  </a:lnTo>
                  <a:lnTo>
                    <a:pt x="343559" y="739006"/>
                  </a:lnTo>
                  <a:cubicBezTo>
                    <a:pt x="343559" y="739006"/>
                    <a:pt x="106349" y="411159"/>
                    <a:pt x="39428" y="253837"/>
                  </a:cubicBezTo>
                  <a:cubicBezTo>
                    <a:pt x="36169" y="246217"/>
                    <a:pt x="33184" y="238969"/>
                    <a:pt x="30323" y="231895"/>
                  </a:cubicBezTo>
                  <a:cubicBezTo>
                    <a:pt x="123316" y="229214"/>
                    <a:pt x="178993" y="171726"/>
                    <a:pt x="208771" y="125582"/>
                  </a:cubicBezTo>
                  <a:cubicBezTo>
                    <a:pt x="254820" y="216009"/>
                    <a:pt x="317388" y="335427"/>
                    <a:pt x="348634" y="378046"/>
                  </a:cubicBezTo>
                  <a:lnTo>
                    <a:pt x="296391" y="348806"/>
                  </a:lnTo>
                  <a:lnTo>
                    <a:pt x="293281" y="354341"/>
                  </a:lnTo>
                  <a:lnTo>
                    <a:pt x="361745" y="392641"/>
                  </a:lnTo>
                  <a:lnTo>
                    <a:pt x="548154" y="519978"/>
                  </a:lnTo>
                  <a:lnTo>
                    <a:pt x="618284" y="499351"/>
                  </a:lnTo>
                  <a:cubicBezTo>
                    <a:pt x="596890" y="527400"/>
                    <a:pt x="565444" y="627606"/>
                    <a:pt x="565444" y="627606"/>
                  </a:cubicBezTo>
                  <a:cubicBezTo>
                    <a:pt x="565444" y="627606"/>
                    <a:pt x="565444" y="642747"/>
                    <a:pt x="580072" y="669778"/>
                  </a:cubicBezTo>
                  <a:cubicBezTo>
                    <a:pt x="594725" y="696834"/>
                    <a:pt x="633734" y="824468"/>
                    <a:pt x="633734" y="824468"/>
                  </a:cubicBezTo>
                  <a:cubicBezTo>
                    <a:pt x="637540" y="803370"/>
                    <a:pt x="864848" y="508088"/>
                    <a:pt x="864848" y="508088"/>
                  </a:cubicBezTo>
                  <a:cubicBezTo>
                    <a:pt x="864848" y="508088"/>
                    <a:pt x="857609" y="502478"/>
                    <a:pt x="840841" y="480511"/>
                  </a:cubicBezTo>
                  <a:lnTo>
                    <a:pt x="830616" y="466362"/>
                  </a:lnTo>
                  <a:cubicBezTo>
                    <a:pt x="830616" y="466362"/>
                    <a:pt x="981749" y="443055"/>
                    <a:pt x="1018195" y="441789"/>
                  </a:cubicBezTo>
                  <a:cubicBezTo>
                    <a:pt x="980853" y="523354"/>
                    <a:pt x="974161" y="594741"/>
                    <a:pt x="998367" y="653991"/>
                  </a:cubicBezTo>
                  <a:cubicBezTo>
                    <a:pt x="1029514" y="730319"/>
                    <a:pt x="1102332" y="758864"/>
                    <a:pt x="1103078" y="759137"/>
                  </a:cubicBezTo>
                  <a:lnTo>
                    <a:pt x="1105342" y="753205"/>
                  </a:lnTo>
                  <a:cubicBezTo>
                    <a:pt x="1104645" y="752931"/>
                    <a:pt x="1034390" y="725379"/>
                    <a:pt x="1004263" y="651584"/>
                  </a:cubicBezTo>
                  <a:cubicBezTo>
                    <a:pt x="980604" y="593699"/>
                    <a:pt x="987446" y="523527"/>
                    <a:pt x="1024588" y="443055"/>
                  </a:cubicBezTo>
                  <a:lnTo>
                    <a:pt x="1021703" y="441739"/>
                  </a:lnTo>
                  <a:cubicBezTo>
                    <a:pt x="1046954" y="442062"/>
                    <a:pt x="1143579" y="465717"/>
                    <a:pt x="1167238" y="471625"/>
                  </a:cubicBezTo>
                  <a:lnTo>
                    <a:pt x="1170074" y="474976"/>
                  </a:lnTo>
                  <a:cubicBezTo>
                    <a:pt x="1172188" y="477508"/>
                    <a:pt x="1192364" y="501312"/>
                    <a:pt x="1221670" y="529584"/>
                  </a:cubicBezTo>
                  <a:cubicBezTo>
                    <a:pt x="1208162" y="556913"/>
                    <a:pt x="1259086" y="622691"/>
                    <a:pt x="1265132" y="630336"/>
                  </a:cubicBezTo>
                  <a:lnTo>
                    <a:pt x="1270132" y="626389"/>
                  </a:lnTo>
                  <a:cubicBezTo>
                    <a:pt x="1254957" y="607202"/>
                    <a:pt x="1219605" y="555597"/>
                    <a:pt x="1226621" y="534350"/>
                  </a:cubicBezTo>
                  <a:cubicBezTo>
                    <a:pt x="1273341" y="578682"/>
                    <a:pt x="1340686" y="631552"/>
                    <a:pt x="1396213" y="631552"/>
                  </a:cubicBezTo>
                  <a:cubicBezTo>
                    <a:pt x="1399298" y="631552"/>
                    <a:pt x="1402382" y="631379"/>
                    <a:pt x="1405393" y="631031"/>
                  </a:cubicBezTo>
                  <a:lnTo>
                    <a:pt x="1404671" y="624726"/>
                  </a:lnTo>
                  <a:cubicBezTo>
                    <a:pt x="1322898" y="633935"/>
                    <a:pt x="1203161" y="503049"/>
                    <a:pt x="1179204" y="475795"/>
                  </a:cubicBezTo>
                  <a:cubicBezTo>
                    <a:pt x="1215401" y="473462"/>
                    <a:pt x="1242518" y="460703"/>
                    <a:pt x="1259883" y="437842"/>
                  </a:cubicBezTo>
                  <a:cubicBezTo>
                    <a:pt x="1290731" y="397209"/>
                    <a:pt x="1281203" y="337984"/>
                    <a:pt x="1277969" y="322371"/>
                  </a:cubicBezTo>
                  <a:cubicBezTo>
                    <a:pt x="1367205" y="391102"/>
                    <a:pt x="1500127" y="535715"/>
                    <a:pt x="1466816" y="623808"/>
                  </a:cubicBezTo>
                  <a:close/>
                  <a:moveTo>
                    <a:pt x="1155023" y="273546"/>
                  </a:moveTo>
                  <a:cubicBezTo>
                    <a:pt x="1177587" y="273546"/>
                    <a:pt x="1225775" y="290350"/>
                    <a:pt x="1225775" y="324803"/>
                  </a:cubicBezTo>
                  <a:cubicBezTo>
                    <a:pt x="1225775" y="359256"/>
                    <a:pt x="1205848" y="417761"/>
                    <a:pt x="1140793" y="408105"/>
                  </a:cubicBezTo>
                  <a:cubicBezTo>
                    <a:pt x="1102157" y="402372"/>
                    <a:pt x="1084295" y="382961"/>
                    <a:pt x="1084295" y="348508"/>
                  </a:cubicBezTo>
                  <a:cubicBezTo>
                    <a:pt x="1084295" y="314030"/>
                    <a:pt x="1115965" y="273546"/>
                    <a:pt x="1155023" y="273546"/>
                  </a:cubicBezTo>
                  <a:close/>
                  <a:moveTo>
                    <a:pt x="1168730" y="469862"/>
                  </a:moveTo>
                  <a:lnTo>
                    <a:pt x="1172412" y="469763"/>
                  </a:lnTo>
                  <a:cubicBezTo>
                    <a:pt x="1209903" y="468671"/>
                    <a:pt x="1237617" y="456657"/>
                    <a:pt x="1254783" y="434044"/>
                  </a:cubicBezTo>
                  <a:cubicBezTo>
                    <a:pt x="1287994" y="390333"/>
                    <a:pt x="1271102" y="320782"/>
                    <a:pt x="1270928" y="320087"/>
                  </a:cubicBezTo>
                  <a:lnTo>
                    <a:pt x="1274013" y="319317"/>
                  </a:lnTo>
                  <a:cubicBezTo>
                    <a:pt x="1264485" y="312119"/>
                    <a:pt x="1255479" y="305790"/>
                    <a:pt x="1247319" y="300602"/>
                  </a:cubicBezTo>
                  <a:cubicBezTo>
                    <a:pt x="1162760" y="246689"/>
                    <a:pt x="1159501" y="245795"/>
                    <a:pt x="1102580" y="295662"/>
                  </a:cubicBezTo>
                  <a:cubicBezTo>
                    <a:pt x="1045685" y="345505"/>
                    <a:pt x="1087952" y="404407"/>
                    <a:pt x="1087952" y="404407"/>
                  </a:cubicBezTo>
                  <a:lnTo>
                    <a:pt x="1168730" y="469862"/>
                  </a:lnTo>
                </a:path>
              </a:pathLst>
            </a:custGeom>
            <a:solidFill>
              <a:srgbClr val="100F0D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36" name="Forma libre: forma 235">
              <a:extLst>
                <a:ext uri="{FF2B5EF4-FFF2-40B4-BE49-F238E27FC236}">
                  <a16:creationId xmlns:a16="http://schemas.microsoft.com/office/drawing/2014/main" xmlns="" id="{1C781659-11EA-4F83-B6E5-7F2DA8800342}"/>
                </a:ext>
              </a:extLst>
            </p:cNvPr>
            <p:cNvSpPr/>
            <p:nvPr/>
          </p:nvSpPr>
          <p:spPr>
            <a:xfrm>
              <a:off x="1922676" y="16806832"/>
              <a:ext cx="2137026" cy="1355939"/>
            </a:xfrm>
            <a:custGeom>
              <a:avLst/>
              <a:gdLst>
                <a:gd name="connsiteX0" fmla="*/ 1928153 w 2137026"/>
                <a:gd name="connsiteY0" fmla="*/ 293091 h 1355939"/>
                <a:gd name="connsiteX1" fmla="*/ 1917182 w 2137026"/>
                <a:gd name="connsiteY1" fmla="*/ 304012 h 1355939"/>
                <a:gd name="connsiteX2" fmla="*/ 1928153 w 2137026"/>
                <a:gd name="connsiteY2" fmla="*/ 314959 h 1355939"/>
                <a:gd name="connsiteX3" fmla="*/ 1939099 w 2137026"/>
                <a:gd name="connsiteY3" fmla="*/ 304012 h 1355939"/>
                <a:gd name="connsiteX4" fmla="*/ 1928153 w 2137026"/>
                <a:gd name="connsiteY4" fmla="*/ 293091 h 1355939"/>
                <a:gd name="connsiteX5" fmla="*/ 1835906 w 2137026"/>
                <a:gd name="connsiteY5" fmla="*/ 190154 h 1355939"/>
                <a:gd name="connsiteX6" fmla="*/ 1878298 w 2137026"/>
                <a:gd name="connsiteY6" fmla="*/ 297906 h 1355939"/>
                <a:gd name="connsiteX7" fmla="*/ 1914321 w 2137026"/>
                <a:gd name="connsiteY7" fmla="*/ 218848 h 1355939"/>
                <a:gd name="connsiteX8" fmla="*/ 1958130 w 2137026"/>
                <a:gd name="connsiteY8" fmla="*/ 293860 h 1355939"/>
                <a:gd name="connsiteX9" fmla="*/ 2129041 w 2137026"/>
                <a:gd name="connsiteY9" fmla="*/ 69991 h 1355939"/>
                <a:gd name="connsiteX10" fmla="*/ 2080032 w 2137026"/>
                <a:gd name="connsiteY10" fmla="*/ 11511 h 1355939"/>
                <a:gd name="connsiteX11" fmla="*/ 2040974 w 2137026"/>
                <a:gd name="connsiteY11" fmla="*/ 15755 h 1355939"/>
                <a:gd name="connsiteX12" fmla="*/ 2040003 w 2137026"/>
                <a:gd name="connsiteY12" fmla="*/ 16475 h 1355939"/>
                <a:gd name="connsiteX13" fmla="*/ 2038784 w 2137026"/>
                <a:gd name="connsiteY13" fmla="*/ 16376 h 1355939"/>
                <a:gd name="connsiteX14" fmla="*/ 1899469 w 2137026"/>
                <a:gd name="connsiteY14" fmla="*/ 50705 h 1355939"/>
                <a:gd name="connsiteX15" fmla="*/ 1835906 w 2137026"/>
                <a:gd name="connsiteY15" fmla="*/ 190154 h 1355939"/>
                <a:gd name="connsiteX16" fmla="*/ 1909868 w 2137026"/>
                <a:gd name="connsiteY16" fmla="*/ 243993 h 1355939"/>
                <a:gd name="connsiteX17" fmla="*/ 1881631 w 2137026"/>
                <a:gd name="connsiteY17" fmla="*/ 305973 h 1355939"/>
                <a:gd name="connsiteX18" fmla="*/ 1898722 w 2137026"/>
                <a:gd name="connsiteY18" fmla="*/ 369567 h 1355939"/>
                <a:gd name="connsiteX19" fmla="*/ 1904618 w 2137026"/>
                <a:gd name="connsiteY19" fmla="*/ 375301 h 1355939"/>
                <a:gd name="connsiteX20" fmla="*/ 1954026 w 2137026"/>
                <a:gd name="connsiteY20" fmla="*/ 299470 h 1355939"/>
                <a:gd name="connsiteX21" fmla="*/ 1916958 w 2137026"/>
                <a:gd name="connsiteY21" fmla="*/ 235975 h 1355939"/>
                <a:gd name="connsiteX22" fmla="*/ 1899095 w 2137026"/>
                <a:gd name="connsiteY22" fmla="*/ 395431 h 1355939"/>
                <a:gd name="connsiteX23" fmla="*/ 1875885 w 2137026"/>
                <a:gd name="connsiteY23" fmla="*/ 309150 h 1355939"/>
                <a:gd name="connsiteX24" fmla="*/ 1829214 w 2137026"/>
                <a:gd name="connsiteY24" fmla="*/ 190526 h 1355939"/>
                <a:gd name="connsiteX25" fmla="*/ 1829487 w 2137026"/>
                <a:gd name="connsiteY25" fmla="*/ 189509 h 1355939"/>
                <a:gd name="connsiteX26" fmla="*/ 1894642 w 2137026"/>
                <a:gd name="connsiteY26" fmla="*/ 46584 h 1355939"/>
                <a:gd name="connsiteX27" fmla="*/ 2038162 w 2137026"/>
                <a:gd name="connsiteY27" fmla="*/ 9947 h 1355939"/>
                <a:gd name="connsiteX28" fmla="*/ 2084311 w 2137026"/>
                <a:gd name="connsiteY28" fmla="*/ 6819 h 1355939"/>
                <a:gd name="connsiteX29" fmla="*/ 2135609 w 2137026"/>
                <a:gd name="connsiteY29" fmla="*/ 68105 h 1355939"/>
                <a:gd name="connsiteX30" fmla="*/ 2137027 w 2137026"/>
                <a:gd name="connsiteY30" fmla="*/ 70041 h 1355939"/>
                <a:gd name="connsiteX31" fmla="*/ 1960369 w 2137026"/>
                <a:gd name="connsiteY31" fmla="*/ 301406 h 1355939"/>
                <a:gd name="connsiteX32" fmla="*/ 904407 w 2137026"/>
                <a:gd name="connsiteY32" fmla="*/ 927588 h 1355939"/>
                <a:gd name="connsiteX33" fmla="*/ 950406 w 2137026"/>
                <a:gd name="connsiteY33" fmla="*/ 941091 h 1355939"/>
                <a:gd name="connsiteX34" fmla="*/ 954834 w 2137026"/>
                <a:gd name="connsiteY34" fmla="*/ 936524 h 1355939"/>
                <a:gd name="connsiteX35" fmla="*/ 903213 w 2137026"/>
                <a:gd name="connsiteY35" fmla="*/ 921358 h 1355939"/>
                <a:gd name="connsiteX36" fmla="*/ 828530 w 2137026"/>
                <a:gd name="connsiteY36" fmla="*/ 1006001 h 1355939"/>
                <a:gd name="connsiteX37" fmla="*/ 812981 w 2137026"/>
                <a:gd name="connsiteY37" fmla="*/ 1179580 h 1355939"/>
                <a:gd name="connsiteX38" fmla="*/ 817409 w 2137026"/>
                <a:gd name="connsiteY38" fmla="*/ 1175013 h 1355939"/>
                <a:gd name="connsiteX39" fmla="*/ 834401 w 2137026"/>
                <a:gd name="connsiteY39" fmla="*/ 1008458 h 1355939"/>
                <a:gd name="connsiteX40" fmla="*/ 904407 w 2137026"/>
                <a:gd name="connsiteY40" fmla="*/ 927588 h 1355939"/>
                <a:gd name="connsiteX41" fmla="*/ 1634247 w 2137026"/>
                <a:gd name="connsiteY41" fmla="*/ 1056861 h 1355939"/>
                <a:gd name="connsiteX42" fmla="*/ 1639521 w 2137026"/>
                <a:gd name="connsiteY42" fmla="*/ 1053286 h 1355939"/>
                <a:gd name="connsiteX43" fmla="*/ 1588944 w 2137026"/>
                <a:gd name="connsiteY43" fmla="*/ 1004288 h 1355939"/>
                <a:gd name="connsiteX44" fmla="*/ 1531377 w 2137026"/>
                <a:gd name="connsiteY44" fmla="*/ 928929 h 1355939"/>
                <a:gd name="connsiteX45" fmla="*/ 1491796 w 2137026"/>
                <a:gd name="connsiteY45" fmla="*/ 936350 h 1355939"/>
                <a:gd name="connsiteX46" fmla="*/ 1495802 w 2137026"/>
                <a:gd name="connsiteY46" fmla="*/ 941265 h 1355939"/>
                <a:gd name="connsiteX47" fmla="*/ 1529636 w 2137026"/>
                <a:gd name="connsiteY47" fmla="*/ 935060 h 1355939"/>
                <a:gd name="connsiteX48" fmla="*/ 1586158 w 2137026"/>
                <a:gd name="connsiteY48" fmla="*/ 1016029 h 1355939"/>
                <a:gd name="connsiteX49" fmla="*/ 1610538 w 2137026"/>
                <a:gd name="connsiteY49" fmla="*/ 1154783 h 1355939"/>
                <a:gd name="connsiteX50" fmla="*/ 1615563 w 2137026"/>
                <a:gd name="connsiteY50" fmla="*/ 1158680 h 1355939"/>
                <a:gd name="connsiteX51" fmla="*/ 1592228 w 2137026"/>
                <a:gd name="connsiteY51" fmla="*/ 1014093 h 1355939"/>
                <a:gd name="connsiteX52" fmla="*/ 1591308 w 2137026"/>
                <a:gd name="connsiteY52" fmla="*/ 1011337 h 1355939"/>
                <a:gd name="connsiteX53" fmla="*/ 1634247 w 2137026"/>
                <a:gd name="connsiteY53" fmla="*/ 1056861 h 1355939"/>
                <a:gd name="connsiteX54" fmla="*/ 1471123 w 2137026"/>
                <a:gd name="connsiteY54" fmla="*/ 673015 h 1355939"/>
                <a:gd name="connsiteX55" fmla="*/ 1468784 w 2137026"/>
                <a:gd name="connsiteY55" fmla="*/ 678922 h 1355939"/>
                <a:gd name="connsiteX56" fmla="*/ 1649721 w 2137026"/>
                <a:gd name="connsiteY56" fmla="*/ 1113728 h 1355939"/>
                <a:gd name="connsiteX57" fmla="*/ 1580759 w 2137026"/>
                <a:gd name="connsiteY57" fmla="*/ 1264000 h 1355939"/>
                <a:gd name="connsiteX58" fmla="*/ 1478736 w 2137026"/>
                <a:gd name="connsiteY58" fmla="*/ 1252631 h 1355939"/>
                <a:gd name="connsiteX59" fmla="*/ 1387907 w 2137026"/>
                <a:gd name="connsiteY59" fmla="*/ 1074757 h 1355939"/>
                <a:gd name="connsiteX60" fmla="*/ 1435821 w 2137026"/>
                <a:gd name="connsiteY60" fmla="*/ 969835 h 1355939"/>
                <a:gd name="connsiteX61" fmla="*/ 1434702 w 2137026"/>
                <a:gd name="connsiteY61" fmla="*/ 963605 h 1355939"/>
                <a:gd name="connsiteX62" fmla="*/ 1381638 w 2137026"/>
                <a:gd name="connsiteY62" fmla="*/ 1075850 h 1355939"/>
                <a:gd name="connsiteX63" fmla="*/ 1439255 w 2137026"/>
                <a:gd name="connsiteY63" fmla="*/ 1224558 h 1355939"/>
                <a:gd name="connsiteX64" fmla="*/ 1435747 w 2137026"/>
                <a:gd name="connsiteY64" fmla="*/ 1235827 h 1355939"/>
                <a:gd name="connsiteX65" fmla="*/ 1363576 w 2137026"/>
                <a:gd name="connsiteY65" fmla="*/ 1288871 h 1355939"/>
                <a:gd name="connsiteX66" fmla="*/ 1061261 w 2137026"/>
                <a:gd name="connsiteY66" fmla="*/ 1288871 h 1355939"/>
                <a:gd name="connsiteX67" fmla="*/ 988021 w 2137026"/>
                <a:gd name="connsiteY67" fmla="*/ 1232054 h 1355939"/>
                <a:gd name="connsiteX68" fmla="*/ 983717 w 2137026"/>
                <a:gd name="connsiteY68" fmla="*/ 1215100 h 1355939"/>
                <a:gd name="connsiteX69" fmla="*/ 1037827 w 2137026"/>
                <a:gd name="connsiteY69" fmla="*/ 1105934 h 1355939"/>
                <a:gd name="connsiteX70" fmla="*/ 1044966 w 2137026"/>
                <a:gd name="connsiteY70" fmla="*/ 1088757 h 1355939"/>
                <a:gd name="connsiteX71" fmla="*/ 1020760 w 2137026"/>
                <a:gd name="connsiteY71" fmla="*/ 983065 h 1355939"/>
                <a:gd name="connsiteX72" fmla="*/ 1017700 w 2137026"/>
                <a:gd name="connsiteY72" fmla="*/ 988625 h 1355939"/>
                <a:gd name="connsiteX73" fmla="*/ 1039095 w 2137026"/>
                <a:gd name="connsiteY73" fmla="*/ 1086275 h 1355939"/>
                <a:gd name="connsiteX74" fmla="*/ 1031931 w 2137026"/>
                <a:gd name="connsiteY74" fmla="*/ 1103501 h 1355939"/>
                <a:gd name="connsiteX75" fmla="*/ 885176 w 2137026"/>
                <a:gd name="connsiteY75" fmla="*/ 1272762 h 1355939"/>
                <a:gd name="connsiteX76" fmla="*/ 862563 w 2137026"/>
                <a:gd name="connsiteY76" fmla="*/ 1269982 h 1355939"/>
                <a:gd name="connsiteX77" fmla="*/ 800468 w 2137026"/>
                <a:gd name="connsiteY77" fmla="*/ 1221480 h 1355939"/>
                <a:gd name="connsiteX78" fmla="*/ 811712 w 2137026"/>
                <a:gd name="connsiteY78" fmla="*/ 939825 h 1355939"/>
                <a:gd name="connsiteX79" fmla="*/ 970781 w 2137026"/>
                <a:gd name="connsiteY79" fmla="*/ 723378 h 1355939"/>
                <a:gd name="connsiteX80" fmla="*/ 967472 w 2137026"/>
                <a:gd name="connsiteY80" fmla="*/ 717942 h 1355939"/>
                <a:gd name="connsiteX81" fmla="*/ 805667 w 2137026"/>
                <a:gd name="connsiteY81" fmla="*/ 937790 h 1355939"/>
                <a:gd name="connsiteX82" fmla="*/ 794895 w 2137026"/>
                <a:gd name="connsiteY82" fmla="*/ 1224558 h 1355939"/>
                <a:gd name="connsiteX83" fmla="*/ 861070 w 2137026"/>
                <a:gd name="connsiteY83" fmla="*/ 1276162 h 1355939"/>
                <a:gd name="connsiteX84" fmla="*/ 885575 w 2137026"/>
                <a:gd name="connsiteY84" fmla="*/ 1279166 h 1355939"/>
                <a:gd name="connsiteX85" fmla="*/ 978891 w 2137026"/>
                <a:gd name="connsiteY85" fmla="*/ 1221951 h 1355939"/>
                <a:gd name="connsiteX86" fmla="*/ 981852 w 2137026"/>
                <a:gd name="connsiteY86" fmla="*/ 1233618 h 1355939"/>
                <a:gd name="connsiteX87" fmla="*/ 1061261 w 2137026"/>
                <a:gd name="connsiteY87" fmla="*/ 1295226 h 1355939"/>
                <a:gd name="connsiteX88" fmla="*/ 1363576 w 2137026"/>
                <a:gd name="connsiteY88" fmla="*/ 1295226 h 1355939"/>
                <a:gd name="connsiteX89" fmla="*/ 1441817 w 2137026"/>
                <a:gd name="connsiteY89" fmla="*/ 1237713 h 1355939"/>
                <a:gd name="connsiteX90" fmla="*/ 1444081 w 2137026"/>
                <a:gd name="connsiteY90" fmla="*/ 1230416 h 1355939"/>
                <a:gd name="connsiteX91" fmla="*/ 1475327 w 2137026"/>
                <a:gd name="connsiteY91" fmla="*/ 1257993 h 1355939"/>
                <a:gd name="connsiteX92" fmla="*/ 1539562 w 2137026"/>
                <a:gd name="connsiteY92" fmla="*/ 1276237 h 1355939"/>
                <a:gd name="connsiteX93" fmla="*/ 1582451 w 2137026"/>
                <a:gd name="connsiteY93" fmla="*/ 1270131 h 1355939"/>
                <a:gd name="connsiteX94" fmla="*/ 1656089 w 2137026"/>
                <a:gd name="connsiteY94" fmla="*/ 1114075 h 1355939"/>
                <a:gd name="connsiteX95" fmla="*/ 1471123 w 2137026"/>
                <a:gd name="connsiteY95" fmla="*/ 673015 h 1355939"/>
                <a:gd name="connsiteX96" fmla="*/ 1186969 w 2137026"/>
                <a:gd name="connsiteY96" fmla="*/ 869083 h 1355939"/>
                <a:gd name="connsiteX97" fmla="*/ 1185874 w 2137026"/>
                <a:gd name="connsiteY97" fmla="*/ 869505 h 1355939"/>
                <a:gd name="connsiteX98" fmla="*/ 1182043 w 2137026"/>
                <a:gd name="connsiteY98" fmla="*/ 874122 h 1355939"/>
                <a:gd name="connsiteX99" fmla="*/ 1182168 w 2137026"/>
                <a:gd name="connsiteY99" fmla="*/ 880873 h 1355939"/>
                <a:gd name="connsiteX100" fmla="*/ 1193512 w 2137026"/>
                <a:gd name="connsiteY100" fmla="*/ 902717 h 1355939"/>
                <a:gd name="connsiteX101" fmla="*/ 1193661 w 2137026"/>
                <a:gd name="connsiteY101" fmla="*/ 902642 h 1355939"/>
                <a:gd name="connsiteX102" fmla="*/ 1195154 w 2137026"/>
                <a:gd name="connsiteY102" fmla="*/ 904752 h 1355939"/>
                <a:gd name="connsiteX103" fmla="*/ 1195253 w 2137026"/>
                <a:gd name="connsiteY103" fmla="*/ 904926 h 1355939"/>
                <a:gd name="connsiteX104" fmla="*/ 1210876 w 2137026"/>
                <a:gd name="connsiteY104" fmla="*/ 917262 h 1355939"/>
                <a:gd name="connsiteX105" fmla="*/ 1211125 w 2137026"/>
                <a:gd name="connsiteY105" fmla="*/ 917237 h 1355939"/>
                <a:gd name="connsiteX106" fmla="*/ 1224584 w 2137026"/>
                <a:gd name="connsiteY106" fmla="*/ 908872 h 1355939"/>
                <a:gd name="connsiteX107" fmla="*/ 1228465 w 2137026"/>
                <a:gd name="connsiteY107" fmla="*/ 904454 h 1355939"/>
                <a:gd name="connsiteX108" fmla="*/ 1242546 w 2137026"/>
                <a:gd name="connsiteY108" fmla="*/ 888196 h 1355939"/>
                <a:gd name="connsiteX109" fmla="*/ 1247198 w 2137026"/>
                <a:gd name="connsiteY109" fmla="*/ 877175 h 1355939"/>
                <a:gd name="connsiteX110" fmla="*/ 1243466 w 2137026"/>
                <a:gd name="connsiteY110" fmla="*/ 869108 h 1355939"/>
                <a:gd name="connsiteX111" fmla="*/ 1211150 w 2137026"/>
                <a:gd name="connsiteY111" fmla="*/ 865782 h 1355939"/>
                <a:gd name="connsiteX112" fmla="*/ 1186969 w 2137026"/>
                <a:gd name="connsiteY112" fmla="*/ 869083 h 1355939"/>
                <a:gd name="connsiteX113" fmla="*/ 1246924 w 2137026"/>
                <a:gd name="connsiteY113" fmla="*/ 863771 h 1355939"/>
                <a:gd name="connsiteX114" fmla="*/ 1253368 w 2137026"/>
                <a:gd name="connsiteY114" fmla="*/ 872012 h 1355939"/>
                <a:gd name="connsiteX115" fmla="*/ 1253617 w 2137026"/>
                <a:gd name="connsiteY115" fmla="*/ 871962 h 1355939"/>
                <a:gd name="connsiteX116" fmla="*/ 1246551 w 2137026"/>
                <a:gd name="connsiteY116" fmla="*/ 893632 h 1355939"/>
                <a:gd name="connsiteX117" fmla="*/ 1243193 w 2137026"/>
                <a:gd name="connsiteY117" fmla="*/ 898298 h 1355939"/>
                <a:gd name="connsiteX118" fmla="*/ 1301456 w 2137026"/>
                <a:gd name="connsiteY118" fmla="*/ 923418 h 1355939"/>
                <a:gd name="connsiteX119" fmla="*/ 1298446 w 2137026"/>
                <a:gd name="connsiteY119" fmla="*/ 929028 h 1355939"/>
                <a:gd name="connsiteX120" fmla="*/ 1240655 w 2137026"/>
                <a:gd name="connsiteY120" fmla="*/ 904082 h 1355939"/>
                <a:gd name="connsiteX121" fmla="*/ 1240630 w 2137026"/>
                <a:gd name="connsiteY121" fmla="*/ 904082 h 1355939"/>
                <a:gd name="connsiteX122" fmla="*/ 1260408 w 2137026"/>
                <a:gd name="connsiteY122" fmla="*/ 929648 h 1355939"/>
                <a:gd name="connsiteX123" fmla="*/ 1255905 w 2137026"/>
                <a:gd name="connsiteY123" fmla="*/ 934141 h 1355939"/>
                <a:gd name="connsiteX124" fmla="*/ 1235182 w 2137026"/>
                <a:gd name="connsiteY124" fmla="*/ 907507 h 1355939"/>
                <a:gd name="connsiteX125" fmla="*/ 1229560 w 2137026"/>
                <a:gd name="connsiteY125" fmla="*/ 912819 h 1355939"/>
                <a:gd name="connsiteX126" fmla="*/ 1222892 w 2137026"/>
                <a:gd name="connsiteY126" fmla="*/ 934588 h 1355939"/>
                <a:gd name="connsiteX127" fmla="*/ 1304591 w 2137026"/>
                <a:gd name="connsiteY127" fmla="*/ 1067931 h 1355939"/>
                <a:gd name="connsiteX128" fmla="*/ 1327280 w 2137026"/>
                <a:gd name="connsiteY128" fmla="*/ 1071233 h 1355939"/>
                <a:gd name="connsiteX129" fmla="*/ 1347281 w 2137026"/>
                <a:gd name="connsiteY129" fmla="*/ 1033975 h 1355939"/>
                <a:gd name="connsiteX130" fmla="*/ 1368975 w 2137026"/>
                <a:gd name="connsiteY130" fmla="*/ 963406 h 1355939"/>
                <a:gd name="connsiteX131" fmla="*/ 1373577 w 2137026"/>
                <a:gd name="connsiteY131" fmla="*/ 914879 h 1355939"/>
                <a:gd name="connsiteX132" fmla="*/ 1300984 w 2137026"/>
                <a:gd name="connsiteY132" fmla="*/ 870945 h 1355939"/>
                <a:gd name="connsiteX133" fmla="*/ 1290087 w 2137026"/>
                <a:gd name="connsiteY133" fmla="*/ 867544 h 1355939"/>
                <a:gd name="connsiteX134" fmla="*/ 1246924 w 2137026"/>
                <a:gd name="connsiteY134" fmla="*/ 863771 h 1355939"/>
                <a:gd name="connsiteX135" fmla="*/ 1205453 w 2137026"/>
                <a:gd name="connsiteY135" fmla="*/ 922078 h 1355939"/>
                <a:gd name="connsiteX136" fmla="*/ 1196074 w 2137026"/>
                <a:gd name="connsiteY136" fmla="*/ 915177 h 1355939"/>
                <a:gd name="connsiteX137" fmla="*/ 1176570 w 2137026"/>
                <a:gd name="connsiteY137" fmla="*/ 941141 h 1355939"/>
                <a:gd name="connsiteX138" fmla="*/ 1172266 w 2137026"/>
                <a:gd name="connsiteY138" fmla="*/ 936450 h 1355939"/>
                <a:gd name="connsiteX139" fmla="*/ 1190601 w 2137026"/>
                <a:gd name="connsiteY139" fmla="*/ 910933 h 1355939"/>
                <a:gd name="connsiteX140" fmla="*/ 1152936 w 2137026"/>
                <a:gd name="connsiteY140" fmla="*/ 927514 h 1355939"/>
                <a:gd name="connsiteX141" fmla="*/ 1150374 w 2137026"/>
                <a:gd name="connsiteY141" fmla="*/ 921681 h 1355939"/>
                <a:gd name="connsiteX142" fmla="*/ 1187516 w 2137026"/>
                <a:gd name="connsiteY142" fmla="*/ 905348 h 1355939"/>
                <a:gd name="connsiteX143" fmla="*/ 1175948 w 2137026"/>
                <a:gd name="connsiteY143" fmla="*/ 882189 h 1355939"/>
                <a:gd name="connsiteX144" fmla="*/ 1176222 w 2137026"/>
                <a:gd name="connsiteY144" fmla="*/ 871441 h 1355939"/>
                <a:gd name="connsiteX145" fmla="*/ 1176072 w 2137026"/>
                <a:gd name="connsiteY145" fmla="*/ 871317 h 1355939"/>
                <a:gd name="connsiteX146" fmla="*/ 1176396 w 2137026"/>
                <a:gd name="connsiteY146" fmla="*/ 870945 h 1355939"/>
                <a:gd name="connsiteX147" fmla="*/ 1178461 w 2137026"/>
                <a:gd name="connsiteY147" fmla="*/ 867370 h 1355939"/>
                <a:gd name="connsiteX148" fmla="*/ 1130919 w 2137026"/>
                <a:gd name="connsiteY148" fmla="*/ 869952 h 1355939"/>
                <a:gd name="connsiteX149" fmla="*/ 1113032 w 2137026"/>
                <a:gd name="connsiteY149" fmla="*/ 876877 h 1355939"/>
                <a:gd name="connsiteX150" fmla="*/ 1060515 w 2137026"/>
                <a:gd name="connsiteY150" fmla="*/ 920514 h 1355939"/>
                <a:gd name="connsiteX151" fmla="*/ 1066934 w 2137026"/>
                <a:gd name="connsiteY151" fmla="*/ 961867 h 1355939"/>
                <a:gd name="connsiteX152" fmla="*/ 1072282 w 2137026"/>
                <a:gd name="connsiteY152" fmla="*/ 1006993 h 1355939"/>
                <a:gd name="connsiteX153" fmla="*/ 1088577 w 2137026"/>
                <a:gd name="connsiteY153" fmla="*/ 1068403 h 1355939"/>
                <a:gd name="connsiteX154" fmla="*/ 1135099 w 2137026"/>
                <a:gd name="connsiteY154" fmla="*/ 1044499 h 1355939"/>
                <a:gd name="connsiteX155" fmla="*/ 1205453 w 2137026"/>
                <a:gd name="connsiteY155" fmla="*/ 922078 h 1355939"/>
                <a:gd name="connsiteX156" fmla="*/ 1184207 w 2137026"/>
                <a:gd name="connsiteY156" fmla="*/ 863374 h 1355939"/>
                <a:gd name="connsiteX157" fmla="*/ 1184904 w 2137026"/>
                <a:gd name="connsiteY157" fmla="*/ 863076 h 1355939"/>
                <a:gd name="connsiteX158" fmla="*/ 1235008 w 2137026"/>
                <a:gd name="connsiteY158" fmla="*/ 861214 h 1355939"/>
                <a:gd name="connsiteX159" fmla="*/ 1292078 w 2137026"/>
                <a:gd name="connsiteY159" fmla="*/ 861512 h 1355939"/>
                <a:gd name="connsiteX160" fmla="*/ 1302850 w 2137026"/>
                <a:gd name="connsiteY160" fmla="*/ 864863 h 1355939"/>
                <a:gd name="connsiteX161" fmla="*/ 1379399 w 2137026"/>
                <a:gd name="connsiteY161" fmla="*/ 912298 h 1355939"/>
                <a:gd name="connsiteX162" fmla="*/ 1374722 w 2137026"/>
                <a:gd name="connsiteY162" fmla="*/ 966112 h 1355939"/>
                <a:gd name="connsiteX163" fmla="*/ 1353551 w 2137026"/>
                <a:gd name="connsiteY163" fmla="*/ 1035191 h 1355939"/>
                <a:gd name="connsiteX164" fmla="*/ 1328946 w 2137026"/>
                <a:gd name="connsiteY164" fmla="*/ 1077364 h 1355939"/>
                <a:gd name="connsiteX165" fmla="*/ 1320314 w 2137026"/>
                <a:gd name="connsiteY165" fmla="*/ 1078505 h 1355939"/>
                <a:gd name="connsiteX166" fmla="*/ 1301531 w 2137026"/>
                <a:gd name="connsiteY166" fmla="*/ 1073491 h 1355939"/>
                <a:gd name="connsiteX167" fmla="*/ 1216549 w 2137026"/>
                <a:gd name="connsiteY167" fmla="*/ 935084 h 1355939"/>
                <a:gd name="connsiteX168" fmla="*/ 1218166 w 2137026"/>
                <a:gd name="connsiteY168" fmla="*/ 921159 h 1355939"/>
                <a:gd name="connsiteX169" fmla="*/ 1211673 w 2137026"/>
                <a:gd name="connsiteY169" fmla="*/ 923567 h 1355939"/>
                <a:gd name="connsiteX170" fmla="*/ 1139726 w 2137026"/>
                <a:gd name="connsiteY170" fmla="*/ 1048868 h 1355939"/>
                <a:gd name="connsiteX171" fmla="*/ 1095419 w 2137026"/>
                <a:gd name="connsiteY171" fmla="*/ 1076296 h 1355939"/>
                <a:gd name="connsiteX172" fmla="*/ 1085791 w 2137026"/>
                <a:gd name="connsiteY172" fmla="*/ 1074112 h 1355939"/>
                <a:gd name="connsiteX173" fmla="*/ 1065988 w 2137026"/>
                <a:gd name="connsiteY173" fmla="*/ 1006050 h 1355939"/>
                <a:gd name="connsiteX174" fmla="*/ 1060764 w 2137026"/>
                <a:gd name="connsiteY174" fmla="*/ 963406 h 1355939"/>
                <a:gd name="connsiteX175" fmla="*/ 1054146 w 2137026"/>
                <a:gd name="connsiteY175" fmla="*/ 920340 h 1355939"/>
                <a:gd name="connsiteX176" fmla="*/ 1110768 w 2137026"/>
                <a:gd name="connsiteY176" fmla="*/ 870945 h 1355939"/>
                <a:gd name="connsiteX177" fmla="*/ 1128481 w 2137026"/>
                <a:gd name="connsiteY177" fmla="*/ 864069 h 1355939"/>
                <a:gd name="connsiteX178" fmla="*/ 1184207 w 2137026"/>
                <a:gd name="connsiteY178" fmla="*/ 863374 h 1355939"/>
                <a:gd name="connsiteX179" fmla="*/ 1371562 w 2137026"/>
                <a:gd name="connsiteY179" fmla="*/ 781908 h 1355939"/>
                <a:gd name="connsiteX180" fmla="*/ 1426243 w 2137026"/>
                <a:gd name="connsiteY180" fmla="*/ 765005 h 1355939"/>
                <a:gd name="connsiteX181" fmla="*/ 1433508 w 2137026"/>
                <a:gd name="connsiteY181" fmla="*/ 720226 h 1355939"/>
                <a:gd name="connsiteX182" fmla="*/ 1284564 w 2137026"/>
                <a:gd name="connsiteY182" fmla="*/ 604928 h 1355939"/>
                <a:gd name="connsiteX183" fmla="*/ 1284365 w 2137026"/>
                <a:gd name="connsiteY183" fmla="*/ 611283 h 1355939"/>
                <a:gd name="connsiteX184" fmla="*/ 1427214 w 2137026"/>
                <a:gd name="connsiteY184" fmla="*/ 721070 h 1355939"/>
                <a:gd name="connsiteX185" fmla="*/ 1421293 w 2137026"/>
                <a:gd name="connsiteY185" fmla="*/ 761008 h 1355939"/>
                <a:gd name="connsiteX186" fmla="*/ 1371089 w 2137026"/>
                <a:gd name="connsiteY186" fmla="*/ 775554 h 1355939"/>
                <a:gd name="connsiteX187" fmla="*/ 1249188 w 2137026"/>
                <a:gd name="connsiteY187" fmla="*/ 846569 h 1355939"/>
                <a:gd name="connsiteX188" fmla="*/ 1254935 w 2137026"/>
                <a:gd name="connsiteY188" fmla="*/ 849325 h 1355939"/>
                <a:gd name="connsiteX189" fmla="*/ 1371562 w 2137026"/>
                <a:gd name="connsiteY189" fmla="*/ 781908 h 1355939"/>
                <a:gd name="connsiteX190" fmla="*/ 1081238 w 2137026"/>
                <a:gd name="connsiteY190" fmla="*/ 788933 h 1355939"/>
                <a:gd name="connsiteX191" fmla="*/ 1177565 w 2137026"/>
                <a:gd name="connsiteY191" fmla="*/ 854041 h 1355939"/>
                <a:gd name="connsiteX192" fmla="*/ 1183461 w 2137026"/>
                <a:gd name="connsiteY192" fmla="*/ 851683 h 1355939"/>
                <a:gd name="connsiteX193" fmla="*/ 1083054 w 2137026"/>
                <a:gd name="connsiteY193" fmla="*/ 782852 h 1355939"/>
                <a:gd name="connsiteX194" fmla="*/ 1018521 w 2137026"/>
                <a:gd name="connsiteY194" fmla="*/ 721244 h 1355939"/>
                <a:gd name="connsiteX195" fmla="*/ 1159330 w 2137026"/>
                <a:gd name="connsiteY195" fmla="*/ 619772 h 1355939"/>
                <a:gd name="connsiteX196" fmla="*/ 1158335 w 2137026"/>
                <a:gd name="connsiteY196" fmla="*/ 613492 h 1355939"/>
                <a:gd name="connsiteX197" fmla="*/ 1012277 w 2137026"/>
                <a:gd name="connsiteY197" fmla="*/ 720052 h 1355939"/>
                <a:gd name="connsiteX198" fmla="*/ 1081238 w 2137026"/>
                <a:gd name="connsiteY198" fmla="*/ 788933 h 1355939"/>
                <a:gd name="connsiteX199" fmla="*/ 437874 w 2137026"/>
                <a:gd name="connsiteY199" fmla="*/ 1137284 h 1355939"/>
                <a:gd name="connsiteX200" fmla="*/ 431381 w 2137026"/>
                <a:gd name="connsiteY200" fmla="*/ 871714 h 1355939"/>
                <a:gd name="connsiteX201" fmla="*/ 425012 w 2137026"/>
                <a:gd name="connsiteY201" fmla="*/ 871888 h 1355939"/>
                <a:gd name="connsiteX202" fmla="*/ 431505 w 2137026"/>
                <a:gd name="connsiteY202" fmla="*/ 1137284 h 1355939"/>
                <a:gd name="connsiteX203" fmla="*/ 191658 w 2137026"/>
                <a:gd name="connsiteY203" fmla="*/ 1144308 h 1355939"/>
                <a:gd name="connsiteX204" fmla="*/ 236065 w 2137026"/>
                <a:gd name="connsiteY204" fmla="*/ 882958 h 1355939"/>
                <a:gd name="connsiteX205" fmla="*/ 232508 w 2137026"/>
                <a:gd name="connsiteY205" fmla="*/ 882338 h 1355939"/>
                <a:gd name="connsiteX206" fmla="*/ 232508 w 2137026"/>
                <a:gd name="connsiteY206" fmla="*/ 881717 h 1355939"/>
                <a:gd name="connsiteX207" fmla="*/ 193624 w 2137026"/>
                <a:gd name="connsiteY207" fmla="*/ 881717 h 1355939"/>
                <a:gd name="connsiteX208" fmla="*/ 193624 w 2137026"/>
                <a:gd name="connsiteY208" fmla="*/ 888072 h 1355939"/>
                <a:gd name="connsiteX209" fmla="*/ 228751 w 2137026"/>
                <a:gd name="connsiteY209" fmla="*/ 888072 h 1355939"/>
                <a:gd name="connsiteX210" fmla="*/ 185389 w 2137026"/>
                <a:gd name="connsiteY210" fmla="*/ 1143241 h 1355939"/>
                <a:gd name="connsiteX211" fmla="*/ 702151 w 2137026"/>
                <a:gd name="connsiteY211" fmla="*/ 852874 h 1355939"/>
                <a:gd name="connsiteX212" fmla="*/ 746831 w 2137026"/>
                <a:gd name="connsiteY212" fmla="*/ 1299743 h 1355939"/>
                <a:gd name="connsiteX213" fmla="*/ 746607 w 2137026"/>
                <a:gd name="connsiteY213" fmla="*/ 1302498 h 1355939"/>
                <a:gd name="connsiteX214" fmla="*/ 362320 w 2137026"/>
                <a:gd name="connsiteY214" fmla="*/ 1328636 h 1355939"/>
                <a:gd name="connsiteX215" fmla="*/ 0 w 2137026"/>
                <a:gd name="connsiteY215" fmla="*/ 1355940 h 1355939"/>
                <a:gd name="connsiteX216" fmla="*/ 75 w 2137026"/>
                <a:gd name="connsiteY216" fmla="*/ 1352465 h 1355939"/>
                <a:gd name="connsiteX217" fmla="*/ 135783 w 2137026"/>
                <a:gd name="connsiteY217" fmla="*/ 883579 h 1355939"/>
                <a:gd name="connsiteX218" fmla="*/ 141579 w 2137026"/>
                <a:gd name="connsiteY218" fmla="*/ 886185 h 1355939"/>
                <a:gd name="connsiteX219" fmla="*/ 6518 w 2137026"/>
                <a:gd name="connsiteY219" fmla="*/ 1349089 h 1355939"/>
                <a:gd name="connsiteX220" fmla="*/ 40451 w 2137026"/>
                <a:gd name="connsiteY220" fmla="*/ 1346532 h 1355939"/>
                <a:gd name="connsiteX221" fmla="*/ 85206 w 2137026"/>
                <a:gd name="connsiteY221" fmla="*/ 1095136 h 1355939"/>
                <a:gd name="connsiteX222" fmla="*/ 158646 w 2137026"/>
                <a:gd name="connsiteY222" fmla="*/ 910039 h 1355939"/>
                <a:gd name="connsiteX223" fmla="*/ 164567 w 2137026"/>
                <a:gd name="connsiteY223" fmla="*/ 912372 h 1355939"/>
                <a:gd name="connsiteX224" fmla="*/ 91177 w 2137026"/>
                <a:gd name="connsiteY224" fmla="*/ 1097345 h 1355939"/>
                <a:gd name="connsiteX225" fmla="*/ 46820 w 2137026"/>
                <a:gd name="connsiteY225" fmla="*/ 1346036 h 1355939"/>
                <a:gd name="connsiteX226" fmla="*/ 358837 w 2137026"/>
                <a:gd name="connsiteY226" fmla="*/ 1322530 h 1355939"/>
                <a:gd name="connsiteX227" fmla="*/ 358315 w 2137026"/>
                <a:gd name="connsiteY227" fmla="*/ 1293786 h 1355939"/>
                <a:gd name="connsiteX228" fmla="*/ 227881 w 2137026"/>
                <a:gd name="connsiteY228" fmla="*/ 1217880 h 1355939"/>
                <a:gd name="connsiteX229" fmla="*/ 231090 w 2137026"/>
                <a:gd name="connsiteY229" fmla="*/ 1212395 h 1355939"/>
                <a:gd name="connsiteX230" fmla="*/ 358190 w 2137026"/>
                <a:gd name="connsiteY230" fmla="*/ 1286364 h 1355939"/>
                <a:gd name="connsiteX231" fmla="*/ 350951 w 2137026"/>
                <a:gd name="connsiteY231" fmla="*/ 876753 h 1355939"/>
                <a:gd name="connsiteX232" fmla="*/ 357320 w 2137026"/>
                <a:gd name="connsiteY232" fmla="*/ 876629 h 1355939"/>
                <a:gd name="connsiteX233" fmla="*/ 364534 w 2137026"/>
                <a:gd name="connsiteY233" fmla="*/ 1285346 h 1355939"/>
                <a:gd name="connsiteX234" fmla="*/ 587539 w 2137026"/>
                <a:gd name="connsiteY234" fmla="*/ 1103451 h 1355939"/>
                <a:gd name="connsiteX235" fmla="*/ 591569 w 2137026"/>
                <a:gd name="connsiteY235" fmla="*/ 1108366 h 1355939"/>
                <a:gd name="connsiteX236" fmla="*/ 368763 w 2137026"/>
                <a:gd name="connsiteY236" fmla="*/ 1290087 h 1355939"/>
                <a:gd name="connsiteX237" fmla="*/ 549899 w 2137026"/>
                <a:gd name="connsiteY237" fmla="*/ 1228628 h 1355939"/>
                <a:gd name="connsiteX238" fmla="*/ 551939 w 2137026"/>
                <a:gd name="connsiteY238" fmla="*/ 1234660 h 1355939"/>
                <a:gd name="connsiteX239" fmla="*/ 364758 w 2137026"/>
                <a:gd name="connsiteY239" fmla="*/ 1298155 h 1355939"/>
                <a:gd name="connsiteX240" fmla="*/ 365206 w 2137026"/>
                <a:gd name="connsiteY240" fmla="*/ 1322083 h 1355939"/>
                <a:gd name="connsiteX241" fmla="*/ 689264 w 2137026"/>
                <a:gd name="connsiteY241" fmla="*/ 1300016 h 1355939"/>
                <a:gd name="connsiteX242" fmla="*/ 695981 w 2137026"/>
                <a:gd name="connsiteY242" fmla="*/ 1080541 h 1355939"/>
                <a:gd name="connsiteX243" fmla="*/ 603187 w 2137026"/>
                <a:gd name="connsiteY243" fmla="*/ 862307 h 1355939"/>
                <a:gd name="connsiteX244" fmla="*/ 574453 w 2137026"/>
                <a:gd name="connsiteY244" fmla="*/ 862307 h 1355939"/>
                <a:gd name="connsiteX245" fmla="*/ 630727 w 2137026"/>
                <a:gd name="connsiteY245" fmla="*/ 1079151 h 1355939"/>
                <a:gd name="connsiteX246" fmla="*/ 624582 w 2137026"/>
                <a:gd name="connsiteY246" fmla="*/ 1080739 h 1355939"/>
                <a:gd name="connsiteX247" fmla="*/ 566218 w 2137026"/>
                <a:gd name="connsiteY247" fmla="*/ 855952 h 1355939"/>
                <a:gd name="connsiteX248" fmla="*/ 607391 w 2137026"/>
                <a:gd name="connsiteY248" fmla="*/ 855952 h 1355939"/>
                <a:gd name="connsiteX249" fmla="*/ 702399 w 2137026"/>
                <a:gd name="connsiteY249" fmla="*/ 1079349 h 1355939"/>
                <a:gd name="connsiteX250" fmla="*/ 702375 w 2137026"/>
                <a:gd name="connsiteY250" fmla="*/ 1080044 h 1355939"/>
                <a:gd name="connsiteX251" fmla="*/ 695658 w 2137026"/>
                <a:gd name="connsiteY251" fmla="*/ 1299594 h 1355939"/>
                <a:gd name="connsiteX252" fmla="*/ 740686 w 2137026"/>
                <a:gd name="connsiteY252" fmla="*/ 1296516 h 1355939"/>
                <a:gd name="connsiteX253" fmla="*/ 696230 w 2137026"/>
                <a:gd name="connsiteY253" fmla="*/ 855158 h 1355939"/>
                <a:gd name="connsiteX254" fmla="*/ 702151 w 2137026"/>
                <a:gd name="connsiteY254" fmla="*/ 852874 h 1355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</a:cxnLst>
              <a:rect l="l" t="t" r="r" b="b"/>
              <a:pathLst>
                <a:path w="2137026" h="1355939">
                  <a:moveTo>
                    <a:pt x="1928153" y="293091"/>
                  </a:moveTo>
                  <a:cubicBezTo>
                    <a:pt x="1922107" y="293091"/>
                    <a:pt x="1917182" y="297980"/>
                    <a:pt x="1917182" y="304012"/>
                  </a:cubicBezTo>
                  <a:cubicBezTo>
                    <a:pt x="1917182" y="310044"/>
                    <a:pt x="1922107" y="314959"/>
                    <a:pt x="1928153" y="314959"/>
                  </a:cubicBezTo>
                  <a:cubicBezTo>
                    <a:pt x="1934198" y="314959"/>
                    <a:pt x="1939099" y="310044"/>
                    <a:pt x="1939099" y="304012"/>
                  </a:cubicBezTo>
                  <a:cubicBezTo>
                    <a:pt x="1939099" y="297980"/>
                    <a:pt x="1934198" y="293091"/>
                    <a:pt x="1928153" y="293091"/>
                  </a:cubicBezTo>
                  <a:close/>
                  <a:moveTo>
                    <a:pt x="1835906" y="190154"/>
                  </a:moveTo>
                  <a:lnTo>
                    <a:pt x="1878298" y="297906"/>
                  </a:lnTo>
                  <a:lnTo>
                    <a:pt x="1914321" y="218848"/>
                  </a:lnTo>
                  <a:lnTo>
                    <a:pt x="1958130" y="293860"/>
                  </a:lnTo>
                  <a:lnTo>
                    <a:pt x="2129041" y="69991"/>
                  </a:lnTo>
                  <a:cubicBezTo>
                    <a:pt x="2122448" y="61229"/>
                    <a:pt x="2094685" y="24766"/>
                    <a:pt x="2080032" y="11511"/>
                  </a:cubicBezTo>
                  <a:cubicBezTo>
                    <a:pt x="2065105" y="-1943"/>
                    <a:pt x="2041222" y="15582"/>
                    <a:pt x="2040974" y="15755"/>
                  </a:cubicBezTo>
                  <a:lnTo>
                    <a:pt x="2040003" y="16475"/>
                  </a:lnTo>
                  <a:lnTo>
                    <a:pt x="2038784" y="16376"/>
                  </a:lnTo>
                  <a:cubicBezTo>
                    <a:pt x="2037764" y="16301"/>
                    <a:pt x="1936263" y="7862"/>
                    <a:pt x="1899469" y="50705"/>
                  </a:cubicBezTo>
                  <a:cubicBezTo>
                    <a:pt x="1864142" y="91859"/>
                    <a:pt x="1838817" y="179778"/>
                    <a:pt x="1835906" y="190154"/>
                  </a:cubicBezTo>
                  <a:close/>
                  <a:moveTo>
                    <a:pt x="1909868" y="243993"/>
                  </a:moveTo>
                  <a:lnTo>
                    <a:pt x="1881631" y="305973"/>
                  </a:lnTo>
                  <a:lnTo>
                    <a:pt x="1898722" y="369567"/>
                  </a:lnTo>
                  <a:close/>
                  <a:moveTo>
                    <a:pt x="1904618" y="375301"/>
                  </a:moveTo>
                  <a:lnTo>
                    <a:pt x="1954026" y="299470"/>
                  </a:lnTo>
                  <a:lnTo>
                    <a:pt x="1916958" y="235975"/>
                  </a:lnTo>
                  <a:close/>
                  <a:moveTo>
                    <a:pt x="1899095" y="395431"/>
                  </a:moveTo>
                  <a:lnTo>
                    <a:pt x="1875885" y="309150"/>
                  </a:lnTo>
                  <a:lnTo>
                    <a:pt x="1829214" y="190526"/>
                  </a:lnTo>
                  <a:lnTo>
                    <a:pt x="1829487" y="189509"/>
                  </a:lnTo>
                  <a:cubicBezTo>
                    <a:pt x="1830557" y="185512"/>
                    <a:pt x="1856331" y="91214"/>
                    <a:pt x="1894642" y="46584"/>
                  </a:cubicBezTo>
                  <a:cubicBezTo>
                    <a:pt x="1931785" y="3320"/>
                    <a:pt x="2025922" y="9004"/>
                    <a:pt x="2038162" y="9947"/>
                  </a:cubicBezTo>
                  <a:cubicBezTo>
                    <a:pt x="2043436" y="6348"/>
                    <a:pt x="2067294" y="-8545"/>
                    <a:pt x="2084311" y="6819"/>
                  </a:cubicBezTo>
                  <a:cubicBezTo>
                    <a:pt x="2101402" y="22259"/>
                    <a:pt x="2134216" y="66243"/>
                    <a:pt x="2135609" y="68105"/>
                  </a:cubicBezTo>
                  <a:lnTo>
                    <a:pt x="2137027" y="70041"/>
                  </a:lnTo>
                  <a:lnTo>
                    <a:pt x="1960369" y="301406"/>
                  </a:lnTo>
                  <a:close/>
                  <a:moveTo>
                    <a:pt x="904407" y="927588"/>
                  </a:moveTo>
                  <a:cubicBezTo>
                    <a:pt x="930404" y="922202"/>
                    <a:pt x="950207" y="940893"/>
                    <a:pt x="950406" y="941091"/>
                  </a:cubicBezTo>
                  <a:lnTo>
                    <a:pt x="954834" y="936524"/>
                  </a:lnTo>
                  <a:cubicBezTo>
                    <a:pt x="953939" y="935655"/>
                    <a:pt x="932494" y="915326"/>
                    <a:pt x="903213" y="921358"/>
                  </a:cubicBezTo>
                  <a:cubicBezTo>
                    <a:pt x="874653" y="927216"/>
                    <a:pt x="849527" y="955687"/>
                    <a:pt x="828530" y="1006001"/>
                  </a:cubicBezTo>
                  <a:cubicBezTo>
                    <a:pt x="773102" y="1138674"/>
                    <a:pt x="811314" y="1177967"/>
                    <a:pt x="812981" y="1179580"/>
                  </a:cubicBezTo>
                  <a:lnTo>
                    <a:pt x="817409" y="1175013"/>
                  </a:lnTo>
                  <a:cubicBezTo>
                    <a:pt x="817036" y="1174641"/>
                    <a:pt x="780640" y="1137184"/>
                    <a:pt x="834401" y="1008458"/>
                  </a:cubicBezTo>
                  <a:cubicBezTo>
                    <a:pt x="854527" y="960254"/>
                    <a:pt x="878086" y="933049"/>
                    <a:pt x="904407" y="927588"/>
                  </a:cubicBezTo>
                  <a:close/>
                  <a:moveTo>
                    <a:pt x="1634247" y="1056861"/>
                  </a:moveTo>
                  <a:lnTo>
                    <a:pt x="1639521" y="1053286"/>
                  </a:lnTo>
                  <a:cubicBezTo>
                    <a:pt x="1636162" y="1048347"/>
                    <a:pt x="1607403" y="1006820"/>
                    <a:pt x="1588944" y="1004288"/>
                  </a:cubicBezTo>
                  <a:cubicBezTo>
                    <a:pt x="1573694" y="961098"/>
                    <a:pt x="1554364" y="935755"/>
                    <a:pt x="1531377" y="928929"/>
                  </a:cubicBezTo>
                  <a:cubicBezTo>
                    <a:pt x="1509236" y="922376"/>
                    <a:pt x="1492493" y="935755"/>
                    <a:pt x="1491796" y="936350"/>
                  </a:cubicBezTo>
                  <a:lnTo>
                    <a:pt x="1495802" y="941265"/>
                  </a:lnTo>
                  <a:cubicBezTo>
                    <a:pt x="1495951" y="941141"/>
                    <a:pt x="1510753" y="929400"/>
                    <a:pt x="1529636" y="935060"/>
                  </a:cubicBezTo>
                  <a:cubicBezTo>
                    <a:pt x="1551827" y="941687"/>
                    <a:pt x="1571380" y="969686"/>
                    <a:pt x="1586158" y="1016029"/>
                  </a:cubicBezTo>
                  <a:cubicBezTo>
                    <a:pt x="1623425" y="1132741"/>
                    <a:pt x="1610588" y="1154709"/>
                    <a:pt x="1610538" y="1154783"/>
                  </a:cubicBezTo>
                  <a:lnTo>
                    <a:pt x="1615563" y="1158680"/>
                  </a:lnTo>
                  <a:cubicBezTo>
                    <a:pt x="1617230" y="1156570"/>
                    <a:pt x="1630639" y="1134429"/>
                    <a:pt x="1592228" y="1014093"/>
                  </a:cubicBezTo>
                  <a:cubicBezTo>
                    <a:pt x="1591929" y="1013149"/>
                    <a:pt x="1591606" y="1012256"/>
                    <a:pt x="1591308" y="1011337"/>
                  </a:cubicBezTo>
                  <a:cubicBezTo>
                    <a:pt x="1603324" y="1016351"/>
                    <a:pt x="1623251" y="1040677"/>
                    <a:pt x="1634247" y="1056861"/>
                  </a:cubicBezTo>
                  <a:close/>
                  <a:moveTo>
                    <a:pt x="1471123" y="673015"/>
                  </a:moveTo>
                  <a:lnTo>
                    <a:pt x="1468784" y="678922"/>
                  </a:lnTo>
                  <a:cubicBezTo>
                    <a:pt x="1586854" y="725314"/>
                    <a:pt x="1658925" y="945311"/>
                    <a:pt x="1649721" y="1113728"/>
                  </a:cubicBezTo>
                  <a:cubicBezTo>
                    <a:pt x="1645093" y="1198569"/>
                    <a:pt x="1619967" y="1253326"/>
                    <a:pt x="1580759" y="1264000"/>
                  </a:cubicBezTo>
                  <a:cubicBezTo>
                    <a:pt x="1541751" y="1274623"/>
                    <a:pt x="1507420" y="1270801"/>
                    <a:pt x="1478736" y="1252631"/>
                  </a:cubicBezTo>
                  <a:cubicBezTo>
                    <a:pt x="1423233" y="1217459"/>
                    <a:pt x="1398704" y="1136489"/>
                    <a:pt x="1387907" y="1074757"/>
                  </a:cubicBezTo>
                  <a:cubicBezTo>
                    <a:pt x="1371786" y="982643"/>
                    <a:pt x="1433209" y="970332"/>
                    <a:pt x="1435821" y="969835"/>
                  </a:cubicBezTo>
                  <a:lnTo>
                    <a:pt x="1434702" y="963605"/>
                  </a:lnTo>
                  <a:cubicBezTo>
                    <a:pt x="1433980" y="963704"/>
                    <a:pt x="1364397" y="977306"/>
                    <a:pt x="1381638" y="1075850"/>
                  </a:cubicBezTo>
                  <a:cubicBezTo>
                    <a:pt x="1389997" y="1123706"/>
                    <a:pt x="1406590" y="1182882"/>
                    <a:pt x="1439255" y="1224558"/>
                  </a:cubicBezTo>
                  <a:lnTo>
                    <a:pt x="1435747" y="1235827"/>
                  </a:lnTo>
                  <a:cubicBezTo>
                    <a:pt x="1425870" y="1267549"/>
                    <a:pt x="1396863" y="1288871"/>
                    <a:pt x="1363576" y="1288871"/>
                  </a:cubicBezTo>
                  <a:lnTo>
                    <a:pt x="1061261" y="1288871"/>
                  </a:lnTo>
                  <a:cubicBezTo>
                    <a:pt x="1026656" y="1288871"/>
                    <a:pt x="996554" y="1265489"/>
                    <a:pt x="988021" y="1232054"/>
                  </a:cubicBezTo>
                  <a:lnTo>
                    <a:pt x="983717" y="1215100"/>
                  </a:lnTo>
                  <a:cubicBezTo>
                    <a:pt x="1006729" y="1181243"/>
                    <a:pt x="1023845" y="1139791"/>
                    <a:pt x="1037827" y="1105934"/>
                  </a:cubicBezTo>
                  <a:cubicBezTo>
                    <a:pt x="1040314" y="1099902"/>
                    <a:pt x="1042678" y="1094143"/>
                    <a:pt x="1044966" y="1088757"/>
                  </a:cubicBezTo>
                  <a:cubicBezTo>
                    <a:pt x="1076337" y="1014490"/>
                    <a:pt x="1021333" y="983363"/>
                    <a:pt x="1020760" y="983065"/>
                  </a:cubicBezTo>
                  <a:lnTo>
                    <a:pt x="1017700" y="988625"/>
                  </a:lnTo>
                  <a:cubicBezTo>
                    <a:pt x="1018223" y="988923"/>
                    <a:pt x="1068252" y="1017270"/>
                    <a:pt x="1039095" y="1086275"/>
                  </a:cubicBezTo>
                  <a:cubicBezTo>
                    <a:pt x="1036807" y="1091686"/>
                    <a:pt x="1034418" y="1097469"/>
                    <a:pt x="1031931" y="1103501"/>
                  </a:cubicBezTo>
                  <a:cubicBezTo>
                    <a:pt x="1003620" y="1172109"/>
                    <a:pt x="962123" y="1272762"/>
                    <a:pt x="885176" y="1272762"/>
                  </a:cubicBezTo>
                  <a:cubicBezTo>
                    <a:pt x="877962" y="1272762"/>
                    <a:pt x="870399" y="1271868"/>
                    <a:pt x="862563" y="1269982"/>
                  </a:cubicBezTo>
                  <a:cubicBezTo>
                    <a:pt x="835570" y="1263528"/>
                    <a:pt x="814673" y="1247195"/>
                    <a:pt x="800468" y="1221480"/>
                  </a:cubicBezTo>
                  <a:cubicBezTo>
                    <a:pt x="767679" y="1162205"/>
                    <a:pt x="771883" y="1056910"/>
                    <a:pt x="811712" y="939825"/>
                  </a:cubicBezTo>
                  <a:cubicBezTo>
                    <a:pt x="862737" y="789752"/>
                    <a:pt x="969711" y="724024"/>
                    <a:pt x="970781" y="723378"/>
                  </a:cubicBezTo>
                  <a:lnTo>
                    <a:pt x="967472" y="717942"/>
                  </a:lnTo>
                  <a:cubicBezTo>
                    <a:pt x="966402" y="718588"/>
                    <a:pt x="857488" y="785383"/>
                    <a:pt x="805667" y="937790"/>
                  </a:cubicBezTo>
                  <a:cubicBezTo>
                    <a:pt x="765290" y="1056538"/>
                    <a:pt x="761260" y="1163744"/>
                    <a:pt x="794895" y="1224558"/>
                  </a:cubicBezTo>
                  <a:cubicBezTo>
                    <a:pt x="810021" y="1251911"/>
                    <a:pt x="832286" y="1269262"/>
                    <a:pt x="861070" y="1276162"/>
                  </a:cubicBezTo>
                  <a:cubicBezTo>
                    <a:pt x="869603" y="1278223"/>
                    <a:pt x="877763" y="1279166"/>
                    <a:pt x="885575" y="1279166"/>
                  </a:cubicBezTo>
                  <a:cubicBezTo>
                    <a:pt x="924757" y="1279166"/>
                    <a:pt x="954909" y="1254915"/>
                    <a:pt x="978891" y="1221951"/>
                  </a:cubicBezTo>
                  <a:lnTo>
                    <a:pt x="981852" y="1233618"/>
                  </a:lnTo>
                  <a:cubicBezTo>
                    <a:pt x="991081" y="1269882"/>
                    <a:pt x="1023746" y="1295226"/>
                    <a:pt x="1061261" y="1295226"/>
                  </a:cubicBezTo>
                  <a:lnTo>
                    <a:pt x="1363576" y="1295226"/>
                  </a:lnTo>
                  <a:cubicBezTo>
                    <a:pt x="1399674" y="1295226"/>
                    <a:pt x="1431119" y="1272116"/>
                    <a:pt x="1441817" y="1237713"/>
                  </a:cubicBezTo>
                  <a:lnTo>
                    <a:pt x="1444081" y="1230416"/>
                  </a:lnTo>
                  <a:cubicBezTo>
                    <a:pt x="1453286" y="1241139"/>
                    <a:pt x="1463610" y="1250571"/>
                    <a:pt x="1475327" y="1257993"/>
                  </a:cubicBezTo>
                  <a:cubicBezTo>
                    <a:pt x="1494483" y="1270155"/>
                    <a:pt x="1515978" y="1276237"/>
                    <a:pt x="1539562" y="1276237"/>
                  </a:cubicBezTo>
                  <a:cubicBezTo>
                    <a:pt x="1553170" y="1276237"/>
                    <a:pt x="1567475" y="1274201"/>
                    <a:pt x="1582451" y="1270131"/>
                  </a:cubicBezTo>
                  <a:cubicBezTo>
                    <a:pt x="1624445" y="1258688"/>
                    <a:pt x="1651288" y="1201821"/>
                    <a:pt x="1656089" y="1114075"/>
                  </a:cubicBezTo>
                  <a:cubicBezTo>
                    <a:pt x="1664125" y="966658"/>
                    <a:pt x="1602901" y="724768"/>
                    <a:pt x="1471123" y="673015"/>
                  </a:cubicBezTo>
                  <a:close/>
                  <a:moveTo>
                    <a:pt x="1186969" y="869083"/>
                  </a:moveTo>
                  <a:cubicBezTo>
                    <a:pt x="1186621" y="869207"/>
                    <a:pt x="1186247" y="869356"/>
                    <a:pt x="1185874" y="869505"/>
                  </a:cubicBezTo>
                  <a:lnTo>
                    <a:pt x="1182043" y="874122"/>
                  </a:lnTo>
                  <a:cubicBezTo>
                    <a:pt x="1181620" y="875760"/>
                    <a:pt x="1181546" y="877920"/>
                    <a:pt x="1182168" y="880873"/>
                  </a:cubicBezTo>
                  <a:cubicBezTo>
                    <a:pt x="1183685" y="887948"/>
                    <a:pt x="1188287" y="895990"/>
                    <a:pt x="1193512" y="902717"/>
                  </a:cubicBezTo>
                  <a:lnTo>
                    <a:pt x="1193661" y="902642"/>
                  </a:lnTo>
                  <a:lnTo>
                    <a:pt x="1195154" y="904752"/>
                  </a:lnTo>
                  <a:cubicBezTo>
                    <a:pt x="1195203" y="904827"/>
                    <a:pt x="1195203" y="904876"/>
                    <a:pt x="1195253" y="904926"/>
                  </a:cubicBezTo>
                  <a:cubicBezTo>
                    <a:pt x="1201199" y="912075"/>
                    <a:pt x="1207568" y="917262"/>
                    <a:pt x="1210876" y="917262"/>
                  </a:cubicBezTo>
                  <a:cubicBezTo>
                    <a:pt x="1210976" y="917262"/>
                    <a:pt x="1211051" y="917262"/>
                    <a:pt x="1211125" y="917237"/>
                  </a:cubicBezTo>
                  <a:cubicBezTo>
                    <a:pt x="1213887" y="917014"/>
                    <a:pt x="1219012" y="913688"/>
                    <a:pt x="1224584" y="908872"/>
                  </a:cubicBezTo>
                  <a:cubicBezTo>
                    <a:pt x="1225778" y="907334"/>
                    <a:pt x="1227022" y="905844"/>
                    <a:pt x="1228465" y="904454"/>
                  </a:cubicBezTo>
                  <a:cubicBezTo>
                    <a:pt x="1234610" y="898497"/>
                    <a:pt x="1239287" y="893036"/>
                    <a:pt x="1242546" y="888196"/>
                  </a:cubicBezTo>
                  <a:cubicBezTo>
                    <a:pt x="1244909" y="884348"/>
                    <a:pt x="1246626" y="880551"/>
                    <a:pt x="1247198" y="877175"/>
                  </a:cubicBezTo>
                  <a:cubicBezTo>
                    <a:pt x="1247870" y="873129"/>
                    <a:pt x="1246700" y="870647"/>
                    <a:pt x="1243466" y="869108"/>
                  </a:cubicBezTo>
                  <a:cubicBezTo>
                    <a:pt x="1241178" y="868636"/>
                    <a:pt x="1226674" y="865782"/>
                    <a:pt x="1211150" y="865782"/>
                  </a:cubicBezTo>
                  <a:cubicBezTo>
                    <a:pt x="1202791" y="865782"/>
                    <a:pt x="1194159" y="866601"/>
                    <a:pt x="1186969" y="869083"/>
                  </a:cubicBezTo>
                  <a:close/>
                  <a:moveTo>
                    <a:pt x="1246924" y="863771"/>
                  </a:moveTo>
                  <a:cubicBezTo>
                    <a:pt x="1250382" y="865633"/>
                    <a:pt x="1252572" y="868462"/>
                    <a:pt x="1253368" y="872012"/>
                  </a:cubicBezTo>
                  <a:lnTo>
                    <a:pt x="1253617" y="871962"/>
                  </a:lnTo>
                  <a:cubicBezTo>
                    <a:pt x="1255258" y="877671"/>
                    <a:pt x="1252820" y="884969"/>
                    <a:pt x="1246551" y="893632"/>
                  </a:cubicBezTo>
                  <a:cubicBezTo>
                    <a:pt x="1245506" y="895196"/>
                    <a:pt x="1244362" y="896759"/>
                    <a:pt x="1243193" y="898298"/>
                  </a:cubicBezTo>
                  <a:cubicBezTo>
                    <a:pt x="1253268" y="899862"/>
                    <a:pt x="1272748" y="908252"/>
                    <a:pt x="1301456" y="923418"/>
                  </a:cubicBezTo>
                  <a:lnTo>
                    <a:pt x="1298446" y="929028"/>
                  </a:lnTo>
                  <a:cubicBezTo>
                    <a:pt x="1275061" y="916667"/>
                    <a:pt x="1247223" y="904082"/>
                    <a:pt x="1240655" y="904082"/>
                  </a:cubicBezTo>
                  <a:cubicBezTo>
                    <a:pt x="1240630" y="904082"/>
                    <a:pt x="1240630" y="904082"/>
                    <a:pt x="1240630" y="904082"/>
                  </a:cubicBezTo>
                  <a:cubicBezTo>
                    <a:pt x="1241252" y="907880"/>
                    <a:pt x="1250059" y="919323"/>
                    <a:pt x="1260408" y="929648"/>
                  </a:cubicBezTo>
                  <a:lnTo>
                    <a:pt x="1255905" y="934141"/>
                  </a:lnTo>
                  <a:cubicBezTo>
                    <a:pt x="1251502" y="929773"/>
                    <a:pt x="1238690" y="916493"/>
                    <a:pt x="1235182" y="907507"/>
                  </a:cubicBezTo>
                  <a:cubicBezTo>
                    <a:pt x="1233316" y="909394"/>
                    <a:pt x="1231450" y="911181"/>
                    <a:pt x="1229560" y="912819"/>
                  </a:cubicBezTo>
                  <a:cubicBezTo>
                    <a:pt x="1224684" y="919149"/>
                    <a:pt x="1222270" y="926844"/>
                    <a:pt x="1222892" y="934588"/>
                  </a:cubicBezTo>
                  <a:cubicBezTo>
                    <a:pt x="1229709" y="1018486"/>
                    <a:pt x="1282301" y="1055769"/>
                    <a:pt x="1304591" y="1067931"/>
                  </a:cubicBezTo>
                  <a:cubicBezTo>
                    <a:pt x="1312054" y="1072002"/>
                    <a:pt x="1320115" y="1073169"/>
                    <a:pt x="1327280" y="1071233"/>
                  </a:cubicBezTo>
                  <a:cubicBezTo>
                    <a:pt x="1340241" y="1067733"/>
                    <a:pt x="1342778" y="1057283"/>
                    <a:pt x="1347281" y="1033975"/>
                  </a:cubicBezTo>
                  <a:cubicBezTo>
                    <a:pt x="1350690" y="1016376"/>
                    <a:pt x="1355392" y="992224"/>
                    <a:pt x="1368975" y="963406"/>
                  </a:cubicBezTo>
                  <a:cubicBezTo>
                    <a:pt x="1377906" y="944442"/>
                    <a:pt x="1379473" y="928109"/>
                    <a:pt x="1373577" y="914879"/>
                  </a:cubicBezTo>
                  <a:cubicBezTo>
                    <a:pt x="1362432" y="889735"/>
                    <a:pt x="1326931" y="878888"/>
                    <a:pt x="1300984" y="870945"/>
                  </a:cubicBezTo>
                  <a:cubicBezTo>
                    <a:pt x="1297103" y="869753"/>
                    <a:pt x="1293421" y="868636"/>
                    <a:pt x="1290087" y="867544"/>
                  </a:cubicBezTo>
                  <a:cubicBezTo>
                    <a:pt x="1269961" y="860941"/>
                    <a:pt x="1255557" y="861835"/>
                    <a:pt x="1246924" y="863771"/>
                  </a:cubicBezTo>
                  <a:close/>
                  <a:moveTo>
                    <a:pt x="1205453" y="922078"/>
                  </a:moveTo>
                  <a:cubicBezTo>
                    <a:pt x="1202468" y="920638"/>
                    <a:pt x="1199259" y="918230"/>
                    <a:pt x="1196074" y="915177"/>
                  </a:cubicBezTo>
                  <a:cubicBezTo>
                    <a:pt x="1192741" y="925900"/>
                    <a:pt x="1179904" y="938113"/>
                    <a:pt x="1176570" y="941141"/>
                  </a:cubicBezTo>
                  <a:lnTo>
                    <a:pt x="1172266" y="936450"/>
                  </a:lnTo>
                  <a:cubicBezTo>
                    <a:pt x="1180227" y="929202"/>
                    <a:pt x="1190278" y="917237"/>
                    <a:pt x="1190601" y="910933"/>
                  </a:cubicBezTo>
                  <a:lnTo>
                    <a:pt x="1152936" y="927514"/>
                  </a:lnTo>
                  <a:lnTo>
                    <a:pt x="1150374" y="921681"/>
                  </a:lnTo>
                  <a:lnTo>
                    <a:pt x="1187516" y="905348"/>
                  </a:lnTo>
                  <a:cubicBezTo>
                    <a:pt x="1181944" y="897802"/>
                    <a:pt x="1177416" y="889189"/>
                    <a:pt x="1175948" y="882189"/>
                  </a:cubicBezTo>
                  <a:cubicBezTo>
                    <a:pt x="1175052" y="878044"/>
                    <a:pt x="1175202" y="874444"/>
                    <a:pt x="1176222" y="871441"/>
                  </a:cubicBezTo>
                  <a:lnTo>
                    <a:pt x="1176072" y="871317"/>
                  </a:lnTo>
                  <a:lnTo>
                    <a:pt x="1176396" y="870945"/>
                  </a:lnTo>
                  <a:cubicBezTo>
                    <a:pt x="1176893" y="869629"/>
                    <a:pt x="1177565" y="868413"/>
                    <a:pt x="1178461" y="867370"/>
                  </a:cubicBezTo>
                  <a:cubicBezTo>
                    <a:pt x="1172142" y="864143"/>
                    <a:pt x="1156668" y="859353"/>
                    <a:pt x="1130919" y="869952"/>
                  </a:cubicBezTo>
                  <a:cubicBezTo>
                    <a:pt x="1124849" y="872434"/>
                    <a:pt x="1118854" y="874693"/>
                    <a:pt x="1113032" y="876877"/>
                  </a:cubicBezTo>
                  <a:cubicBezTo>
                    <a:pt x="1084050" y="887823"/>
                    <a:pt x="1061137" y="896462"/>
                    <a:pt x="1060515" y="920514"/>
                  </a:cubicBezTo>
                  <a:cubicBezTo>
                    <a:pt x="1060142" y="934861"/>
                    <a:pt x="1063600" y="948588"/>
                    <a:pt x="1066934" y="961867"/>
                  </a:cubicBezTo>
                  <a:cubicBezTo>
                    <a:pt x="1070839" y="977381"/>
                    <a:pt x="1074521" y="992026"/>
                    <a:pt x="1072282" y="1006993"/>
                  </a:cubicBezTo>
                  <a:cubicBezTo>
                    <a:pt x="1069596" y="1024890"/>
                    <a:pt x="1072755" y="1060708"/>
                    <a:pt x="1088577" y="1068403"/>
                  </a:cubicBezTo>
                  <a:cubicBezTo>
                    <a:pt x="1099275" y="1073591"/>
                    <a:pt x="1115346" y="1065325"/>
                    <a:pt x="1135099" y="1044499"/>
                  </a:cubicBezTo>
                  <a:cubicBezTo>
                    <a:pt x="1191497" y="985051"/>
                    <a:pt x="1203538" y="932602"/>
                    <a:pt x="1205453" y="922078"/>
                  </a:cubicBezTo>
                  <a:close/>
                  <a:moveTo>
                    <a:pt x="1184207" y="863374"/>
                  </a:moveTo>
                  <a:cubicBezTo>
                    <a:pt x="1184456" y="863275"/>
                    <a:pt x="1184655" y="863151"/>
                    <a:pt x="1184904" y="863076"/>
                  </a:cubicBezTo>
                  <a:cubicBezTo>
                    <a:pt x="1200876" y="857566"/>
                    <a:pt x="1222470" y="859402"/>
                    <a:pt x="1235008" y="861214"/>
                  </a:cubicBezTo>
                  <a:cubicBezTo>
                    <a:pt x="1239735" y="858707"/>
                    <a:pt x="1258816" y="850591"/>
                    <a:pt x="1292078" y="861512"/>
                  </a:cubicBezTo>
                  <a:cubicBezTo>
                    <a:pt x="1295386" y="862580"/>
                    <a:pt x="1299018" y="863697"/>
                    <a:pt x="1302850" y="864863"/>
                  </a:cubicBezTo>
                  <a:cubicBezTo>
                    <a:pt x="1329966" y="873154"/>
                    <a:pt x="1367084" y="884522"/>
                    <a:pt x="1379399" y="912298"/>
                  </a:cubicBezTo>
                  <a:cubicBezTo>
                    <a:pt x="1386066" y="927290"/>
                    <a:pt x="1384499" y="945386"/>
                    <a:pt x="1374722" y="966112"/>
                  </a:cubicBezTo>
                  <a:cubicBezTo>
                    <a:pt x="1361487" y="994210"/>
                    <a:pt x="1357083" y="1016947"/>
                    <a:pt x="1353551" y="1035191"/>
                  </a:cubicBezTo>
                  <a:cubicBezTo>
                    <a:pt x="1349172" y="1057754"/>
                    <a:pt x="1346286" y="1072672"/>
                    <a:pt x="1328946" y="1077364"/>
                  </a:cubicBezTo>
                  <a:cubicBezTo>
                    <a:pt x="1326160" y="1078108"/>
                    <a:pt x="1323249" y="1078505"/>
                    <a:pt x="1320314" y="1078505"/>
                  </a:cubicBezTo>
                  <a:cubicBezTo>
                    <a:pt x="1314045" y="1078505"/>
                    <a:pt x="1307601" y="1076793"/>
                    <a:pt x="1301531" y="1073491"/>
                  </a:cubicBezTo>
                  <a:cubicBezTo>
                    <a:pt x="1278345" y="1060857"/>
                    <a:pt x="1223614" y="1022085"/>
                    <a:pt x="1216549" y="935084"/>
                  </a:cubicBezTo>
                  <a:cubicBezTo>
                    <a:pt x="1216151" y="930343"/>
                    <a:pt x="1216773" y="925652"/>
                    <a:pt x="1218166" y="921159"/>
                  </a:cubicBezTo>
                  <a:cubicBezTo>
                    <a:pt x="1215653" y="922525"/>
                    <a:pt x="1213414" y="923418"/>
                    <a:pt x="1211673" y="923567"/>
                  </a:cubicBezTo>
                  <a:cubicBezTo>
                    <a:pt x="1209458" y="935879"/>
                    <a:pt x="1197069" y="988402"/>
                    <a:pt x="1139726" y="1048868"/>
                  </a:cubicBezTo>
                  <a:cubicBezTo>
                    <a:pt x="1122436" y="1067112"/>
                    <a:pt x="1107584" y="1076296"/>
                    <a:pt x="1095419" y="1076296"/>
                  </a:cubicBezTo>
                  <a:cubicBezTo>
                    <a:pt x="1091986" y="1076296"/>
                    <a:pt x="1088776" y="1075576"/>
                    <a:pt x="1085791" y="1074112"/>
                  </a:cubicBezTo>
                  <a:cubicBezTo>
                    <a:pt x="1066038" y="1064506"/>
                    <a:pt x="1063127" y="1025064"/>
                    <a:pt x="1065988" y="1006050"/>
                  </a:cubicBezTo>
                  <a:cubicBezTo>
                    <a:pt x="1068028" y="992349"/>
                    <a:pt x="1064496" y="978299"/>
                    <a:pt x="1060764" y="963406"/>
                  </a:cubicBezTo>
                  <a:cubicBezTo>
                    <a:pt x="1057331" y="949729"/>
                    <a:pt x="1053748" y="935556"/>
                    <a:pt x="1054146" y="920340"/>
                  </a:cubicBezTo>
                  <a:cubicBezTo>
                    <a:pt x="1054893" y="892018"/>
                    <a:pt x="1080791" y="882263"/>
                    <a:pt x="1110768" y="870945"/>
                  </a:cubicBezTo>
                  <a:cubicBezTo>
                    <a:pt x="1116540" y="868760"/>
                    <a:pt x="1122486" y="866526"/>
                    <a:pt x="1128481" y="864069"/>
                  </a:cubicBezTo>
                  <a:cubicBezTo>
                    <a:pt x="1160574" y="850888"/>
                    <a:pt x="1178859" y="859874"/>
                    <a:pt x="1184207" y="863374"/>
                  </a:cubicBezTo>
                  <a:close/>
                  <a:moveTo>
                    <a:pt x="1371562" y="781908"/>
                  </a:moveTo>
                  <a:cubicBezTo>
                    <a:pt x="1394972" y="780146"/>
                    <a:pt x="1415173" y="778632"/>
                    <a:pt x="1426243" y="765005"/>
                  </a:cubicBezTo>
                  <a:cubicBezTo>
                    <a:pt x="1433931" y="755548"/>
                    <a:pt x="1436319" y="740903"/>
                    <a:pt x="1433508" y="720226"/>
                  </a:cubicBezTo>
                  <a:cubicBezTo>
                    <a:pt x="1418681" y="610488"/>
                    <a:pt x="1285908" y="604978"/>
                    <a:pt x="1284564" y="604928"/>
                  </a:cubicBezTo>
                  <a:lnTo>
                    <a:pt x="1284365" y="611283"/>
                  </a:lnTo>
                  <a:cubicBezTo>
                    <a:pt x="1285659" y="611307"/>
                    <a:pt x="1413083" y="616594"/>
                    <a:pt x="1427214" y="721070"/>
                  </a:cubicBezTo>
                  <a:cubicBezTo>
                    <a:pt x="1429751" y="739910"/>
                    <a:pt x="1427836" y="752966"/>
                    <a:pt x="1421293" y="761008"/>
                  </a:cubicBezTo>
                  <a:cubicBezTo>
                    <a:pt x="1411964" y="772501"/>
                    <a:pt x="1393032" y="773916"/>
                    <a:pt x="1371089" y="775554"/>
                  </a:cubicBezTo>
                  <a:cubicBezTo>
                    <a:pt x="1330688" y="778582"/>
                    <a:pt x="1280385" y="782330"/>
                    <a:pt x="1249188" y="846569"/>
                  </a:cubicBezTo>
                  <a:lnTo>
                    <a:pt x="1254935" y="849325"/>
                  </a:lnTo>
                  <a:cubicBezTo>
                    <a:pt x="1284515" y="788412"/>
                    <a:pt x="1332778" y="784788"/>
                    <a:pt x="1371562" y="781908"/>
                  </a:cubicBezTo>
                  <a:close/>
                  <a:moveTo>
                    <a:pt x="1081238" y="788933"/>
                  </a:moveTo>
                  <a:cubicBezTo>
                    <a:pt x="1118530" y="799979"/>
                    <a:pt x="1160797" y="812514"/>
                    <a:pt x="1177565" y="854041"/>
                  </a:cubicBezTo>
                  <a:lnTo>
                    <a:pt x="1183461" y="851683"/>
                  </a:lnTo>
                  <a:cubicBezTo>
                    <a:pt x="1165549" y="807301"/>
                    <a:pt x="1121714" y="794295"/>
                    <a:pt x="1083054" y="782852"/>
                  </a:cubicBezTo>
                  <a:cubicBezTo>
                    <a:pt x="1042727" y="770887"/>
                    <a:pt x="1010859" y="761455"/>
                    <a:pt x="1018521" y="721244"/>
                  </a:cubicBezTo>
                  <a:cubicBezTo>
                    <a:pt x="1033846" y="640945"/>
                    <a:pt x="1158086" y="619970"/>
                    <a:pt x="1159330" y="619772"/>
                  </a:cubicBezTo>
                  <a:lnTo>
                    <a:pt x="1158335" y="613492"/>
                  </a:lnTo>
                  <a:cubicBezTo>
                    <a:pt x="1153036" y="614336"/>
                    <a:pt x="1028423" y="635385"/>
                    <a:pt x="1012277" y="720052"/>
                  </a:cubicBezTo>
                  <a:cubicBezTo>
                    <a:pt x="1003520" y="765898"/>
                    <a:pt x="1041285" y="777093"/>
                    <a:pt x="1081238" y="788933"/>
                  </a:cubicBezTo>
                  <a:close/>
                  <a:moveTo>
                    <a:pt x="437874" y="1137284"/>
                  </a:moveTo>
                  <a:cubicBezTo>
                    <a:pt x="437874" y="1123334"/>
                    <a:pt x="431630" y="881990"/>
                    <a:pt x="431381" y="871714"/>
                  </a:cubicBezTo>
                  <a:lnTo>
                    <a:pt x="425012" y="871888"/>
                  </a:lnTo>
                  <a:cubicBezTo>
                    <a:pt x="425062" y="874395"/>
                    <a:pt x="431505" y="1123408"/>
                    <a:pt x="431505" y="1137284"/>
                  </a:cubicBezTo>
                  <a:close/>
                  <a:moveTo>
                    <a:pt x="191658" y="1144308"/>
                  </a:moveTo>
                  <a:lnTo>
                    <a:pt x="236065" y="882958"/>
                  </a:lnTo>
                  <a:lnTo>
                    <a:pt x="232508" y="882338"/>
                  </a:lnTo>
                  <a:lnTo>
                    <a:pt x="232508" y="881717"/>
                  </a:lnTo>
                  <a:lnTo>
                    <a:pt x="193624" y="881717"/>
                  </a:lnTo>
                  <a:lnTo>
                    <a:pt x="193624" y="888072"/>
                  </a:lnTo>
                  <a:lnTo>
                    <a:pt x="228751" y="888072"/>
                  </a:lnTo>
                  <a:lnTo>
                    <a:pt x="185389" y="1143241"/>
                  </a:lnTo>
                  <a:close/>
                  <a:moveTo>
                    <a:pt x="702151" y="852874"/>
                  </a:moveTo>
                  <a:cubicBezTo>
                    <a:pt x="702822" y="854562"/>
                    <a:pt x="767231" y="1025312"/>
                    <a:pt x="746831" y="1299743"/>
                  </a:cubicBezTo>
                  <a:lnTo>
                    <a:pt x="746607" y="1302498"/>
                  </a:lnTo>
                  <a:lnTo>
                    <a:pt x="362320" y="1328636"/>
                  </a:lnTo>
                  <a:lnTo>
                    <a:pt x="0" y="1355940"/>
                  </a:lnTo>
                  <a:lnTo>
                    <a:pt x="75" y="1352465"/>
                  </a:lnTo>
                  <a:cubicBezTo>
                    <a:pt x="3284" y="1178587"/>
                    <a:pt x="134464" y="886508"/>
                    <a:pt x="135783" y="883579"/>
                  </a:cubicBezTo>
                  <a:lnTo>
                    <a:pt x="141579" y="886185"/>
                  </a:lnTo>
                  <a:cubicBezTo>
                    <a:pt x="140286" y="889089"/>
                    <a:pt x="11394" y="1176130"/>
                    <a:pt x="6518" y="1349089"/>
                  </a:cubicBezTo>
                  <a:lnTo>
                    <a:pt x="40451" y="1346532"/>
                  </a:lnTo>
                  <a:cubicBezTo>
                    <a:pt x="31719" y="1250571"/>
                    <a:pt x="84659" y="1096700"/>
                    <a:pt x="85206" y="1095136"/>
                  </a:cubicBezTo>
                  <a:lnTo>
                    <a:pt x="158646" y="910039"/>
                  </a:lnTo>
                  <a:lnTo>
                    <a:pt x="164567" y="912372"/>
                  </a:lnTo>
                  <a:lnTo>
                    <a:pt x="91177" y="1097345"/>
                  </a:lnTo>
                  <a:cubicBezTo>
                    <a:pt x="90680" y="1098760"/>
                    <a:pt x="38138" y="1251514"/>
                    <a:pt x="46820" y="1346036"/>
                  </a:cubicBezTo>
                  <a:lnTo>
                    <a:pt x="358837" y="1322530"/>
                  </a:lnTo>
                  <a:lnTo>
                    <a:pt x="358315" y="1293786"/>
                  </a:lnTo>
                  <a:lnTo>
                    <a:pt x="227881" y="1217880"/>
                  </a:lnTo>
                  <a:lnTo>
                    <a:pt x="231090" y="1212395"/>
                  </a:lnTo>
                  <a:lnTo>
                    <a:pt x="358190" y="1286364"/>
                  </a:lnTo>
                  <a:lnTo>
                    <a:pt x="350951" y="876753"/>
                  </a:lnTo>
                  <a:lnTo>
                    <a:pt x="357320" y="876629"/>
                  </a:lnTo>
                  <a:lnTo>
                    <a:pt x="364534" y="1285346"/>
                  </a:lnTo>
                  <a:lnTo>
                    <a:pt x="587539" y="1103451"/>
                  </a:lnTo>
                  <a:lnTo>
                    <a:pt x="591569" y="1108366"/>
                  </a:lnTo>
                  <a:lnTo>
                    <a:pt x="368763" y="1290087"/>
                  </a:lnTo>
                  <a:lnTo>
                    <a:pt x="549899" y="1228628"/>
                  </a:lnTo>
                  <a:lnTo>
                    <a:pt x="551939" y="1234660"/>
                  </a:lnTo>
                  <a:lnTo>
                    <a:pt x="364758" y="1298155"/>
                  </a:lnTo>
                  <a:lnTo>
                    <a:pt x="365206" y="1322083"/>
                  </a:lnTo>
                  <a:lnTo>
                    <a:pt x="689264" y="1300016"/>
                  </a:lnTo>
                  <a:lnTo>
                    <a:pt x="695981" y="1080541"/>
                  </a:lnTo>
                  <a:lnTo>
                    <a:pt x="603187" y="862307"/>
                  </a:lnTo>
                  <a:lnTo>
                    <a:pt x="574453" y="862307"/>
                  </a:lnTo>
                  <a:lnTo>
                    <a:pt x="630727" y="1079151"/>
                  </a:lnTo>
                  <a:lnTo>
                    <a:pt x="624582" y="1080739"/>
                  </a:lnTo>
                  <a:lnTo>
                    <a:pt x="566218" y="855952"/>
                  </a:lnTo>
                  <a:lnTo>
                    <a:pt x="607391" y="855952"/>
                  </a:lnTo>
                  <a:lnTo>
                    <a:pt x="702399" y="1079349"/>
                  </a:lnTo>
                  <a:lnTo>
                    <a:pt x="702375" y="1080044"/>
                  </a:lnTo>
                  <a:lnTo>
                    <a:pt x="695658" y="1299594"/>
                  </a:lnTo>
                  <a:lnTo>
                    <a:pt x="740686" y="1296516"/>
                  </a:lnTo>
                  <a:cubicBezTo>
                    <a:pt x="760340" y="1025238"/>
                    <a:pt x="696852" y="856821"/>
                    <a:pt x="696230" y="855158"/>
                  </a:cubicBezTo>
                  <a:lnTo>
                    <a:pt x="702151" y="852874"/>
                  </a:lnTo>
                </a:path>
              </a:pathLst>
            </a:custGeom>
            <a:solidFill>
              <a:srgbClr val="100F0D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37" name="Forma libre: forma 236">
              <a:extLst>
                <a:ext uri="{FF2B5EF4-FFF2-40B4-BE49-F238E27FC236}">
                  <a16:creationId xmlns:a16="http://schemas.microsoft.com/office/drawing/2014/main" xmlns="" id="{4C7BD7C8-012A-4BFA-9E3F-2A5DAB8B0330}"/>
                </a:ext>
              </a:extLst>
            </p:cNvPr>
            <p:cNvSpPr/>
            <p:nvPr/>
          </p:nvSpPr>
          <p:spPr>
            <a:xfrm>
              <a:off x="2236883" y="17606190"/>
              <a:ext cx="167054" cy="79802"/>
            </a:xfrm>
            <a:custGeom>
              <a:avLst/>
              <a:gdLst>
                <a:gd name="connsiteX0" fmla="*/ 167054 w 167054"/>
                <a:gd name="connsiteY0" fmla="*/ 68955 h 79802"/>
                <a:gd name="connsiteX1" fmla="*/ 2339 w 167054"/>
                <a:gd name="connsiteY1" fmla="*/ 79802 h 79802"/>
                <a:gd name="connsiteX2" fmla="*/ 0 w 167054"/>
                <a:gd name="connsiteY2" fmla="*/ 16829 h 79802"/>
                <a:gd name="connsiteX3" fmla="*/ 165711 w 167054"/>
                <a:gd name="connsiteY3" fmla="*/ 0 h 79802"/>
                <a:gd name="connsiteX4" fmla="*/ 167054 w 167054"/>
                <a:gd name="connsiteY4" fmla="*/ 68955 h 79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054" h="79802">
                  <a:moveTo>
                    <a:pt x="167054" y="68955"/>
                  </a:moveTo>
                  <a:lnTo>
                    <a:pt x="2339" y="79802"/>
                  </a:lnTo>
                  <a:lnTo>
                    <a:pt x="0" y="16829"/>
                  </a:lnTo>
                  <a:lnTo>
                    <a:pt x="165711" y="0"/>
                  </a:lnTo>
                  <a:lnTo>
                    <a:pt x="167054" y="68955"/>
                  </a:lnTo>
                </a:path>
              </a:pathLst>
            </a:custGeom>
            <a:solidFill>
              <a:srgbClr val="FFFFFF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38" name="Forma libre: forma 237">
              <a:extLst>
                <a:ext uri="{FF2B5EF4-FFF2-40B4-BE49-F238E27FC236}">
                  <a16:creationId xmlns:a16="http://schemas.microsoft.com/office/drawing/2014/main" xmlns="" id="{0C26A6E5-8A7A-4AD8-A2E8-D9C7291EE28F}"/>
                </a:ext>
              </a:extLst>
            </p:cNvPr>
            <p:cNvSpPr/>
            <p:nvPr/>
          </p:nvSpPr>
          <p:spPr>
            <a:xfrm>
              <a:off x="2065101" y="17584644"/>
              <a:ext cx="556764" cy="111524"/>
            </a:xfrm>
            <a:custGeom>
              <a:avLst/>
              <a:gdLst>
                <a:gd name="connsiteX0" fmla="*/ 177204 w 556764"/>
                <a:gd name="connsiteY0" fmla="*/ 97972 h 111524"/>
                <a:gd name="connsiteX1" fmla="*/ 175065 w 556764"/>
                <a:gd name="connsiteY1" fmla="*/ 41254 h 111524"/>
                <a:gd name="connsiteX2" fmla="*/ 202107 w 556764"/>
                <a:gd name="connsiteY2" fmla="*/ 38499 h 111524"/>
                <a:gd name="connsiteX3" fmla="*/ 203525 w 556764"/>
                <a:gd name="connsiteY3" fmla="*/ 81317 h 111524"/>
                <a:gd name="connsiteX4" fmla="*/ 309206 w 556764"/>
                <a:gd name="connsiteY4" fmla="*/ 74466 h 111524"/>
                <a:gd name="connsiteX5" fmla="*/ 309206 w 556764"/>
                <a:gd name="connsiteY5" fmla="*/ 27627 h 111524"/>
                <a:gd name="connsiteX6" fmla="*/ 334382 w 556764"/>
                <a:gd name="connsiteY6" fmla="*/ 25070 h 111524"/>
                <a:gd name="connsiteX7" fmla="*/ 335576 w 556764"/>
                <a:gd name="connsiteY7" fmla="*/ 87522 h 111524"/>
                <a:gd name="connsiteX8" fmla="*/ 556765 w 556764"/>
                <a:gd name="connsiteY8" fmla="*/ 76203 h 111524"/>
                <a:gd name="connsiteX9" fmla="*/ 549749 w 556764"/>
                <a:gd name="connsiteY9" fmla="*/ 0 h 111524"/>
                <a:gd name="connsiteX10" fmla="*/ 340676 w 556764"/>
                <a:gd name="connsiteY10" fmla="*/ 21223 h 111524"/>
                <a:gd name="connsiteX11" fmla="*/ 340602 w 556764"/>
                <a:gd name="connsiteY11" fmla="*/ 18046 h 111524"/>
                <a:gd name="connsiteX12" fmla="*/ 219571 w 556764"/>
                <a:gd name="connsiteY12" fmla="*/ 30332 h 111524"/>
                <a:gd name="connsiteX13" fmla="*/ 201883 w 556764"/>
                <a:gd name="connsiteY13" fmla="*/ 31871 h 111524"/>
                <a:gd name="connsiteX14" fmla="*/ 201908 w 556764"/>
                <a:gd name="connsiteY14" fmla="*/ 32120 h 111524"/>
                <a:gd name="connsiteX15" fmla="*/ 168472 w 556764"/>
                <a:gd name="connsiteY15" fmla="*/ 35520 h 111524"/>
                <a:gd name="connsiteX16" fmla="*/ 168597 w 556764"/>
                <a:gd name="connsiteY16" fmla="*/ 38697 h 111524"/>
                <a:gd name="connsiteX17" fmla="*/ 0 w 556764"/>
                <a:gd name="connsiteY17" fmla="*/ 55800 h 111524"/>
                <a:gd name="connsiteX18" fmla="*/ 19181 w 556764"/>
                <a:gd name="connsiteY18" fmla="*/ 111525 h 111524"/>
                <a:gd name="connsiteX19" fmla="*/ 51422 w 556764"/>
                <a:gd name="connsiteY19" fmla="*/ 109415 h 111524"/>
                <a:gd name="connsiteX20" fmla="*/ 46099 w 556764"/>
                <a:gd name="connsiteY20" fmla="*/ 51927 h 111524"/>
                <a:gd name="connsiteX21" fmla="*/ 84137 w 556764"/>
                <a:gd name="connsiteY21" fmla="*/ 51927 h 111524"/>
                <a:gd name="connsiteX22" fmla="*/ 87072 w 556764"/>
                <a:gd name="connsiteY22" fmla="*/ 107082 h 111524"/>
                <a:gd name="connsiteX23" fmla="*/ 170960 w 556764"/>
                <a:gd name="connsiteY23" fmla="*/ 101571 h 111524"/>
                <a:gd name="connsiteX24" fmla="*/ 171085 w 556764"/>
                <a:gd name="connsiteY24" fmla="*/ 104748 h 111524"/>
                <a:gd name="connsiteX25" fmla="*/ 342070 w 556764"/>
                <a:gd name="connsiteY25" fmla="*/ 93454 h 111524"/>
                <a:gd name="connsiteX26" fmla="*/ 342020 w 556764"/>
                <a:gd name="connsiteY26" fmla="*/ 90277 h 111524"/>
                <a:gd name="connsiteX27" fmla="*/ 430858 w 556764"/>
                <a:gd name="connsiteY27" fmla="*/ 84444 h 111524"/>
                <a:gd name="connsiteX28" fmla="*/ 422624 w 556764"/>
                <a:gd name="connsiteY28" fmla="*/ 25095 h 111524"/>
                <a:gd name="connsiteX29" fmla="*/ 453522 w 556764"/>
                <a:gd name="connsiteY29" fmla="*/ 22538 h 111524"/>
                <a:gd name="connsiteX30" fmla="*/ 460040 w 556764"/>
                <a:gd name="connsiteY30" fmla="*/ 81317 h 111524"/>
                <a:gd name="connsiteX31" fmla="*/ 458945 w 556764"/>
                <a:gd name="connsiteY31" fmla="*/ 82607 h 111524"/>
                <a:gd name="connsiteX32" fmla="*/ 556765 w 556764"/>
                <a:gd name="connsiteY32" fmla="*/ 76203 h 11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56764" h="111524">
                  <a:moveTo>
                    <a:pt x="177204" y="97972"/>
                  </a:moveTo>
                  <a:lnTo>
                    <a:pt x="175065" y="41254"/>
                  </a:lnTo>
                  <a:lnTo>
                    <a:pt x="202107" y="38499"/>
                  </a:lnTo>
                  <a:lnTo>
                    <a:pt x="203525" y="81317"/>
                  </a:lnTo>
                  <a:lnTo>
                    <a:pt x="309206" y="74466"/>
                  </a:lnTo>
                  <a:lnTo>
                    <a:pt x="309206" y="27627"/>
                  </a:lnTo>
                  <a:lnTo>
                    <a:pt x="334382" y="25070"/>
                  </a:lnTo>
                  <a:lnTo>
                    <a:pt x="335576" y="87522"/>
                  </a:lnTo>
                  <a:close/>
                  <a:moveTo>
                    <a:pt x="556765" y="76203"/>
                  </a:moveTo>
                  <a:lnTo>
                    <a:pt x="549749" y="0"/>
                  </a:lnTo>
                  <a:lnTo>
                    <a:pt x="340676" y="21223"/>
                  </a:lnTo>
                  <a:lnTo>
                    <a:pt x="340602" y="18046"/>
                  </a:lnTo>
                  <a:lnTo>
                    <a:pt x="219571" y="30332"/>
                  </a:lnTo>
                  <a:lnTo>
                    <a:pt x="201883" y="31871"/>
                  </a:lnTo>
                  <a:lnTo>
                    <a:pt x="201908" y="32120"/>
                  </a:lnTo>
                  <a:lnTo>
                    <a:pt x="168472" y="35520"/>
                  </a:lnTo>
                  <a:lnTo>
                    <a:pt x="168597" y="38697"/>
                  </a:lnTo>
                  <a:lnTo>
                    <a:pt x="0" y="55800"/>
                  </a:lnTo>
                  <a:lnTo>
                    <a:pt x="19181" y="111525"/>
                  </a:lnTo>
                  <a:lnTo>
                    <a:pt x="51422" y="109415"/>
                  </a:lnTo>
                  <a:lnTo>
                    <a:pt x="46099" y="51927"/>
                  </a:lnTo>
                  <a:lnTo>
                    <a:pt x="84137" y="51927"/>
                  </a:lnTo>
                  <a:lnTo>
                    <a:pt x="87072" y="107082"/>
                  </a:lnTo>
                  <a:lnTo>
                    <a:pt x="170960" y="101571"/>
                  </a:lnTo>
                  <a:lnTo>
                    <a:pt x="171085" y="104748"/>
                  </a:lnTo>
                  <a:lnTo>
                    <a:pt x="342070" y="93454"/>
                  </a:lnTo>
                  <a:lnTo>
                    <a:pt x="342020" y="90277"/>
                  </a:lnTo>
                  <a:lnTo>
                    <a:pt x="430858" y="84444"/>
                  </a:lnTo>
                  <a:lnTo>
                    <a:pt x="422624" y="25095"/>
                  </a:lnTo>
                  <a:lnTo>
                    <a:pt x="453522" y="22538"/>
                  </a:lnTo>
                  <a:lnTo>
                    <a:pt x="460040" y="81317"/>
                  </a:lnTo>
                  <a:lnTo>
                    <a:pt x="458945" y="82607"/>
                  </a:lnTo>
                  <a:lnTo>
                    <a:pt x="556765" y="76203"/>
                  </a:lnTo>
                </a:path>
              </a:pathLst>
            </a:custGeom>
            <a:solidFill>
              <a:srgbClr val="100F0D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39" name="Forma libre: forma 238">
              <a:extLst>
                <a:ext uri="{FF2B5EF4-FFF2-40B4-BE49-F238E27FC236}">
                  <a16:creationId xmlns:a16="http://schemas.microsoft.com/office/drawing/2014/main" xmlns="" id="{CE969B5B-7776-47EF-BA65-48E64B003421}"/>
                </a:ext>
              </a:extLst>
            </p:cNvPr>
            <p:cNvSpPr/>
            <p:nvPr/>
          </p:nvSpPr>
          <p:spPr>
            <a:xfrm>
              <a:off x="1558651" y="16523909"/>
              <a:ext cx="1436353" cy="1148992"/>
            </a:xfrm>
            <a:custGeom>
              <a:avLst/>
              <a:gdLst>
                <a:gd name="connsiteX0" fmla="*/ 1194396 w 1436353"/>
                <a:gd name="connsiteY0" fmla="*/ 447411 h 1148992"/>
                <a:gd name="connsiteX1" fmla="*/ 1044805 w 1436353"/>
                <a:gd name="connsiteY1" fmla="*/ 1069746 h 1148992"/>
                <a:gd name="connsiteX2" fmla="*/ 772692 w 1436353"/>
                <a:gd name="connsiteY2" fmla="*/ 1093550 h 1148992"/>
                <a:gd name="connsiteX3" fmla="*/ 512794 w 1436353"/>
                <a:gd name="connsiteY3" fmla="*/ 1136939 h 1148992"/>
                <a:gd name="connsiteX4" fmla="*/ 401964 w 1436353"/>
                <a:gd name="connsiteY4" fmla="*/ 818821 h 1148992"/>
                <a:gd name="connsiteX5" fmla="*/ 271878 w 1436353"/>
                <a:gd name="connsiteY5" fmla="*/ 862086 h 1148992"/>
                <a:gd name="connsiteX6" fmla="*/ 317404 w 1436353"/>
                <a:gd name="connsiteY6" fmla="*/ 926647 h 1148992"/>
                <a:gd name="connsiteX7" fmla="*/ 130945 w 1436353"/>
                <a:gd name="connsiteY7" fmla="*/ 1020003 h 1148992"/>
                <a:gd name="connsiteX8" fmla="*/ 68079 w 1436353"/>
                <a:gd name="connsiteY8" fmla="*/ 931314 h 1148992"/>
                <a:gd name="connsiteX9" fmla="*/ 884 w 1436353"/>
                <a:gd name="connsiteY9" fmla="*/ 864245 h 1148992"/>
                <a:gd name="connsiteX10" fmla="*/ 364025 w 1436353"/>
                <a:gd name="connsiteY10" fmla="*/ 493257 h 1148992"/>
                <a:gd name="connsiteX11" fmla="*/ 368354 w 1436353"/>
                <a:gd name="connsiteY11" fmla="*/ 471637 h 1148992"/>
                <a:gd name="connsiteX12" fmla="*/ 593622 w 1436353"/>
                <a:gd name="connsiteY12" fmla="*/ 400324 h 1148992"/>
                <a:gd name="connsiteX13" fmla="*/ 646139 w 1436353"/>
                <a:gd name="connsiteY13" fmla="*/ 306695 h 1148992"/>
                <a:gd name="connsiteX14" fmla="*/ 857053 w 1436353"/>
                <a:gd name="connsiteY14" fmla="*/ 271001 h 1148992"/>
                <a:gd name="connsiteX15" fmla="*/ 879741 w 1436353"/>
                <a:gd name="connsiteY15" fmla="*/ 281402 h 1148992"/>
                <a:gd name="connsiteX16" fmla="*/ 1102248 w 1436353"/>
                <a:gd name="connsiteY16" fmla="*/ 182387 h 1148992"/>
                <a:gd name="connsiteX17" fmla="*/ 1238852 w 1436353"/>
                <a:gd name="connsiteY17" fmla="*/ 21690 h 1148992"/>
                <a:gd name="connsiteX18" fmla="*/ 1436133 w 1436353"/>
                <a:gd name="connsiteY18" fmla="*/ 95262 h 1148992"/>
                <a:gd name="connsiteX19" fmla="*/ 1194396 w 1436353"/>
                <a:gd name="connsiteY19" fmla="*/ 447411 h 114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36353" h="1148992">
                  <a:moveTo>
                    <a:pt x="1194396" y="447411"/>
                  </a:moveTo>
                  <a:cubicBezTo>
                    <a:pt x="1194396" y="447411"/>
                    <a:pt x="1126106" y="1030825"/>
                    <a:pt x="1044805" y="1069746"/>
                  </a:cubicBezTo>
                  <a:cubicBezTo>
                    <a:pt x="963480" y="1108691"/>
                    <a:pt x="772692" y="1093550"/>
                    <a:pt x="772692" y="1093550"/>
                  </a:cubicBezTo>
                  <a:cubicBezTo>
                    <a:pt x="772692" y="1093550"/>
                    <a:pt x="540732" y="1180079"/>
                    <a:pt x="512794" y="1136939"/>
                  </a:cubicBezTo>
                  <a:cubicBezTo>
                    <a:pt x="484881" y="1093823"/>
                    <a:pt x="401964" y="818821"/>
                    <a:pt x="401964" y="818821"/>
                  </a:cubicBezTo>
                  <a:lnTo>
                    <a:pt x="271878" y="862086"/>
                  </a:lnTo>
                  <a:cubicBezTo>
                    <a:pt x="287053" y="872908"/>
                    <a:pt x="317404" y="926647"/>
                    <a:pt x="317404" y="926647"/>
                  </a:cubicBezTo>
                  <a:cubicBezTo>
                    <a:pt x="303323" y="1036658"/>
                    <a:pt x="171073" y="1028641"/>
                    <a:pt x="130945" y="1020003"/>
                  </a:cubicBezTo>
                  <a:cubicBezTo>
                    <a:pt x="90842" y="1011340"/>
                    <a:pt x="68079" y="931314"/>
                    <a:pt x="68079" y="931314"/>
                  </a:cubicBezTo>
                  <a:cubicBezTo>
                    <a:pt x="68079" y="931314"/>
                    <a:pt x="22552" y="930222"/>
                    <a:pt x="884" y="864245"/>
                  </a:cubicBezTo>
                  <a:cubicBezTo>
                    <a:pt x="-20810" y="798268"/>
                    <a:pt x="364025" y="493257"/>
                    <a:pt x="364025" y="493257"/>
                  </a:cubicBezTo>
                  <a:lnTo>
                    <a:pt x="368354" y="471637"/>
                  </a:lnTo>
                  <a:cubicBezTo>
                    <a:pt x="396789" y="447808"/>
                    <a:pt x="500952" y="420702"/>
                    <a:pt x="593622" y="400324"/>
                  </a:cubicBezTo>
                  <a:cubicBezTo>
                    <a:pt x="608698" y="341669"/>
                    <a:pt x="646139" y="306695"/>
                    <a:pt x="646139" y="306695"/>
                  </a:cubicBezTo>
                  <a:lnTo>
                    <a:pt x="857053" y="271001"/>
                  </a:lnTo>
                  <a:cubicBezTo>
                    <a:pt x="865387" y="274030"/>
                    <a:pt x="872875" y="277554"/>
                    <a:pt x="879741" y="281402"/>
                  </a:cubicBezTo>
                  <a:cubicBezTo>
                    <a:pt x="981069" y="229003"/>
                    <a:pt x="1102248" y="182387"/>
                    <a:pt x="1102248" y="182387"/>
                  </a:cubicBezTo>
                  <a:cubicBezTo>
                    <a:pt x="1102248" y="182387"/>
                    <a:pt x="1175961" y="85507"/>
                    <a:pt x="1238852" y="21690"/>
                  </a:cubicBezTo>
                  <a:cubicBezTo>
                    <a:pt x="1301718" y="-42127"/>
                    <a:pt x="1427476" y="50881"/>
                    <a:pt x="1436133" y="95262"/>
                  </a:cubicBezTo>
                  <a:cubicBezTo>
                    <a:pt x="1444815" y="139619"/>
                    <a:pt x="1194396" y="447411"/>
                    <a:pt x="1194396" y="447411"/>
                  </a:cubicBezTo>
                </a:path>
              </a:pathLst>
            </a:custGeom>
            <a:solidFill>
              <a:srgbClr val="E0781F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40" name="Forma libre: forma 239">
              <a:extLst>
                <a:ext uri="{FF2B5EF4-FFF2-40B4-BE49-F238E27FC236}">
                  <a16:creationId xmlns:a16="http://schemas.microsoft.com/office/drawing/2014/main" xmlns="" id="{93EF7E38-C489-49E5-8BFF-9107B08E8F35}"/>
                </a:ext>
              </a:extLst>
            </p:cNvPr>
            <p:cNvSpPr/>
            <p:nvPr/>
          </p:nvSpPr>
          <p:spPr>
            <a:xfrm>
              <a:off x="1621182" y="16561758"/>
              <a:ext cx="1376841" cy="1064760"/>
            </a:xfrm>
            <a:custGeom>
              <a:avLst/>
              <a:gdLst>
                <a:gd name="connsiteX0" fmla="*/ 964089 w 1376841"/>
                <a:gd name="connsiteY0" fmla="*/ 532753 h 1064760"/>
                <a:gd name="connsiteX1" fmla="*/ 921821 w 1376841"/>
                <a:gd name="connsiteY1" fmla="*/ 490555 h 1064760"/>
                <a:gd name="connsiteX2" fmla="*/ 871543 w 1376841"/>
                <a:gd name="connsiteY2" fmla="*/ 490555 h 1064760"/>
                <a:gd name="connsiteX3" fmla="*/ 829251 w 1376841"/>
                <a:gd name="connsiteY3" fmla="*/ 532753 h 1064760"/>
                <a:gd name="connsiteX4" fmla="*/ 829251 w 1376841"/>
                <a:gd name="connsiteY4" fmla="*/ 648324 h 1064760"/>
                <a:gd name="connsiteX5" fmla="*/ 871543 w 1376841"/>
                <a:gd name="connsiteY5" fmla="*/ 690496 h 1064760"/>
                <a:gd name="connsiteX6" fmla="*/ 921821 w 1376841"/>
                <a:gd name="connsiteY6" fmla="*/ 690496 h 1064760"/>
                <a:gd name="connsiteX7" fmla="*/ 964089 w 1376841"/>
                <a:gd name="connsiteY7" fmla="*/ 648324 h 1064760"/>
                <a:gd name="connsiteX8" fmla="*/ 970458 w 1376841"/>
                <a:gd name="connsiteY8" fmla="*/ 532753 h 1064760"/>
                <a:gd name="connsiteX9" fmla="*/ 970458 w 1376841"/>
                <a:gd name="connsiteY9" fmla="*/ 648324 h 1064760"/>
                <a:gd name="connsiteX10" fmla="*/ 921821 w 1376841"/>
                <a:gd name="connsiteY10" fmla="*/ 696850 h 1064760"/>
                <a:gd name="connsiteX11" fmla="*/ 871543 w 1376841"/>
                <a:gd name="connsiteY11" fmla="*/ 696850 h 1064760"/>
                <a:gd name="connsiteX12" fmla="*/ 822883 w 1376841"/>
                <a:gd name="connsiteY12" fmla="*/ 648324 h 1064760"/>
                <a:gd name="connsiteX13" fmla="*/ 822883 w 1376841"/>
                <a:gd name="connsiteY13" fmla="*/ 532753 h 1064760"/>
                <a:gd name="connsiteX14" fmla="*/ 871543 w 1376841"/>
                <a:gd name="connsiteY14" fmla="*/ 484201 h 1064760"/>
                <a:gd name="connsiteX15" fmla="*/ 921821 w 1376841"/>
                <a:gd name="connsiteY15" fmla="*/ 484201 h 1064760"/>
                <a:gd name="connsiteX16" fmla="*/ 970458 w 1376841"/>
                <a:gd name="connsiteY16" fmla="*/ 532753 h 1064760"/>
                <a:gd name="connsiteX17" fmla="*/ 251788 w 1376841"/>
                <a:gd name="connsiteY17" fmla="*/ 889841 h 1064760"/>
                <a:gd name="connsiteX18" fmla="*/ 208028 w 1376841"/>
                <a:gd name="connsiteY18" fmla="*/ 827141 h 1064760"/>
                <a:gd name="connsiteX19" fmla="*/ 207854 w 1376841"/>
                <a:gd name="connsiteY19" fmla="*/ 827041 h 1064760"/>
                <a:gd name="connsiteX20" fmla="*/ 87943 w 1376841"/>
                <a:gd name="connsiteY20" fmla="*/ 815003 h 1064760"/>
                <a:gd name="connsiteX21" fmla="*/ 6817 w 1376841"/>
                <a:gd name="connsiteY21" fmla="*/ 893514 h 1064760"/>
                <a:gd name="connsiteX22" fmla="*/ 62717 w 1376841"/>
                <a:gd name="connsiteY22" fmla="*/ 977015 h 1064760"/>
                <a:gd name="connsiteX23" fmla="*/ 71996 w 1376841"/>
                <a:gd name="connsiteY23" fmla="*/ 978753 h 1064760"/>
                <a:gd name="connsiteX24" fmla="*/ 236239 w 1376841"/>
                <a:gd name="connsiteY24" fmla="*/ 932832 h 1064760"/>
                <a:gd name="connsiteX25" fmla="*/ 251788 w 1376841"/>
                <a:gd name="connsiteY25" fmla="*/ 889841 h 1064760"/>
                <a:gd name="connsiteX26" fmla="*/ 343786 w 1376841"/>
                <a:gd name="connsiteY26" fmla="*/ 783975 h 1064760"/>
                <a:gd name="connsiteX27" fmla="*/ 436680 w 1376841"/>
                <a:gd name="connsiteY27" fmla="*/ 1062750 h 1064760"/>
                <a:gd name="connsiteX28" fmla="*/ 430610 w 1376841"/>
                <a:gd name="connsiteY28" fmla="*/ 1064761 h 1064760"/>
                <a:gd name="connsiteX29" fmla="*/ 337417 w 1376841"/>
                <a:gd name="connsiteY29" fmla="*/ 784993 h 1064760"/>
                <a:gd name="connsiteX30" fmla="*/ 215815 w 1376841"/>
                <a:gd name="connsiteY30" fmla="*/ 825453 h 1064760"/>
                <a:gd name="connsiteX31" fmla="*/ 257634 w 1376841"/>
                <a:gd name="connsiteY31" fmla="*/ 887210 h 1064760"/>
                <a:gd name="connsiteX32" fmla="*/ 258032 w 1376841"/>
                <a:gd name="connsiteY32" fmla="*/ 888401 h 1064760"/>
                <a:gd name="connsiteX33" fmla="*/ 241364 w 1376841"/>
                <a:gd name="connsiteY33" fmla="*/ 936630 h 1064760"/>
                <a:gd name="connsiteX34" fmla="*/ 240693 w 1376841"/>
                <a:gd name="connsiteY34" fmla="*/ 937399 h 1064760"/>
                <a:gd name="connsiteX35" fmla="*/ 114214 w 1376841"/>
                <a:gd name="connsiteY35" fmla="*/ 990022 h 1064760"/>
                <a:gd name="connsiteX36" fmla="*/ 70777 w 1376841"/>
                <a:gd name="connsiteY36" fmla="*/ 984983 h 1064760"/>
                <a:gd name="connsiteX37" fmla="*/ 61647 w 1376841"/>
                <a:gd name="connsiteY37" fmla="*/ 983295 h 1064760"/>
                <a:gd name="connsiteX38" fmla="*/ 373 w 1376841"/>
                <a:gd name="connsiteY38" fmla="*/ 894185 h 1064760"/>
                <a:gd name="connsiteX39" fmla="*/ 0 w 1376841"/>
                <a:gd name="connsiteY39" fmla="*/ 893018 h 1064760"/>
                <a:gd name="connsiteX40" fmla="*/ 522 w 1376841"/>
                <a:gd name="connsiteY40" fmla="*/ 891926 h 1064760"/>
                <a:gd name="connsiteX41" fmla="*/ 85978 w 1376841"/>
                <a:gd name="connsiteY41" fmla="*/ 808946 h 1064760"/>
                <a:gd name="connsiteX42" fmla="*/ 187529 w 1376841"/>
                <a:gd name="connsiteY42" fmla="*/ 811900 h 1064760"/>
                <a:gd name="connsiteX43" fmla="*/ 220367 w 1376841"/>
                <a:gd name="connsiteY43" fmla="*/ 696279 h 1064760"/>
                <a:gd name="connsiteX44" fmla="*/ 226512 w 1376841"/>
                <a:gd name="connsiteY44" fmla="*/ 698017 h 1064760"/>
                <a:gd name="connsiteX45" fmla="*/ 193549 w 1376841"/>
                <a:gd name="connsiteY45" fmla="*/ 813985 h 1064760"/>
                <a:gd name="connsiteX46" fmla="*/ 209595 w 1376841"/>
                <a:gd name="connsiteY46" fmla="*/ 820786 h 1064760"/>
                <a:gd name="connsiteX47" fmla="*/ 339308 w 1376841"/>
                <a:gd name="connsiteY47" fmla="*/ 777795 h 1064760"/>
                <a:gd name="connsiteX48" fmla="*/ 392422 w 1376841"/>
                <a:gd name="connsiteY48" fmla="*/ 775635 h 1064760"/>
                <a:gd name="connsiteX49" fmla="*/ 392671 w 1376841"/>
                <a:gd name="connsiteY49" fmla="*/ 781990 h 1064760"/>
                <a:gd name="connsiteX50" fmla="*/ 381327 w 1376841"/>
                <a:gd name="connsiteY50" fmla="*/ 637526 h 1064760"/>
                <a:gd name="connsiteX51" fmla="*/ 387646 w 1376841"/>
                <a:gd name="connsiteY51" fmla="*/ 636707 h 1064760"/>
                <a:gd name="connsiteX52" fmla="*/ 303385 w 1376841"/>
                <a:gd name="connsiteY52" fmla="*/ 452851 h 1064760"/>
                <a:gd name="connsiteX53" fmla="*/ 299603 w 1376841"/>
                <a:gd name="connsiteY53" fmla="*/ 457964 h 1064760"/>
                <a:gd name="connsiteX54" fmla="*/ 381327 w 1376841"/>
                <a:gd name="connsiteY54" fmla="*/ 637526 h 1064760"/>
                <a:gd name="connsiteX55" fmla="*/ 726531 w 1376841"/>
                <a:gd name="connsiteY55" fmla="*/ 490605 h 1064760"/>
                <a:gd name="connsiteX56" fmla="*/ 707375 w 1376841"/>
                <a:gd name="connsiteY56" fmla="*/ 1057190 h 1064760"/>
                <a:gd name="connsiteX57" fmla="*/ 712997 w 1376841"/>
                <a:gd name="connsiteY57" fmla="*/ 1054211 h 1064760"/>
                <a:gd name="connsiteX58" fmla="*/ 732825 w 1376841"/>
                <a:gd name="connsiteY58" fmla="*/ 491598 h 1064760"/>
                <a:gd name="connsiteX59" fmla="*/ 1072680 w 1376841"/>
                <a:gd name="connsiteY59" fmla="*/ 464914 h 1064760"/>
                <a:gd name="connsiteX60" fmla="*/ 1077233 w 1376841"/>
                <a:gd name="connsiteY60" fmla="*/ 469358 h 1064760"/>
                <a:gd name="connsiteX61" fmla="*/ 1134129 w 1376841"/>
                <a:gd name="connsiteY61" fmla="*/ 411796 h 1064760"/>
                <a:gd name="connsiteX62" fmla="*/ 1129601 w 1376841"/>
                <a:gd name="connsiteY62" fmla="*/ 407328 h 1064760"/>
                <a:gd name="connsiteX63" fmla="*/ 1092010 w 1376841"/>
                <a:gd name="connsiteY63" fmla="*/ 297466 h 1064760"/>
                <a:gd name="connsiteX64" fmla="*/ 1051907 w 1376841"/>
                <a:gd name="connsiteY64" fmla="*/ 408494 h 1064760"/>
                <a:gd name="connsiteX65" fmla="*/ 1057903 w 1376841"/>
                <a:gd name="connsiteY65" fmla="*/ 410629 h 1064760"/>
                <a:gd name="connsiteX66" fmla="*/ 1098006 w 1376841"/>
                <a:gd name="connsiteY66" fmla="*/ 299625 h 1064760"/>
                <a:gd name="connsiteX67" fmla="*/ 1374896 w 1376841"/>
                <a:gd name="connsiteY67" fmla="*/ 50662 h 1064760"/>
                <a:gd name="connsiteX68" fmla="*/ 1335862 w 1376841"/>
                <a:gd name="connsiteY68" fmla="*/ 0 h 1064760"/>
                <a:gd name="connsiteX69" fmla="*/ 1332753 w 1376841"/>
                <a:gd name="connsiteY69" fmla="*/ 5535 h 1064760"/>
                <a:gd name="connsiteX70" fmla="*/ 1369373 w 1376841"/>
                <a:gd name="connsiteY70" fmla="*/ 53814 h 1064760"/>
                <a:gd name="connsiteX71" fmla="*/ 1299417 w 1376841"/>
                <a:gd name="connsiteY71" fmla="*/ 184998 h 1064760"/>
                <a:gd name="connsiteX72" fmla="*/ 1193288 w 1376841"/>
                <a:gd name="connsiteY72" fmla="*/ 179487 h 1064760"/>
                <a:gd name="connsiteX73" fmla="*/ 1123456 w 1376841"/>
                <a:gd name="connsiteY73" fmla="*/ 44952 h 1064760"/>
                <a:gd name="connsiteX74" fmla="*/ 1117137 w 1376841"/>
                <a:gd name="connsiteY74" fmla="*/ 45598 h 1064760"/>
                <a:gd name="connsiteX75" fmla="*/ 1189855 w 1376841"/>
                <a:gd name="connsiteY75" fmla="*/ 184849 h 1064760"/>
                <a:gd name="connsiteX76" fmla="*/ 1247447 w 1376841"/>
                <a:gd name="connsiteY76" fmla="*/ 201033 h 1064760"/>
                <a:gd name="connsiteX77" fmla="*/ 1302452 w 1376841"/>
                <a:gd name="connsiteY77" fmla="*/ 190682 h 1064760"/>
                <a:gd name="connsiteX78" fmla="*/ 1303347 w 1376841"/>
                <a:gd name="connsiteY78" fmla="*/ 190359 h 1064760"/>
                <a:gd name="connsiteX79" fmla="*/ 1303919 w 1376841"/>
                <a:gd name="connsiteY79" fmla="*/ 189590 h 1064760"/>
                <a:gd name="connsiteX80" fmla="*/ 1374896 w 1376841"/>
                <a:gd name="connsiteY80" fmla="*/ 50662 h 1064760"/>
                <a:gd name="connsiteX81" fmla="*/ 1008521 w 1376841"/>
                <a:gd name="connsiteY81" fmla="*/ 226748 h 1064760"/>
                <a:gd name="connsiteX82" fmla="*/ 1014541 w 1376841"/>
                <a:gd name="connsiteY82" fmla="*/ 228784 h 1064760"/>
                <a:gd name="connsiteX83" fmla="*/ 1042752 w 1376841"/>
                <a:gd name="connsiteY83" fmla="*/ 145556 h 1064760"/>
                <a:gd name="connsiteX84" fmla="*/ 1036707 w 1376841"/>
                <a:gd name="connsiteY84" fmla="*/ 143520 h 1064760"/>
                <a:gd name="connsiteX85" fmla="*/ 723247 w 1376841"/>
                <a:gd name="connsiteY85" fmla="*/ 482091 h 1064760"/>
                <a:gd name="connsiteX86" fmla="*/ 724167 w 1376841"/>
                <a:gd name="connsiteY86" fmla="*/ 475786 h 1064760"/>
                <a:gd name="connsiteX87" fmla="*/ 580225 w 1376841"/>
                <a:gd name="connsiteY87" fmla="*/ 526349 h 1064760"/>
                <a:gd name="connsiteX88" fmla="*/ 553033 w 1376841"/>
                <a:gd name="connsiteY88" fmla="*/ 543302 h 1064760"/>
                <a:gd name="connsiteX89" fmla="*/ 534250 w 1376841"/>
                <a:gd name="connsiteY89" fmla="*/ 362896 h 1064760"/>
                <a:gd name="connsiteX90" fmla="*/ 593460 w 1376841"/>
                <a:gd name="connsiteY90" fmla="*/ 265644 h 1064760"/>
                <a:gd name="connsiteX91" fmla="*/ 589504 w 1376841"/>
                <a:gd name="connsiteY91" fmla="*/ 260655 h 1064760"/>
                <a:gd name="connsiteX92" fmla="*/ 527981 w 1376841"/>
                <a:gd name="connsiteY92" fmla="*/ 361705 h 1064760"/>
                <a:gd name="connsiteX93" fmla="*/ 527907 w 1376841"/>
                <a:gd name="connsiteY93" fmla="*/ 362375 h 1064760"/>
                <a:gd name="connsiteX94" fmla="*/ 550794 w 1376841"/>
                <a:gd name="connsiteY94" fmla="*/ 549234 h 1064760"/>
                <a:gd name="connsiteX95" fmla="*/ 555844 w 1376841"/>
                <a:gd name="connsiteY95" fmla="*/ 550178 h 1064760"/>
                <a:gd name="connsiteX96" fmla="*/ 584628 w 1376841"/>
                <a:gd name="connsiteY96" fmla="*/ 530916 h 1064760"/>
                <a:gd name="connsiteX97" fmla="*/ 723247 w 1376841"/>
                <a:gd name="connsiteY97" fmla="*/ 482091 h 1064760"/>
                <a:gd name="connsiteX98" fmla="*/ 746980 w 1376841"/>
                <a:gd name="connsiteY98" fmla="*/ 492715 h 1064760"/>
                <a:gd name="connsiteX99" fmla="*/ 741482 w 1376841"/>
                <a:gd name="connsiteY99" fmla="*/ 489488 h 1064760"/>
                <a:gd name="connsiteX100" fmla="*/ 868931 w 1376841"/>
                <a:gd name="connsiteY100" fmla="*/ 353265 h 1064760"/>
                <a:gd name="connsiteX101" fmla="*/ 877614 w 1376841"/>
                <a:gd name="connsiteY101" fmla="*/ 348748 h 1064760"/>
                <a:gd name="connsiteX102" fmla="*/ 801911 w 1376841"/>
                <a:gd name="connsiteY102" fmla="*/ 230198 h 1064760"/>
                <a:gd name="connsiteX103" fmla="*/ 805990 w 1376841"/>
                <a:gd name="connsiteY103" fmla="*/ 225308 h 1064760"/>
                <a:gd name="connsiteX104" fmla="*/ 883609 w 1376841"/>
                <a:gd name="connsiteY104" fmla="*/ 350858 h 1064760"/>
                <a:gd name="connsiteX105" fmla="*/ 869031 w 1376841"/>
                <a:gd name="connsiteY105" fmla="*/ 359620 h 1064760"/>
                <a:gd name="connsiteX106" fmla="*/ 746980 w 1376841"/>
                <a:gd name="connsiteY106" fmla="*/ 492715 h 106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376841" h="1064760">
                  <a:moveTo>
                    <a:pt x="964089" y="532753"/>
                  </a:moveTo>
                  <a:cubicBezTo>
                    <a:pt x="964089" y="509495"/>
                    <a:pt x="945132" y="490555"/>
                    <a:pt x="921821" y="490555"/>
                  </a:cubicBezTo>
                  <a:lnTo>
                    <a:pt x="871543" y="490555"/>
                  </a:lnTo>
                  <a:cubicBezTo>
                    <a:pt x="848233" y="490555"/>
                    <a:pt x="829251" y="509495"/>
                    <a:pt x="829251" y="532753"/>
                  </a:cubicBezTo>
                  <a:lnTo>
                    <a:pt x="829251" y="648324"/>
                  </a:lnTo>
                  <a:cubicBezTo>
                    <a:pt x="829251" y="671582"/>
                    <a:pt x="848233" y="690496"/>
                    <a:pt x="871543" y="690496"/>
                  </a:cubicBezTo>
                  <a:lnTo>
                    <a:pt x="921821" y="690496"/>
                  </a:lnTo>
                  <a:cubicBezTo>
                    <a:pt x="945132" y="690496"/>
                    <a:pt x="964089" y="671582"/>
                    <a:pt x="964089" y="648324"/>
                  </a:cubicBezTo>
                  <a:close/>
                  <a:moveTo>
                    <a:pt x="970458" y="532753"/>
                  </a:moveTo>
                  <a:lnTo>
                    <a:pt x="970458" y="648324"/>
                  </a:lnTo>
                  <a:cubicBezTo>
                    <a:pt x="970458" y="675082"/>
                    <a:pt x="948640" y="696850"/>
                    <a:pt x="921821" y="696850"/>
                  </a:cubicBezTo>
                  <a:lnTo>
                    <a:pt x="871543" y="696850"/>
                  </a:lnTo>
                  <a:cubicBezTo>
                    <a:pt x="844725" y="696850"/>
                    <a:pt x="822883" y="675082"/>
                    <a:pt x="822883" y="648324"/>
                  </a:cubicBezTo>
                  <a:lnTo>
                    <a:pt x="822883" y="532753"/>
                  </a:lnTo>
                  <a:cubicBezTo>
                    <a:pt x="822883" y="505970"/>
                    <a:pt x="844725" y="484201"/>
                    <a:pt x="871543" y="484201"/>
                  </a:cubicBezTo>
                  <a:lnTo>
                    <a:pt x="921821" y="484201"/>
                  </a:lnTo>
                  <a:cubicBezTo>
                    <a:pt x="948640" y="484201"/>
                    <a:pt x="970458" y="505970"/>
                    <a:pt x="970458" y="532753"/>
                  </a:cubicBezTo>
                  <a:close/>
                  <a:moveTo>
                    <a:pt x="251788" y="889841"/>
                  </a:moveTo>
                  <a:cubicBezTo>
                    <a:pt x="238354" y="866980"/>
                    <a:pt x="214919" y="830243"/>
                    <a:pt x="208028" y="827141"/>
                  </a:cubicBezTo>
                  <a:lnTo>
                    <a:pt x="207854" y="827041"/>
                  </a:lnTo>
                  <a:cubicBezTo>
                    <a:pt x="207257" y="826719"/>
                    <a:pt x="146829" y="795418"/>
                    <a:pt x="87943" y="815003"/>
                  </a:cubicBezTo>
                  <a:cubicBezTo>
                    <a:pt x="53562" y="826446"/>
                    <a:pt x="26271" y="852856"/>
                    <a:pt x="6817" y="893514"/>
                  </a:cubicBezTo>
                  <a:cubicBezTo>
                    <a:pt x="9976" y="903319"/>
                    <a:pt x="33137" y="971976"/>
                    <a:pt x="62717" y="977015"/>
                  </a:cubicBezTo>
                  <a:cubicBezTo>
                    <a:pt x="65652" y="977537"/>
                    <a:pt x="68737" y="978107"/>
                    <a:pt x="71996" y="978753"/>
                  </a:cubicBezTo>
                  <a:cubicBezTo>
                    <a:pt x="106974" y="985480"/>
                    <a:pt x="159815" y="995657"/>
                    <a:pt x="236239" y="932832"/>
                  </a:cubicBezTo>
                  <a:cubicBezTo>
                    <a:pt x="238404" y="929283"/>
                    <a:pt x="253156" y="904510"/>
                    <a:pt x="251788" y="889841"/>
                  </a:cubicBezTo>
                  <a:close/>
                  <a:moveTo>
                    <a:pt x="343786" y="783975"/>
                  </a:moveTo>
                  <a:lnTo>
                    <a:pt x="436680" y="1062750"/>
                  </a:lnTo>
                  <a:lnTo>
                    <a:pt x="430610" y="1064761"/>
                  </a:lnTo>
                  <a:lnTo>
                    <a:pt x="337417" y="784993"/>
                  </a:lnTo>
                  <a:lnTo>
                    <a:pt x="215815" y="825453"/>
                  </a:lnTo>
                  <a:cubicBezTo>
                    <a:pt x="228975" y="838856"/>
                    <a:pt x="252460" y="878398"/>
                    <a:pt x="257634" y="887210"/>
                  </a:cubicBezTo>
                  <a:lnTo>
                    <a:pt x="258032" y="888401"/>
                  </a:lnTo>
                  <a:cubicBezTo>
                    <a:pt x="260321" y="906298"/>
                    <a:pt x="242135" y="935389"/>
                    <a:pt x="241364" y="936630"/>
                  </a:cubicBezTo>
                  <a:lnTo>
                    <a:pt x="240693" y="937399"/>
                  </a:lnTo>
                  <a:cubicBezTo>
                    <a:pt x="189021" y="980019"/>
                    <a:pt x="146754" y="990022"/>
                    <a:pt x="114214" y="990022"/>
                  </a:cubicBezTo>
                  <a:cubicBezTo>
                    <a:pt x="97023" y="990022"/>
                    <a:pt x="82544" y="987242"/>
                    <a:pt x="70777" y="984983"/>
                  </a:cubicBezTo>
                  <a:cubicBezTo>
                    <a:pt x="67568" y="984363"/>
                    <a:pt x="64533" y="983767"/>
                    <a:pt x="61647" y="983295"/>
                  </a:cubicBezTo>
                  <a:cubicBezTo>
                    <a:pt x="26072" y="977214"/>
                    <a:pt x="1393" y="897585"/>
                    <a:pt x="373" y="894185"/>
                  </a:cubicBezTo>
                  <a:lnTo>
                    <a:pt x="0" y="893018"/>
                  </a:lnTo>
                  <a:lnTo>
                    <a:pt x="522" y="891926"/>
                  </a:lnTo>
                  <a:cubicBezTo>
                    <a:pt x="20798" y="848984"/>
                    <a:pt x="49557" y="821059"/>
                    <a:pt x="85978" y="808946"/>
                  </a:cubicBezTo>
                  <a:cubicBezTo>
                    <a:pt x="125061" y="795964"/>
                    <a:pt x="163770" y="803982"/>
                    <a:pt x="187529" y="811900"/>
                  </a:cubicBezTo>
                  <a:lnTo>
                    <a:pt x="220367" y="696279"/>
                  </a:lnTo>
                  <a:lnTo>
                    <a:pt x="226512" y="698017"/>
                  </a:lnTo>
                  <a:lnTo>
                    <a:pt x="193549" y="813985"/>
                  </a:lnTo>
                  <a:cubicBezTo>
                    <a:pt x="201610" y="816964"/>
                    <a:pt x="207232" y="819620"/>
                    <a:pt x="209595" y="820786"/>
                  </a:cubicBezTo>
                  <a:lnTo>
                    <a:pt x="339308" y="777795"/>
                  </a:lnTo>
                  <a:lnTo>
                    <a:pt x="392422" y="775635"/>
                  </a:lnTo>
                  <a:lnTo>
                    <a:pt x="392671" y="781990"/>
                  </a:lnTo>
                  <a:close/>
                  <a:moveTo>
                    <a:pt x="381327" y="637526"/>
                  </a:moveTo>
                  <a:lnTo>
                    <a:pt x="387646" y="636707"/>
                  </a:lnTo>
                  <a:cubicBezTo>
                    <a:pt x="369858" y="502768"/>
                    <a:pt x="306071" y="454812"/>
                    <a:pt x="303385" y="452851"/>
                  </a:cubicBezTo>
                  <a:lnTo>
                    <a:pt x="299603" y="457964"/>
                  </a:lnTo>
                  <a:cubicBezTo>
                    <a:pt x="300250" y="458436"/>
                    <a:pt x="363937" y="506541"/>
                    <a:pt x="381327" y="637526"/>
                  </a:cubicBezTo>
                  <a:close/>
                  <a:moveTo>
                    <a:pt x="726531" y="490605"/>
                  </a:moveTo>
                  <a:cubicBezTo>
                    <a:pt x="723570" y="509643"/>
                    <a:pt x="654360" y="957902"/>
                    <a:pt x="707375" y="1057190"/>
                  </a:cubicBezTo>
                  <a:lnTo>
                    <a:pt x="712997" y="1054211"/>
                  </a:lnTo>
                  <a:cubicBezTo>
                    <a:pt x="660978" y="956761"/>
                    <a:pt x="732103" y="496240"/>
                    <a:pt x="732825" y="491598"/>
                  </a:cubicBezTo>
                  <a:close/>
                  <a:moveTo>
                    <a:pt x="1072680" y="464914"/>
                  </a:moveTo>
                  <a:lnTo>
                    <a:pt x="1077233" y="469358"/>
                  </a:lnTo>
                  <a:lnTo>
                    <a:pt x="1134129" y="411796"/>
                  </a:lnTo>
                  <a:lnTo>
                    <a:pt x="1129601" y="407328"/>
                  </a:lnTo>
                  <a:close/>
                  <a:moveTo>
                    <a:pt x="1092010" y="297466"/>
                  </a:moveTo>
                  <a:lnTo>
                    <a:pt x="1051907" y="408494"/>
                  </a:lnTo>
                  <a:lnTo>
                    <a:pt x="1057903" y="410629"/>
                  </a:lnTo>
                  <a:lnTo>
                    <a:pt x="1098006" y="299625"/>
                  </a:lnTo>
                  <a:close/>
                  <a:moveTo>
                    <a:pt x="1374896" y="50662"/>
                  </a:moveTo>
                  <a:cubicBezTo>
                    <a:pt x="1374000" y="48974"/>
                    <a:pt x="1352854" y="9532"/>
                    <a:pt x="1335862" y="0"/>
                  </a:cubicBezTo>
                  <a:lnTo>
                    <a:pt x="1332753" y="5535"/>
                  </a:lnTo>
                  <a:cubicBezTo>
                    <a:pt x="1348102" y="14148"/>
                    <a:pt x="1369049" y="53243"/>
                    <a:pt x="1369373" y="53814"/>
                  </a:cubicBezTo>
                  <a:cubicBezTo>
                    <a:pt x="1379025" y="69402"/>
                    <a:pt x="1331832" y="142205"/>
                    <a:pt x="1299417" y="184998"/>
                  </a:cubicBezTo>
                  <a:cubicBezTo>
                    <a:pt x="1257647" y="199494"/>
                    <a:pt x="1221947" y="197657"/>
                    <a:pt x="1193288" y="179487"/>
                  </a:cubicBezTo>
                  <a:cubicBezTo>
                    <a:pt x="1133880" y="141857"/>
                    <a:pt x="1123555" y="45921"/>
                    <a:pt x="1123456" y="44952"/>
                  </a:cubicBezTo>
                  <a:lnTo>
                    <a:pt x="1117137" y="45598"/>
                  </a:lnTo>
                  <a:cubicBezTo>
                    <a:pt x="1117535" y="49669"/>
                    <a:pt x="1127810" y="145531"/>
                    <a:pt x="1189855" y="184849"/>
                  </a:cubicBezTo>
                  <a:cubicBezTo>
                    <a:pt x="1206871" y="195621"/>
                    <a:pt x="1226127" y="201033"/>
                    <a:pt x="1247447" y="201033"/>
                  </a:cubicBezTo>
                  <a:cubicBezTo>
                    <a:pt x="1264488" y="201033"/>
                    <a:pt x="1282873" y="197582"/>
                    <a:pt x="1302452" y="190682"/>
                  </a:cubicBezTo>
                  <a:lnTo>
                    <a:pt x="1303347" y="190359"/>
                  </a:lnTo>
                  <a:lnTo>
                    <a:pt x="1303919" y="189590"/>
                  </a:lnTo>
                  <a:cubicBezTo>
                    <a:pt x="1312776" y="177948"/>
                    <a:pt x="1389972" y="75012"/>
                    <a:pt x="1374896" y="50662"/>
                  </a:cubicBezTo>
                  <a:close/>
                  <a:moveTo>
                    <a:pt x="1008521" y="226748"/>
                  </a:moveTo>
                  <a:lnTo>
                    <a:pt x="1014541" y="228784"/>
                  </a:lnTo>
                  <a:lnTo>
                    <a:pt x="1042752" y="145556"/>
                  </a:lnTo>
                  <a:lnTo>
                    <a:pt x="1036707" y="143520"/>
                  </a:lnTo>
                  <a:close/>
                  <a:moveTo>
                    <a:pt x="723247" y="482091"/>
                  </a:moveTo>
                  <a:lnTo>
                    <a:pt x="724167" y="475786"/>
                  </a:lnTo>
                  <a:cubicBezTo>
                    <a:pt x="644434" y="464343"/>
                    <a:pt x="604232" y="503165"/>
                    <a:pt x="580225" y="526349"/>
                  </a:cubicBezTo>
                  <a:cubicBezTo>
                    <a:pt x="568457" y="537692"/>
                    <a:pt x="559999" y="545908"/>
                    <a:pt x="553033" y="543302"/>
                  </a:cubicBezTo>
                  <a:cubicBezTo>
                    <a:pt x="535644" y="536799"/>
                    <a:pt x="532285" y="429345"/>
                    <a:pt x="534250" y="362896"/>
                  </a:cubicBezTo>
                  <a:cubicBezTo>
                    <a:pt x="549874" y="300717"/>
                    <a:pt x="593012" y="265992"/>
                    <a:pt x="593460" y="265644"/>
                  </a:cubicBezTo>
                  <a:lnTo>
                    <a:pt x="589504" y="260655"/>
                  </a:lnTo>
                  <a:cubicBezTo>
                    <a:pt x="587638" y="262119"/>
                    <a:pt x="544102" y="297118"/>
                    <a:pt x="527981" y="361705"/>
                  </a:cubicBezTo>
                  <a:lnTo>
                    <a:pt x="527907" y="362375"/>
                  </a:lnTo>
                  <a:cubicBezTo>
                    <a:pt x="527011" y="391814"/>
                    <a:pt x="524001" y="539231"/>
                    <a:pt x="550794" y="549234"/>
                  </a:cubicBezTo>
                  <a:cubicBezTo>
                    <a:pt x="552486" y="549880"/>
                    <a:pt x="554178" y="550178"/>
                    <a:pt x="555844" y="550178"/>
                  </a:cubicBezTo>
                  <a:cubicBezTo>
                    <a:pt x="564701" y="550178"/>
                    <a:pt x="573358" y="541838"/>
                    <a:pt x="584628" y="530916"/>
                  </a:cubicBezTo>
                  <a:cubicBezTo>
                    <a:pt x="609332" y="507087"/>
                    <a:pt x="646623" y="471045"/>
                    <a:pt x="723247" y="482091"/>
                  </a:cubicBezTo>
                  <a:close/>
                  <a:moveTo>
                    <a:pt x="746980" y="492715"/>
                  </a:moveTo>
                  <a:lnTo>
                    <a:pt x="741482" y="489488"/>
                  </a:lnTo>
                  <a:cubicBezTo>
                    <a:pt x="744766" y="483953"/>
                    <a:pt x="822161" y="354109"/>
                    <a:pt x="868931" y="353265"/>
                  </a:cubicBezTo>
                  <a:cubicBezTo>
                    <a:pt x="875325" y="353166"/>
                    <a:pt x="876942" y="350634"/>
                    <a:pt x="877614" y="348748"/>
                  </a:cubicBezTo>
                  <a:cubicBezTo>
                    <a:pt x="885400" y="326681"/>
                    <a:pt x="818131" y="243702"/>
                    <a:pt x="801911" y="230198"/>
                  </a:cubicBezTo>
                  <a:lnTo>
                    <a:pt x="805990" y="225308"/>
                  </a:lnTo>
                  <a:cubicBezTo>
                    <a:pt x="817733" y="235088"/>
                    <a:pt x="893511" y="322809"/>
                    <a:pt x="883609" y="350858"/>
                  </a:cubicBezTo>
                  <a:cubicBezTo>
                    <a:pt x="882241" y="354755"/>
                    <a:pt x="878584" y="359446"/>
                    <a:pt x="869031" y="359620"/>
                  </a:cubicBezTo>
                  <a:cubicBezTo>
                    <a:pt x="825793" y="360389"/>
                    <a:pt x="747752" y="491399"/>
                    <a:pt x="746980" y="492715"/>
                  </a:cubicBezTo>
                </a:path>
              </a:pathLst>
            </a:custGeom>
            <a:solidFill>
              <a:srgbClr val="100F0D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41" name="Forma libre: forma 240">
              <a:extLst>
                <a:ext uri="{FF2B5EF4-FFF2-40B4-BE49-F238E27FC236}">
                  <a16:creationId xmlns:a16="http://schemas.microsoft.com/office/drawing/2014/main" xmlns="" id="{D636CF40-0373-42F0-8CF2-947CCEDFADCA}"/>
                </a:ext>
              </a:extLst>
            </p:cNvPr>
            <p:cNvSpPr/>
            <p:nvPr/>
          </p:nvSpPr>
          <p:spPr>
            <a:xfrm>
              <a:off x="2075726" y="16467087"/>
              <a:ext cx="380270" cy="561819"/>
            </a:xfrm>
            <a:custGeom>
              <a:avLst/>
              <a:gdLst>
                <a:gd name="connsiteX0" fmla="*/ 365179 w 380270"/>
                <a:gd name="connsiteY0" fmla="*/ 340755 h 561819"/>
                <a:gd name="connsiteX1" fmla="*/ 361149 w 380270"/>
                <a:gd name="connsiteY1" fmla="*/ 347854 h 561819"/>
                <a:gd name="connsiteX2" fmla="*/ 316270 w 380270"/>
                <a:gd name="connsiteY2" fmla="*/ 383449 h 561819"/>
                <a:gd name="connsiteX3" fmla="*/ 284550 w 380270"/>
                <a:gd name="connsiteY3" fmla="*/ 561819 h 561819"/>
                <a:gd name="connsiteX4" fmla="*/ 117098 w 380270"/>
                <a:gd name="connsiteY4" fmla="*/ 455780 h 561819"/>
                <a:gd name="connsiteX5" fmla="*/ 121302 w 380270"/>
                <a:gd name="connsiteY5" fmla="*/ 376970 h 561819"/>
                <a:gd name="connsiteX6" fmla="*/ 97594 w 380270"/>
                <a:gd name="connsiteY6" fmla="*/ 319384 h 561819"/>
                <a:gd name="connsiteX7" fmla="*/ 49455 w 380270"/>
                <a:gd name="connsiteY7" fmla="*/ 321915 h 561819"/>
                <a:gd name="connsiteX8" fmla="*/ 6442 w 380270"/>
                <a:gd name="connsiteY8" fmla="*/ 283615 h 561819"/>
                <a:gd name="connsiteX9" fmla="*/ 7039 w 380270"/>
                <a:gd name="connsiteY9" fmla="*/ 234989 h 561819"/>
                <a:gd name="connsiteX10" fmla="*/ 68611 w 380270"/>
                <a:gd name="connsiteY10" fmla="*/ 226823 h 561819"/>
                <a:gd name="connsiteX11" fmla="*/ 68661 w 380270"/>
                <a:gd name="connsiteY11" fmla="*/ 226872 h 561819"/>
                <a:gd name="connsiteX12" fmla="*/ 87319 w 380270"/>
                <a:gd name="connsiteY12" fmla="*/ 237794 h 561819"/>
                <a:gd name="connsiteX13" fmla="*/ 63312 w 380270"/>
                <a:gd name="connsiteY13" fmla="*/ 139946 h 561819"/>
                <a:gd name="connsiteX14" fmla="*/ 80204 w 380270"/>
                <a:gd name="connsiteY14" fmla="*/ 77196 h 561819"/>
                <a:gd name="connsiteX15" fmla="*/ 266016 w 380270"/>
                <a:gd name="connsiteY15" fmla="*/ 0 h 561819"/>
                <a:gd name="connsiteX16" fmla="*/ 334256 w 380270"/>
                <a:gd name="connsiteY16" fmla="*/ 83625 h 561819"/>
                <a:gd name="connsiteX17" fmla="*/ 341297 w 380270"/>
                <a:gd name="connsiteY17" fmla="*/ 119344 h 561819"/>
                <a:gd name="connsiteX18" fmla="*/ 341346 w 380270"/>
                <a:gd name="connsiteY18" fmla="*/ 119592 h 561819"/>
                <a:gd name="connsiteX19" fmla="*/ 341421 w 380270"/>
                <a:gd name="connsiteY19" fmla="*/ 119716 h 561819"/>
                <a:gd name="connsiteX20" fmla="*/ 375827 w 380270"/>
                <a:gd name="connsiteY20" fmla="*/ 217390 h 561819"/>
                <a:gd name="connsiteX21" fmla="*/ 380031 w 380270"/>
                <a:gd name="connsiteY21" fmla="*/ 253581 h 561819"/>
                <a:gd name="connsiteX22" fmla="*/ 365179 w 380270"/>
                <a:gd name="connsiteY22" fmla="*/ 340755 h 561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0270" h="561819">
                  <a:moveTo>
                    <a:pt x="365179" y="340755"/>
                  </a:moveTo>
                  <a:cubicBezTo>
                    <a:pt x="364085" y="343213"/>
                    <a:pt x="362716" y="345620"/>
                    <a:pt x="361149" y="347854"/>
                  </a:cubicBezTo>
                  <a:cubicBezTo>
                    <a:pt x="355129" y="356120"/>
                    <a:pt x="338834" y="376052"/>
                    <a:pt x="316270" y="383449"/>
                  </a:cubicBezTo>
                  <a:lnTo>
                    <a:pt x="284550" y="561819"/>
                  </a:lnTo>
                  <a:lnTo>
                    <a:pt x="117098" y="455780"/>
                  </a:lnTo>
                  <a:cubicBezTo>
                    <a:pt x="117098" y="455780"/>
                    <a:pt x="130706" y="422345"/>
                    <a:pt x="121302" y="376970"/>
                  </a:cubicBezTo>
                  <a:cubicBezTo>
                    <a:pt x="117695" y="359198"/>
                    <a:pt x="110481" y="339564"/>
                    <a:pt x="97594" y="319384"/>
                  </a:cubicBezTo>
                  <a:cubicBezTo>
                    <a:pt x="97594" y="319384"/>
                    <a:pt x="73960" y="328096"/>
                    <a:pt x="49455" y="321915"/>
                  </a:cubicBezTo>
                  <a:cubicBezTo>
                    <a:pt x="33335" y="317894"/>
                    <a:pt x="16865" y="307320"/>
                    <a:pt x="6442" y="283615"/>
                  </a:cubicBezTo>
                  <a:cubicBezTo>
                    <a:pt x="-3310" y="261325"/>
                    <a:pt x="-1071" y="245365"/>
                    <a:pt x="7039" y="234989"/>
                  </a:cubicBezTo>
                  <a:cubicBezTo>
                    <a:pt x="20572" y="217440"/>
                    <a:pt x="50799" y="215827"/>
                    <a:pt x="68611" y="226823"/>
                  </a:cubicBezTo>
                  <a:cubicBezTo>
                    <a:pt x="68661" y="226872"/>
                    <a:pt x="68661" y="226872"/>
                    <a:pt x="68661" y="226872"/>
                  </a:cubicBezTo>
                  <a:lnTo>
                    <a:pt x="87319" y="237794"/>
                  </a:lnTo>
                  <a:lnTo>
                    <a:pt x="63312" y="139946"/>
                  </a:lnTo>
                  <a:cubicBezTo>
                    <a:pt x="54580" y="115025"/>
                    <a:pt x="80204" y="77196"/>
                    <a:pt x="80204" y="77196"/>
                  </a:cubicBezTo>
                  <a:cubicBezTo>
                    <a:pt x="131950" y="18443"/>
                    <a:pt x="266016" y="0"/>
                    <a:pt x="266016" y="0"/>
                  </a:cubicBezTo>
                  <a:cubicBezTo>
                    <a:pt x="291889" y="13578"/>
                    <a:pt x="320524" y="38375"/>
                    <a:pt x="334256" y="83625"/>
                  </a:cubicBezTo>
                  <a:cubicBezTo>
                    <a:pt x="337565" y="94373"/>
                    <a:pt x="339953" y="106213"/>
                    <a:pt x="341297" y="119344"/>
                  </a:cubicBezTo>
                  <a:cubicBezTo>
                    <a:pt x="341346" y="119542"/>
                    <a:pt x="341346" y="119592"/>
                    <a:pt x="341346" y="119592"/>
                  </a:cubicBezTo>
                  <a:cubicBezTo>
                    <a:pt x="341346" y="119592"/>
                    <a:pt x="341346" y="119642"/>
                    <a:pt x="341421" y="119716"/>
                  </a:cubicBezTo>
                  <a:cubicBezTo>
                    <a:pt x="342864" y="122223"/>
                    <a:pt x="365951" y="163353"/>
                    <a:pt x="375827" y="217390"/>
                  </a:cubicBezTo>
                  <a:cubicBezTo>
                    <a:pt x="377991" y="228908"/>
                    <a:pt x="379484" y="241095"/>
                    <a:pt x="380031" y="253581"/>
                  </a:cubicBezTo>
                  <a:cubicBezTo>
                    <a:pt x="381300" y="281927"/>
                    <a:pt x="377693" y="311937"/>
                    <a:pt x="365179" y="340755"/>
                  </a:cubicBezTo>
                </a:path>
              </a:pathLst>
            </a:custGeom>
            <a:solidFill>
              <a:srgbClr val="955144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42" name="Forma libre: forma 241">
              <a:extLst>
                <a:ext uri="{FF2B5EF4-FFF2-40B4-BE49-F238E27FC236}">
                  <a16:creationId xmlns:a16="http://schemas.microsoft.com/office/drawing/2014/main" xmlns="" id="{215BCC18-4F21-40EB-8F4D-A18F9E0711EC}"/>
                </a:ext>
              </a:extLst>
            </p:cNvPr>
            <p:cNvSpPr/>
            <p:nvPr/>
          </p:nvSpPr>
          <p:spPr>
            <a:xfrm>
              <a:off x="2205860" y="16566183"/>
              <a:ext cx="209850" cy="207424"/>
            </a:xfrm>
            <a:custGeom>
              <a:avLst/>
              <a:gdLst>
                <a:gd name="connsiteX0" fmla="*/ 209322 w 209850"/>
                <a:gd name="connsiteY0" fmla="*/ 140114 h 207424"/>
                <a:gd name="connsiteX1" fmla="*/ 80654 w 209850"/>
                <a:gd name="connsiteY1" fmla="*/ 188789 h 207424"/>
                <a:gd name="connsiteX2" fmla="*/ 170537 w 209850"/>
                <a:gd name="connsiteY2" fmla="*/ 201449 h 207424"/>
                <a:gd name="connsiteX3" fmla="*/ 209322 w 209850"/>
                <a:gd name="connsiteY3" fmla="*/ 140114 h 207424"/>
                <a:gd name="connsiteX4" fmla="*/ 189718 w 209850"/>
                <a:gd name="connsiteY4" fmla="*/ 1334 h 207424"/>
                <a:gd name="connsiteX5" fmla="*/ 147476 w 209850"/>
                <a:gd name="connsiteY5" fmla="*/ 44251 h 207424"/>
                <a:gd name="connsiteX6" fmla="*/ 189718 w 209850"/>
                <a:gd name="connsiteY6" fmla="*/ 1334 h 207424"/>
                <a:gd name="connsiteX7" fmla="*/ 81425 w 209850"/>
                <a:gd name="connsiteY7" fmla="*/ 97519 h 207424"/>
                <a:gd name="connsiteX8" fmla="*/ 0 w 209850"/>
                <a:gd name="connsiteY8" fmla="*/ 89849 h 207424"/>
                <a:gd name="connsiteX9" fmla="*/ 86799 w 209850"/>
                <a:gd name="connsiteY9" fmla="*/ 59194 h 207424"/>
                <a:gd name="connsiteX10" fmla="*/ 81425 w 209850"/>
                <a:gd name="connsiteY10" fmla="*/ 97519 h 20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9850" h="207424">
                  <a:moveTo>
                    <a:pt x="209322" y="140114"/>
                  </a:moveTo>
                  <a:cubicBezTo>
                    <a:pt x="209322" y="140114"/>
                    <a:pt x="164392" y="187648"/>
                    <a:pt x="80654" y="188789"/>
                  </a:cubicBezTo>
                  <a:cubicBezTo>
                    <a:pt x="80654" y="188789"/>
                    <a:pt x="123667" y="220214"/>
                    <a:pt x="170537" y="201449"/>
                  </a:cubicBezTo>
                  <a:cubicBezTo>
                    <a:pt x="217382" y="182658"/>
                    <a:pt x="209322" y="140114"/>
                    <a:pt x="209322" y="140114"/>
                  </a:cubicBezTo>
                  <a:close/>
                  <a:moveTo>
                    <a:pt x="189718" y="1334"/>
                  </a:moveTo>
                  <a:cubicBezTo>
                    <a:pt x="158248" y="-9016"/>
                    <a:pt x="147476" y="44251"/>
                    <a:pt x="147476" y="44251"/>
                  </a:cubicBezTo>
                  <a:cubicBezTo>
                    <a:pt x="207008" y="101739"/>
                    <a:pt x="221213" y="11685"/>
                    <a:pt x="189718" y="1334"/>
                  </a:cubicBezTo>
                  <a:close/>
                  <a:moveTo>
                    <a:pt x="81425" y="97519"/>
                  </a:moveTo>
                  <a:cubicBezTo>
                    <a:pt x="51074" y="129713"/>
                    <a:pt x="0" y="89849"/>
                    <a:pt x="0" y="89849"/>
                  </a:cubicBezTo>
                  <a:cubicBezTo>
                    <a:pt x="43014" y="21639"/>
                    <a:pt x="86799" y="59194"/>
                    <a:pt x="86799" y="59194"/>
                  </a:cubicBezTo>
                  <a:cubicBezTo>
                    <a:pt x="100233" y="79896"/>
                    <a:pt x="81425" y="97519"/>
                    <a:pt x="81425" y="97519"/>
                  </a:cubicBezTo>
                </a:path>
              </a:pathLst>
            </a:custGeom>
            <a:solidFill>
              <a:srgbClr val="FFFFFF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43" name="Forma libre: forma 242">
              <a:extLst>
                <a:ext uri="{FF2B5EF4-FFF2-40B4-BE49-F238E27FC236}">
                  <a16:creationId xmlns:a16="http://schemas.microsoft.com/office/drawing/2014/main" xmlns="" id="{E3B9F95F-E437-4763-9751-643DF90CD950}"/>
                </a:ext>
              </a:extLst>
            </p:cNvPr>
            <p:cNvSpPr/>
            <p:nvPr/>
          </p:nvSpPr>
          <p:spPr>
            <a:xfrm>
              <a:off x="2089531" y="16493842"/>
              <a:ext cx="329303" cy="369552"/>
            </a:xfrm>
            <a:custGeom>
              <a:avLst/>
              <a:gdLst>
                <a:gd name="connsiteX0" fmla="*/ 327367 w 329303"/>
                <a:gd name="connsiteY0" fmla="*/ 274584 h 369552"/>
                <a:gd name="connsiteX1" fmla="*/ 321645 w 329303"/>
                <a:gd name="connsiteY1" fmla="*/ 271779 h 369552"/>
                <a:gd name="connsiteX2" fmla="*/ 248380 w 329303"/>
                <a:gd name="connsiteY2" fmla="*/ 300200 h 369552"/>
                <a:gd name="connsiteX3" fmla="*/ 247509 w 329303"/>
                <a:gd name="connsiteY3" fmla="*/ 306480 h 369552"/>
                <a:gd name="connsiteX4" fmla="*/ 263107 w 329303"/>
                <a:gd name="connsiteY4" fmla="*/ 307597 h 369552"/>
                <a:gd name="connsiteX5" fmla="*/ 327367 w 329303"/>
                <a:gd name="connsiteY5" fmla="*/ 274584 h 369552"/>
                <a:gd name="connsiteX6" fmla="*/ 323038 w 329303"/>
                <a:gd name="connsiteY6" fmla="*/ 219305 h 369552"/>
                <a:gd name="connsiteX7" fmla="*/ 207779 w 329303"/>
                <a:gd name="connsiteY7" fmla="*/ 263910 h 369552"/>
                <a:gd name="connsiteX8" fmla="*/ 285672 w 329303"/>
                <a:gd name="connsiteY8" fmla="*/ 270835 h 369552"/>
                <a:gd name="connsiteX9" fmla="*/ 323038 w 329303"/>
                <a:gd name="connsiteY9" fmla="*/ 219305 h 369552"/>
                <a:gd name="connsiteX10" fmla="*/ 288060 w 329303"/>
                <a:gd name="connsiteY10" fmla="*/ 276718 h 369552"/>
                <a:gd name="connsiteX11" fmla="*/ 255395 w 329303"/>
                <a:gd name="connsiteY11" fmla="*/ 282998 h 369552"/>
                <a:gd name="connsiteX12" fmla="*/ 195092 w 329303"/>
                <a:gd name="connsiteY12" fmla="*/ 263687 h 369552"/>
                <a:gd name="connsiteX13" fmla="*/ 192430 w 329303"/>
                <a:gd name="connsiteY13" fmla="*/ 261751 h 369552"/>
                <a:gd name="connsiteX14" fmla="*/ 173746 w 329303"/>
                <a:gd name="connsiteY14" fmla="*/ 271530 h 369552"/>
                <a:gd name="connsiteX15" fmla="*/ 172254 w 329303"/>
                <a:gd name="connsiteY15" fmla="*/ 265350 h 369552"/>
                <a:gd name="connsiteX16" fmla="*/ 202406 w 329303"/>
                <a:gd name="connsiteY16" fmla="*/ 241099 h 369552"/>
                <a:gd name="connsiteX17" fmla="*/ 207829 w 329303"/>
                <a:gd name="connsiteY17" fmla="*/ 244425 h 369552"/>
                <a:gd name="connsiteX18" fmla="*/ 196684 w 329303"/>
                <a:gd name="connsiteY18" fmla="*/ 257953 h 369552"/>
                <a:gd name="connsiteX19" fmla="*/ 196933 w 329303"/>
                <a:gd name="connsiteY19" fmla="*/ 257953 h 369552"/>
                <a:gd name="connsiteX20" fmla="*/ 323337 w 329303"/>
                <a:gd name="connsiteY20" fmla="*/ 210295 h 369552"/>
                <a:gd name="connsiteX21" fmla="*/ 327616 w 329303"/>
                <a:gd name="connsiteY21" fmla="*/ 205752 h 369552"/>
                <a:gd name="connsiteX22" fmla="*/ 328785 w 329303"/>
                <a:gd name="connsiteY22" fmla="*/ 211883 h 369552"/>
                <a:gd name="connsiteX23" fmla="*/ 288060 w 329303"/>
                <a:gd name="connsiteY23" fmla="*/ 276718 h 369552"/>
                <a:gd name="connsiteX24" fmla="*/ 112099 w 329303"/>
                <a:gd name="connsiteY24" fmla="*/ 72335 h 369552"/>
                <a:gd name="connsiteX25" fmla="*/ 97123 w 329303"/>
                <a:gd name="connsiteY25" fmla="*/ 102022 h 369552"/>
                <a:gd name="connsiteX26" fmla="*/ 182379 w 329303"/>
                <a:gd name="connsiteY26" fmla="*/ 97827 h 369552"/>
                <a:gd name="connsiteX27" fmla="*/ 198898 w 329303"/>
                <a:gd name="connsiteY27" fmla="*/ 80576 h 369552"/>
                <a:gd name="connsiteX28" fmla="*/ 112099 w 329303"/>
                <a:gd name="connsiteY28" fmla="*/ 72335 h 369552"/>
                <a:gd name="connsiteX29" fmla="*/ 240295 w 329303"/>
                <a:gd name="connsiteY29" fmla="*/ 53619 h 369552"/>
                <a:gd name="connsiteX30" fmla="*/ 248156 w 329303"/>
                <a:gd name="connsiteY30" fmla="*/ 69430 h 369552"/>
                <a:gd name="connsiteX31" fmla="*/ 285174 w 329303"/>
                <a:gd name="connsiteY31" fmla="*/ 22592 h 369552"/>
                <a:gd name="connsiteX32" fmla="*/ 260520 w 329303"/>
                <a:gd name="connsiteY32" fmla="*/ 1418 h 369552"/>
                <a:gd name="connsiteX33" fmla="*/ 240295 w 329303"/>
                <a:gd name="connsiteY33" fmla="*/ 53619 h 369552"/>
                <a:gd name="connsiteX34" fmla="*/ 205366 w 329303"/>
                <a:gd name="connsiteY34" fmla="*/ 131436 h 369552"/>
                <a:gd name="connsiteX35" fmla="*/ 205690 w 329303"/>
                <a:gd name="connsiteY35" fmla="*/ 131659 h 369552"/>
                <a:gd name="connsiteX36" fmla="*/ 157800 w 329303"/>
                <a:gd name="connsiteY36" fmla="*/ 116344 h 369552"/>
                <a:gd name="connsiteX37" fmla="*/ 116329 w 329303"/>
                <a:gd name="connsiteY37" fmla="*/ 162190 h 369552"/>
                <a:gd name="connsiteX38" fmla="*/ 167527 w 329303"/>
                <a:gd name="connsiteY38" fmla="*/ 123220 h 369552"/>
                <a:gd name="connsiteX39" fmla="*/ 174418 w 329303"/>
                <a:gd name="connsiteY39" fmla="*/ 122748 h 369552"/>
                <a:gd name="connsiteX40" fmla="*/ 169915 w 329303"/>
                <a:gd name="connsiteY40" fmla="*/ 152807 h 369552"/>
                <a:gd name="connsiteX41" fmla="*/ 202630 w 329303"/>
                <a:gd name="connsiteY41" fmla="*/ 163779 h 369552"/>
                <a:gd name="connsiteX42" fmla="*/ 205366 w 329303"/>
                <a:gd name="connsiteY42" fmla="*/ 131436 h 369552"/>
                <a:gd name="connsiteX43" fmla="*/ 318237 w 329303"/>
                <a:gd name="connsiteY43" fmla="*/ 84497 h 369552"/>
                <a:gd name="connsiteX44" fmla="*/ 302738 w 329303"/>
                <a:gd name="connsiteY44" fmla="*/ 67023 h 369552"/>
                <a:gd name="connsiteX45" fmla="*/ 262784 w 329303"/>
                <a:gd name="connsiteY45" fmla="*/ 116344 h 369552"/>
                <a:gd name="connsiteX46" fmla="*/ 290647 w 329303"/>
                <a:gd name="connsiteY46" fmla="*/ 73725 h 369552"/>
                <a:gd name="connsiteX47" fmla="*/ 300001 w 329303"/>
                <a:gd name="connsiteY47" fmla="*/ 73328 h 369552"/>
                <a:gd name="connsiteX48" fmla="*/ 301444 w 329303"/>
                <a:gd name="connsiteY48" fmla="*/ 111727 h 369552"/>
                <a:gd name="connsiteX49" fmla="*/ 322341 w 329303"/>
                <a:gd name="connsiteY49" fmla="*/ 108922 h 369552"/>
                <a:gd name="connsiteX50" fmla="*/ 318237 w 329303"/>
                <a:gd name="connsiteY50" fmla="*/ 84497 h 369552"/>
                <a:gd name="connsiteX51" fmla="*/ 267784 w 329303"/>
                <a:gd name="connsiteY51" fmla="*/ 192969 h 369552"/>
                <a:gd name="connsiteX52" fmla="*/ 263680 w 329303"/>
                <a:gd name="connsiteY52" fmla="*/ 188129 h 369552"/>
                <a:gd name="connsiteX53" fmla="*/ 242932 w 329303"/>
                <a:gd name="connsiteY53" fmla="*/ 205752 h 369552"/>
                <a:gd name="connsiteX54" fmla="*/ 247061 w 329303"/>
                <a:gd name="connsiteY54" fmla="*/ 210593 h 369552"/>
                <a:gd name="connsiteX55" fmla="*/ 311022 w 329303"/>
                <a:gd name="connsiteY55" fmla="*/ 150846 h 369552"/>
                <a:gd name="connsiteX56" fmla="*/ 257211 w 329303"/>
                <a:gd name="connsiteY56" fmla="*/ 126347 h 369552"/>
                <a:gd name="connsiteX57" fmla="*/ 245295 w 329303"/>
                <a:gd name="connsiteY57" fmla="*/ 93284 h 369552"/>
                <a:gd name="connsiteX58" fmla="*/ 239299 w 329303"/>
                <a:gd name="connsiteY58" fmla="*/ 95444 h 369552"/>
                <a:gd name="connsiteX59" fmla="*/ 252758 w 329303"/>
                <a:gd name="connsiteY59" fmla="*/ 132677 h 369552"/>
                <a:gd name="connsiteX60" fmla="*/ 254997 w 329303"/>
                <a:gd name="connsiteY60" fmla="*/ 132652 h 369552"/>
                <a:gd name="connsiteX61" fmla="*/ 304952 w 329303"/>
                <a:gd name="connsiteY61" fmla="*/ 152782 h 369552"/>
                <a:gd name="connsiteX62" fmla="*/ 290349 w 329303"/>
                <a:gd name="connsiteY62" fmla="*/ 209600 h 369552"/>
                <a:gd name="connsiteX63" fmla="*/ 295797 w 329303"/>
                <a:gd name="connsiteY63" fmla="*/ 212876 h 369552"/>
                <a:gd name="connsiteX64" fmla="*/ 311022 w 329303"/>
                <a:gd name="connsiteY64" fmla="*/ 150846 h 369552"/>
                <a:gd name="connsiteX65" fmla="*/ 21420 w 329303"/>
                <a:gd name="connsiteY65" fmla="*/ 227298 h 369552"/>
                <a:gd name="connsiteX66" fmla="*/ 58712 w 329303"/>
                <a:gd name="connsiteY66" fmla="*/ 234571 h 369552"/>
                <a:gd name="connsiteX67" fmla="*/ 61821 w 329303"/>
                <a:gd name="connsiteY67" fmla="*/ 229035 h 369552"/>
                <a:gd name="connsiteX68" fmla="*/ 19330 w 329303"/>
                <a:gd name="connsiteY68" fmla="*/ 221291 h 369552"/>
                <a:gd name="connsiteX69" fmla="*/ 0 w 329303"/>
                <a:gd name="connsiteY69" fmla="*/ 237624 h 369552"/>
                <a:gd name="connsiteX70" fmla="*/ 5797 w 329303"/>
                <a:gd name="connsiteY70" fmla="*/ 240305 h 369552"/>
                <a:gd name="connsiteX71" fmla="*/ 21420 w 329303"/>
                <a:gd name="connsiteY71" fmla="*/ 227298 h 369552"/>
                <a:gd name="connsiteX72" fmla="*/ 247708 w 329303"/>
                <a:gd name="connsiteY72" fmla="*/ 369552 h 369552"/>
                <a:gd name="connsiteX73" fmla="*/ 94237 w 329303"/>
                <a:gd name="connsiteY73" fmla="*/ 297792 h 369552"/>
                <a:gd name="connsiteX74" fmla="*/ 98989 w 329303"/>
                <a:gd name="connsiteY74" fmla="*/ 293548 h 369552"/>
                <a:gd name="connsiteX75" fmla="*/ 301345 w 329303"/>
                <a:gd name="connsiteY75" fmla="*/ 353716 h 369552"/>
                <a:gd name="connsiteX76" fmla="*/ 303509 w 329303"/>
                <a:gd name="connsiteY76" fmla="*/ 359698 h 369552"/>
                <a:gd name="connsiteX77" fmla="*/ 247708 w 329303"/>
                <a:gd name="connsiteY77" fmla="*/ 369552 h 36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329303" h="369552">
                  <a:moveTo>
                    <a:pt x="327367" y="274584"/>
                  </a:moveTo>
                  <a:lnTo>
                    <a:pt x="321645" y="271779"/>
                  </a:lnTo>
                  <a:cubicBezTo>
                    <a:pt x="320899" y="273268"/>
                    <a:pt x="303111" y="307671"/>
                    <a:pt x="248380" y="300200"/>
                  </a:cubicBezTo>
                  <a:lnTo>
                    <a:pt x="247509" y="306480"/>
                  </a:lnTo>
                  <a:cubicBezTo>
                    <a:pt x="253032" y="307249"/>
                    <a:pt x="258231" y="307597"/>
                    <a:pt x="263107" y="307597"/>
                  </a:cubicBezTo>
                  <a:cubicBezTo>
                    <a:pt x="310549" y="307597"/>
                    <a:pt x="327168" y="274956"/>
                    <a:pt x="327367" y="274584"/>
                  </a:cubicBezTo>
                  <a:close/>
                  <a:moveTo>
                    <a:pt x="323038" y="219305"/>
                  </a:moveTo>
                  <a:cubicBezTo>
                    <a:pt x="309878" y="230897"/>
                    <a:pt x="270844" y="260063"/>
                    <a:pt x="207779" y="263910"/>
                  </a:cubicBezTo>
                  <a:cubicBezTo>
                    <a:pt x="222457" y="271679"/>
                    <a:pt x="253330" y="283792"/>
                    <a:pt x="285672" y="270835"/>
                  </a:cubicBezTo>
                  <a:cubicBezTo>
                    <a:pt x="319406" y="257308"/>
                    <a:pt x="323212" y="231269"/>
                    <a:pt x="323038" y="219305"/>
                  </a:cubicBezTo>
                  <a:close/>
                  <a:moveTo>
                    <a:pt x="288060" y="276718"/>
                  </a:moveTo>
                  <a:cubicBezTo>
                    <a:pt x="276740" y="281261"/>
                    <a:pt x="265695" y="282998"/>
                    <a:pt x="255395" y="282998"/>
                  </a:cubicBezTo>
                  <a:cubicBezTo>
                    <a:pt x="222034" y="282998"/>
                    <a:pt x="196485" y="264704"/>
                    <a:pt x="195092" y="263687"/>
                  </a:cubicBezTo>
                  <a:lnTo>
                    <a:pt x="192430" y="261751"/>
                  </a:lnTo>
                  <a:cubicBezTo>
                    <a:pt x="187255" y="265970"/>
                    <a:pt x="180936" y="269793"/>
                    <a:pt x="173746" y="271530"/>
                  </a:cubicBezTo>
                  <a:lnTo>
                    <a:pt x="172254" y="265350"/>
                  </a:lnTo>
                  <a:cubicBezTo>
                    <a:pt x="189967" y="261105"/>
                    <a:pt x="202281" y="241297"/>
                    <a:pt x="202406" y="241099"/>
                  </a:cubicBezTo>
                  <a:lnTo>
                    <a:pt x="207829" y="244425"/>
                  </a:lnTo>
                  <a:cubicBezTo>
                    <a:pt x="207530" y="244921"/>
                    <a:pt x="203500" y="251350"/>
                    <a:pt x="196684" y="257953"/>
                  </a:cubicBezTo>
                  <a:lnTo>
                    <a:pt x="196933" y="257953"/>
                  </a:lnTo>
                  <a:cubicBezTo>
                    <a:pt x="278382" y="256836"/>
                    <a:pt x="322889" y="210742"/>
                    <a:pt x="323337" y="210295"/>
                  </a:cubicBezTo>
                  <a:lnTo>
                    <a:pt x="327616" y="205752"/>
                  </a:lnTo>
                  <a:lnTo>
                    <a:pt x="328785" y="211883"/>
                  </a:lnTo>
                  <a:cubicBezTo>
                    <a:pt x="328859" y="212330"/>
                    <a:pt x="336771" y="257208"/>
                    <a:pt x="288060" y="276718"/>
                  </a:cubicBezTo>
                  <a:close/>
                  <a:moveTo>
                    <a:pt x="112099" y="72335"/>
                  </a:moveTo>
                  <a:cubicBezTo>
                    <a:pt x="104810" y="73303"/>
                    <a:pt x="97123" y="96288"/>
                    <a:pt x="97123" y="102022"/>
                  </a:cubicBezTo>
                  <a:cubicBezTo>
                    <a:pt x="97123" y="107780"/>
                    <a:pt x="165885" y="103188"/>
                    <a:pt x="182379" y="97827"/>
                  </a:cubicBezTo>
                  <a:cubicBezTo>
                    <a:pt x="198898" y="92490"/>
                    <a:pt x="198898" y="80576"/>
                    <a:pt x="198898" y="80576"/>
                  </a:cubicBezTo>
                  <a:cubicBezTo>
                    <a:pt x="193524" y="70597"/>
                    <a:pt x="119413" y="71367"/>
                    <a:pt x="112099" y="72335"/>
                  </a:cubicBezTo>
                  <a:close/>
                  <a:moveTo>
                    <a:pt x="240295" y="53619"/>
                  </a:moveTo>
                  <a:cubicBezTo>
                    <a:pt x="240295" y="53619"/>
                    <a:pt x="244399" y="72235"/>
                    <a:pt x="248156" y="69430"/>
                  </a:cubicBezTo>
                  <a:cubicBezTo>
                    <a:pt x="251962" y="66650"/>
                    <a:pt x="276790" y="28574"/>
                    <a:pt x="285174" y="22592"/>
                  </a:cubicBezTo>
                  <a:cubicBezTo>
                    <a:pt x="293558" y="16609"/>
                    <a:pt x="268133" y="-5805"/>
                    <a:pt x="260520" y="1418"/>
                  </a:cubicBezTo>
                  <a:cubicBezTo>
                    <a:pt x="252932" y="8642"/>
                    <a:pt x="237409" y="43690"/>
                    <a:pt x="240295" y="53619"/>
                  </a:cubicBezTo>
                  <a:close/>
                  <a:moveTo>
                    <a:pt x="205366" y="131436"/>
                  </a:moveTo>
                  <a:cubicBezTo>
                    <a:pt x="205565" y="131585"/>
                    <a:pt x="205690" y="131659"/>
                    <a:pt x="205690" y="131659"/>
                  </a:cubicBezTo>
                  <a:cubicBezTo>
                    <a:pt x="205690" y="131659"/>
                    <a:pt x="190837" y="104082"/>
                    <a:pt x="157800" y="116344"/>
                  </a:cubicBezTo>
                  <a:cubicBezTo>
                    <a:pt x="124787" y="128606"/>
                    <a:pt x="116329" y="162190"/>
                    <a:pt x="116329" y="162190"/>
                  </a:cubicBezTo>
                  <a:cubicBezTo>
                    <a:pt x="116329" y="162190"/>
                    <a:pt x="145261" y="126297"/>
                    <a:pt x="167527" y="123220"/>
                  </a:cubicBezTo>
                  <a:cubicBezTo>
                    <a:pt x="169915" y="122897"/>
                    <a:pt x="172204" y="122773"/>
                    <a:pt x="174418" y="122748"/>
                  </a:cubicBezTo>
                  <a:cubicBezTo>
                    <a:pt x="171134" y="128482"/>
                    <a:pt x="166681" y="139329"/>
                    <a:pt x="169915" y="152807"/>
                  </a:cubicBezTo>
                  <a:cubicBezTo>
                    <a:pt x="174717" y="172913"/>
                    <a:pt x="189071" y="180484"/>
                    <a:pt x="202630" y="163779"/>
                  </a:cubicBezTo>
                  <a:cubicBezTo>
                    <a:pt x="210317" y="154297"/>
                    <a:pt x="211586" y="141166"/>
                    <a:pt x="205366" y="131436"/>
                  </a:cubicBezTo>
                  <a:close/>
                  <a:moveTo>
                    <a:pt x="318237" y="84497"/>
                  </a:moveTo>
                  <a:cubicBezTo>
                    <a:pt x="315575" y="71764"/>
                    <a:pt x="302738" y="67023"/>
                    <a:pt x="302738" y="67023"/>
                  </a:cubicBezTo>
                  <a:cubicBezTo>
                    <a:pt x="266366" y="61661"/>
                    <a:pt x="262784" y="116344"/>
                    <a:pt x="262784" y="116344"/>
                  </a:cubicBezTo>
                  <a:cubicBezTo>
                    <a:pt x="262784" y="116344"/>
                    <a:pt x="278905" y="79037"/>
                    <a:pt x="290647" y="73725"/>
                  </a:cubicBezTo>
                  <a:cubicBezTo>
                    <a:pt x="293608" y="72384"/>
                    <a:pt x="296817" y="72459"/>
                    <a:pt x="300001" y="73328"/>
                  </a:cubicBezTo>
                  <a:cubicBezTo>
                    <a:pt x="297215" y="79235"/>
                    <a:pt x="292165" y="94178"/>
                    <a:pt x="301444" y="111727"/>
                  </a:cubicBezTo>
                  <a:cubicBezTo>
                    <a:pt x="313485" y="134464"/>
                    <a:pt x="318933" y="125280"/>
                    <a:pt x="322341" y="108922"/>
                  </a:cubicBezTo>
                  <a:cubicBezTo>
                    <a:pt x="323934" y="101426"/>
                    <a:pt x="321894" y="92093"/>
                    <a:pt x="318237" y="84497"/>
                  </a:cubicBezTo>
                  <a:close/>
                  <a:moveTo>
                    <a:pt x="267784" y="192969"/>
                  </a:moveTo>
                  <a:lnTo>
                    <a:pt x="263680" y="188129"/>
                  </a:lnTo>
                  <a:lnTo>
                    <a:pt x="242932" y="205752"/>
                  </a:lnTo>
                  <a:lnTo>
                    <a:pt x="247061" y="210593"/>
                  </a:lnTo>
                  <a:close/>
                  <a:moveTo>
                    <a:pt x="311022" y="150846"/>
                  </a:moveTo>
                  <a:cubicBezTo>
                    <a:pt x="303982" y="129078"/>
                    <a:pt x="266939" y="126595"/>
                    <a:pt x="257211" y="126347"/>
                  </a:cubicBezTo>
                  <a:lnTo>
                    <a:pt x="245295" y="93284"/>
                  </a:lnTo>
                  <a:lnTo>
                    <a:pt x="239299" y="95444"/>
                  </a:lnTo>
                  <a:lnTo>
                    <a:pt x="252758" y="132677"/>
                  </a:lnTo>
                  <a:lnTo>
                    <a:pt x="254997" y="132652"/>
                  </a:lnTo>
                  <a:cubicBezTo>
                    <a:pt x="255370" y="132726"/>
                    <a:pt x="298459" y="132627"/>
                    <a:pt x="304952" y="152782"/>
                  </a:cubicBezTo>
                  <a:cubicBezTo>
                    <a:pt x="311719" y="173782"/>
                    <a:pt x="290573" y="209252"/>
                    <a:pt x="290349" y="209600"/>
                  </a:cubicBezTo>
                  <a:lnTo>
                    <a:pt x="295797" y="212876"/>
                  </a:lnTo>
                  <a:cubicBezTo>
                    <a:pt x="296742" y="211337"/>
                    <a:pt x="318660" y="174576"/>
                    <a:pt x="311022" y="150846"/>
                  </a:cubicBezTo>
                  <a:close/>
                  <a:moveTo>
                    <a:pt x="21420" y="227298"/>
                  </a:moveTo>
                  <a:cubicBezTo>
                    <a:pt x="31645" y="224021"/>
                    <a:pt x="44183" y="226479"/>
                    <a:pt x="58712" y="234571"/>
                  </a:cubicBezTo>
                  <a:lnTo>
                    <a:pt x="61821" y="229035"/>
                  </a:lnTo>
                  <a:cubicBezTo>
                    <a:pt x="45626" y="220000"/>
                    <a:pt x="31321" y="217394"/>
                    <a:pt x="19330" y="221291"/>
                  </a:cubicBezTo>
                  <a:cubicBezTo>
                    <a:pt x="5622" y="225759"/>
                    <a:pt x="224" y="237152"/>
                    <a:pt x="0" y="237624"/>
                  </a:cubicBezTo>
                  <a:lnTo>
                    <a:pt x="5797" y="240305"/>
                  </a:lnTo>
                  <a:cubicBezTo>
                    <a:pt x="5846" y="240205"/>
                    <a:pt x="10349" y="230847"/>
                    <a:pt x="21420" y="227298"/>
                  </a:cubicBezTo>
                  <a:close/>
                  <a:moveTo>
                    <a:pt x="247708" y="369552"/>
                  </a:moveTo>
                  <a:cubicBezTo>
                    <a:pt x="159765" y="369552"/>
                    <a:pt x="95008" y="298661"/>
                    <a:pt x="94237" y="297792"/>
                  </a:cubicBezTo>
                  <a:lnTo>
                    <a:pt x="98989" y="293548"/>
                  </a:lnTo>
                  <a:cubicBezTo>
                    <a:pt x="99884" y="294565"/>
                    <a:pt x="190489" y="393605"/>
                    <a:pt x="301345" y="353716"/>
                  </a:cubicBezTo>
                  <a:lnTo>
                    <a:pt x="303509" y="359698"/>
                  </a:lnTo>
                  <a:cubicBezTo>
                    <a:pt x="284179" y="366648"/>
                    <a:pt x="265471" y="369552"/>
                    <a:pt x="247708" y="369552"/>
                  </a:cubicBezTo>
                </a:path>
              </a:pathLst>
            </a:custGeom>
            <a:solidFill>
              <a:srgbClr val="100F0D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44" name="Forma libre: forma 243">
              <a:extLst>
                <a:ext uri="{FF2B5EF4-FFF2-40B4-BE49-F238E27FC236}">
                  <a16:creationId xmlns:a16="http://schemas.microsoft.com/office/drawing/2014/main" xmlns="" id="{4666CA90-7976-4641-9B7A-A4112663CDAF}"/>
                </a:ext>
              </a:extLst>
            </p:cNvPr>
            <p:cNvSpPr/>
            <p:nvPr/>
          </p:nvSpPr>
          <p:spPr>
            <a:xfrm>
              <a:off x="2047898" y="16402822"/>
              <a:ext cx="362083" cy="302059"/>
            </a:xfrm>
            <a:custGeom>
              <a:avLst/>
              <a:gdLst>
                <a:gd name="connsiteX0" fmla="*/ 362084 w 362083"/>
                <a:gd name="connsiteY0" fmla="*/ 147891 h 302059"/>
                <a:gd name="connsiteX1" fmla="*/ 293844 w 362083"/>
                <a:gd name="connsiteY1" fmla="*/ 64266 h 302059"/>
                <a:gd name="connsiteX2" fmla="*/ 108032 w 362083"/>
                <a:gd name="connsiteY2" fmla="*/ 141462 h 302059"/>
                <a:gd name="connsiteX3" fmla="*/ 91140 w 362083"/>
                <a:gd name="connsiteY3" fmla="*/ 204212 h 302059"/>
                <a:gd name="connsiteX4" fmla="*/ 115147 w 362083"/>
                <a:gd name="connsiteY4" fmla="*/ 302060 h 302059"/>
                <a:gd name="connsiteX5" fmla="*/ 96489 w 362083"/>
                <a:gd name="connsiteY5" fmla="*/ 291138 h 302059"/>
                <a:gd name="connsiteX6" fmla="*/ 96439 w 362083"/>
                <a:gd name="connsiteY6" fmla="*/ 291088 h 302059"/>
                <a:gd name="connsiteX7" fmla="*/ 34866 w 362083"/>
                <a:gd name="connsiteY7" fmla="*/ 299255 h 302059"/>
                <a:gd name="connsiteX8" fmla="*/ 13148 w 362083"/>
                <a:gd name="connsiteY8" fmla="*/ 246583 h 302059"/>
                <a:gd name="connsiteX9" fmla="*/ 108753 w 362083"/>
                <a:gd name="connsiteY9" fmla="*/ 17874 h 302059"/>
                <a:gd name="connsiteX10" fmla="*/ 120197 w 362083"/>
                <a:gd name="connsiteY10" fmla="*/ 13108 h 302059"/>
                <a:gd name="connsiteX11" fmla="*/ 349496 w 362083"/>
                <a:gd name="connsiteY11" fmla="*/ 108523 h 302059"/>
                <a:gd name="connsiteX12" fmla="*/ 358825 w 362083"/>
                <a:gd name="connsiteY12" fmla="*/ 131086 h 302059"/>
                <a:gd name="connsiteX13" fmla="*/ 362084 w 362083"/>
                <a:gd name="connsiteY13" fmla="*/ 147891 h 30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2083" h="302059">
                  <a:moveTo>
                    <a:pt x="362084" y="147891"/>
                  </a:moveTo>
                  <a:cubicBezTo>
                    <a:pt x="348351" y="102640"/>
                    <a:pt x="319717" y="77843"/>
                    <a:pt x="293844" y="64266"/>
                  </a:cubicBezTo>
                  <a:cubicBezTo>
                    <a:pt x="293844" y="64266"/>
                    <a:pt x="159778" y="82708"/>
                    <a:pt x="108032" y="141462"/>
                  </a:cubicBezTo>
                  <a:cubicBezTo>
                    <a:pt x="108032" y="141462"/>
                    <a:pt x="82408" y="179290"/>
                    <a:pt x="91140" y="204212"/>
                  </a:cubicBezTo>
                  <a:lnTo>
                    <a:pt x="115147" y="302060"/>
                  </a:lnTo>
                  <a:lnTo>
                    <a:pt x="96489" y="291138"/>
                  </a:lnTo>
                  <a:cubicBezTo>
                    <a:pt x="96489" y="291138"/>
                    <a:pt x="96489" y="291138"/>
                    <a:pt x="96439" y="291088"/>
                  </a:cubicBezTo>
                  <a:cubicBezTo>
                    <a:pt x="78626" y="280092"/>
                    <a:pt x="48400" y="281706"/>
                    <a:pt x="34866" y="299255"/>
                  </a:cubicBezTo>
                  <a:lnTo>
                    <a:pt x="13148" y="246583"/>
                  </a:lnTo>
                  <a:cubicBezTo>
                    <a:pt x="-23621" y="157447"/>
                    <a:pt x="19417" y="54536"/>
                    <a:pt x="108753" y="17874"/>
                  </a:cubicBezTo>
                  <a:lnTo>
                    <a:pt x="120197" y="13108"/>
                  </a:lnTo>
                  <a:cubicBezTo>
                    <a:pt x="209558" y="-23554"/>
                    <a:pt x="312751" y="19363"/>
                    <a:pt x="349496" y="108523"/>
                  </a:cubicBezTo>
                  <a:lnTo>
                    <a:pt x="358825" y="131086"/>
                  </a:lnTo>
                  <a:cubicBezTo>
                    <a:pt x="361238" y="136522"/>
                    <a:pt x="360989" y="142306"/>
                    <a:pt x="362084" y="147891"/>
                  </a:cubicBezTo>
                </a:path>
              </a:pathLst>
            </a:custGeom>
            <a:solidFill>
              <a:srgbClr val="100F0D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45" name="Forma libre: forma 244">
              <a:extLst>
                <a:ext uri="{FF2B5EF4-FFF2-40B4-BE49-F238E27FC236}">
                  <a16:creationId xmlns:a16="http://schemas.microsoft.com/office/drawing/2014/main" xmlns="" id="{428334B5-2F5C-4D4A-A661-FAFA849B8D8A}"/>
                </a:ext>
              </a:extLst>
            </p:cNvPr>
            <p:cNvSpPr/>
            <p:nvPr/>
          </p:nvSpPr>
          <p:spPr>
            <a:xfrm>
              <a:off x="2834347" y="16031152"/>
              <a:ext cx="301574" cy="586013"/>
            </a:xfrm>
            <a:custGeom>
              <a:avLst/>
              <a:gdLst>
                <a:gd name="connsiteX0" fmla="*/ 91053 w 301574"/>
                <a:gd name="connsiteY0" fmla="*/ 347322 h 586013"/>
                <a:gd name="connsiteX1" fmla="*/ 53114 w 301574"/>
                <a:gd name="connsiteY1" fmla="*/ 259725 h 586013"/>
                <a:gd name="connsiteX2" fmla="*/ 65055 w 301574"/>
                <a:gd name="connsiteY2" fmla="*/ 131545 h 586013"/>
                <a:gd name="connsiteX3" fmla="*/ 89983 w 301574"/>
                <a:gd name="connsiteY3" fmla="*/ 195362 h 586013"/>
                <a:gd name="connsiteX4" fmla="*/ 95929 w 301574"/>
                <a:gd name="connsiteY4" fmla="*/ 223485 h 586013"/>
                <a:gd name="connsiteX5" fmla="*/ 131156 w 301574"/>
                <a:gd name="connsiteY5" fmla="*/ 13119 h 586013"/>
                <a:gd name="connsiteX6" fmla="*/ 161531 w 301574"/>
                <a:gd name="connsiteY6" fmla="*/ 18531 h 586013"/>
                <a:gd name="connsiteX7" fmla="*/ 146878 w 301574"/>
                <a:gd name="connsiteY7" fmla="*/ 168331 h 586013"/>
                <a:gd name="connsiteX8" fmla="*/ 209222 w 301574"/>
                <a:gd name="connsiteY8" fmla="*/ 3935 h 586013"/>
                <a:gd name="connsiteX9" fmla="*/ 229274 w 301574"/>
                <a:gd name="connsiteY9" fmla="*/ 22303 h 586013"/>
                <a:gd name="connsiteX10" fmla="*/ 184817 w 301574"/>
                <a:gd name="connsiteY10" fmla="*/ 175008 h 586013"/>
                <a:gd name="connsiteX11" fmla="*/ 263431 w 301574"/>
                <a:gd name="connsiteY11" fmla="*/ 35831 h 586013"/>
                <a:gd name="connsiteX12" fmla="*/ 267760 w 301574"/>
                <a:gd name="connsiteY12" fmla="*/ 87759 h 586013"/>
                <a:gd name="connsiteX13" fmla="*/ 223303 w 301574"/>
                <a:gd name="connsiteY13" fmla="*/ 195362 h 586013"/>
                <a:gd name="connsiteX14" fmla="*/ 287264 w 301574"/>
                <a:gd name="connsiteY14" fmla="*/ 121268 h 586013"/>
                <a:gd name="connsiteX15" fmla="*/ 247161 w 301574"/>
                <a:gd name="connsiteY15" fmla="*/ 224577 h 586013"/>
                <a:gd name="connsiteX16" fmla="*/ 188076 w 301574"/>
                <a:gd name="connsiteY16" fmla="*/ 361396 h 586013"/>
                <a:gd name="connsiteX17" fmla="*/ 132574 w 301574"/>
                <a:gd name="connsiteY17" fmla="*/ 580424 h 586013"/>
                <a:gd name="connsiteX18" fmla="*/ 0 w 301574"/>
                <a:gd name="connsiteY18" fmla="*/ 509582 h 586013"/>
                <a:gd name="connsiteX19" fmla="*/ 91053 w 301574"/>
                <a:gd name="connsiteY19" fmla="*/ 347322 h 586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1574" h="586013">
                  <a:moveTo>
                    <a:pt x="91053" y="347322"/>
                  </a:moveTo>
                  <a:cubicBezTo>
                    <a:pt x="91053" y="347322"/>
                    <a:pt x="52044" y="317585"/>
                    <a:pt x="53114" y="259725"/>
                  </a:cubicBezTo>
                  <a:cubicBezTo>
                    <a:pt x="54209" y="201865"/>
                    <a:pt x="42267" y="135889"/>
                    <a:pt x="65055" y="131545"/>
                  </a:cubicBezTo>
                  <a:cubicBezTo>
                    <a:pt x="87819" y="127226"/>
                    <a:pt x="89983" y="195362"/>
                    <a:pt x="89983" y="195362"/>
                  </a:cubicBezTo>
                  <a:cubicBezTo>
                    <a:pt x="89983" y="195362"/>
                    <a:pt x="92147" y="224031"/>
                    <a:pt x="95929" y="223485"/>
                  </a:cubicBezTo>
                  <a:cubicBezTo>
                    <a:pt x="99735" y="222939"/>
                    <a:pt x="131156" y="27715"/>
                    <a:pt x="131156" y="13119"/>
                  </a:cubicBezTo>
                  <a:cubicBezTo>
                    <a:pt x="131156" y="-1476"/>
                    <a:pt x="157725" y="-9047"/>
                    <a:pt x="161531" y="18531"/>
                  </a:cubicBezTo>
                  <a:cubicBezTo>
                    <a:pt x="165313" y="46108"/>
                    <a:pt x="146878" y="168331"/>
                    <a:pt x="146878" y="168331"/>
                  </a:cubicBezTo>
                  <a:cubicBezTo>
                    <a:pt x="146878" y="168331"/>
                    <a:pt x="200017" y="13119"/>
                    <a:pt x="209222" y="3935"/>
                  </a:cubicBezTo>
                  <a:cubicBezTo>
                    <a:pt x="218427" y="-5274"/>
                    <a:pt x="232533" y="3389"/>
                    <a:pt x="229274" y="22303"/>
                  </a:cubicBezTo>
                  <a:cubicBezTo>
                    <a:pt x="226015" y="41243"/>
                    <a:pt x="202729" y="136807"/>
                    <a:pt x="184817" y="175008"/>
                  </a:cubicBezTo>
                  <a:cubicBezTo>
                    <a:pt x="184817" y="175008"/>
                    <a:pt x="257460" y="45016"/>
                    <a:pt x="263431" y="35831"/>
                  </a:cubicBezTo>
                  <a:cubicBezTo>
                    <a:pt x="269377" y="26647"/>
                    <a:pt x="292140" y="35285"/>
                    <a:pt x="267760" y="87759"/>
                  </a:cubicBezTo>
                  <a:cubicBezTo>
                    <a:pt x="243379" y="140208"/>
                    <a:pt x="223303" y="195362"/>
                    <a:pt x="223303" y="195362"/>
                  </a:cubicBezTo>
                  <a:cubicBezTo>
                    <a:pt x="223303" y="195362"/>
                    <a:pt x="280771" y="126158"/>
                    <a:pt x="287264" y="121268"/>
                  </a:cubicBezTo>
                  <a:cubicBezTo>
                    <a:pt x="293782" y="116403"/>
                    <a:pt x="332268" y="128318"/>
                    <a:pt x="247161" y="224577"/>
                  </a:cubicBezTo>
                  <a:cubicBezTo>
                    <a:pt x="247161" y="224577"/>
                    <a:pt x="211387" y="334886"/>
                    <a:pt x="188076" y="361396"/>
                  </a:cubicBezTo>
                  <a:lnTo>
                    <a:pt x="132574" y="580424"/>
                  </a:lnTo>
                  <a:cubicBezTo>
                    <a:pt x="132574" y="580424"/>
                    <a:pt x="7588" y="615572"/>
                    <a:pt x="0" y="509582"/>
                  </a:cubicBezTo>
                  <a:lnTo>
                    <a:pt x="91053" y="347322"/>
                  </a:lnTo>
                </a:path>
              </a:pathLst>
            </a:custGeom>
            <a:solidFill>
              <a:srgbClr val="955144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46" name="Forma libre: forma 245">
              <a:extLst>
                <a:ext uri="{FF2B5EF4-FFF2-40B4-BE49-F238E27FC236}">
                  <a16:creationId xmlns:a16="http://schemas.microsoft.com/office/drawing/2014/main" xmlns="" id="{9ECF1251-8332-4625-9DAC-1F6D96522347}"/>
                </a:ext>
              </a:extLst>
            </p:cNvPr>
            <p:cNvSpPr/>
            <p:nvPr/>
          </p:nvSpPr>
          <p:spPr>
            <a:xfrm>
              <a:off x="2831159" y="16028395"/>
              <a:ext cx="250598" cy="592191"/>
            </a:xfrm>
            <a:custGeom>
              <a:avLst/>
              <a:gdLst>
                <a:gd name="connsiteX0" fmla="*/ 53168 w 250598"/>
                <a:gd name="connsiteY0" fmla="*/ 268911 h 592191"/>
                <a:gd name="connsiteX1" fmla="*/ 97625 w 250598"/>
                <a:gd name="connsiteY1" fmla="*/ 354373 h 592191"/>
                <a:gd name="connsiteX2" fmla="*/ 100635 w 250598"/>
                <a:gd name="connsiteY2" fmla="*/ 348763 h 592191"/>
                <a:gd name="connsiteX3" fmla="*/ 59537 w 250598"/>
                <a:gd name="connsiteY3" fmla="*/ 268762 h 592191"/>
                <a:gd name="connsiteX4" fmla="*/ 57422 w 250598"/>
                <a:gd name="connsiteY4" fmla="*/ 225646 h 592191"/>
                <a:gd name="connsiteX5" fmla="*/ 68941 w 250598"/>
                <a:gd name="connsiteY5" fmla="*/ 137405 h 592191"/>
                <a:gd name="connsiteX6" fmla="*/ 74414 w 250598"/>
                <a:gd name="connsiteY6" fmla="*/ 138745 h 592191"/>
                <a:gd name="connsiteX7" fmla="*/ 95958 w 250598"/>
                <a:gd name="connsiteY7" fmla="*/ 226416 h 592191"/>
                <a:gd name="connsiteX8" fmla="*/ 98943 w 250598"/>
                <a:gd name="connsiteY8" fmla="*/ 237536 h 592191"/>
                <a:gd name="connsiteX9" fmla="*/ 133623 w 250598"/>
                <a:gd name="connsiteY9" fmla="*/ 261713 h 592191"/>
                <a:gd name="connsiteX10" fmla="*/ 137255 w 250598"/>
                <a:gd name="connsiteY10" fmla="*/ 256500 h 592191"/>
                <a:gd name="connsiteX11" fmla="*/ 104466 w 250598"/>
                <a:gd name="connsiteY11" fmla="*/ 233639 h 592191"/>
                <a:gd name="connsiteX12" fmla="*/ 102277 w 250598"/>
                <a:gd name="connsiteY12" fmla="*/ 225746 h 592191"/>
                <a:gd name="connsiteX13" fmla="*/ 78245 w 250598"/>
                <a:gd name="connsiteY13" fmla="*/ 133656 h 592191"/>
                <a:gd name="connsiteX14" fmla="*/ 67523 w 250598"/>
                <a:gd name="connsiteY14" fmla="*/ 131224 h 592191"/>
                <a:gd name="connsiteX15" fmla="*/ 51054 w 250598"/>
                <a:gd name="connsiteY15" fmla="*/ 226044 h 592191"/>
                <a:gd name="connsiteX16" fmla="*/ 53168 w 250598"/>
                <a:gd name="connsiteY16" fmla="*/ 268911 h 592191"/>
                <a:gd name="connsiteX17" fmla="*/ 170193 w 250598"/>
                <a:gd name="connsiteY17" fmla="*/ 389148 h 592191"/>
                <a:gd name="connsiteX18" fmla="*/ 185418 w 250598"/>
                <a:gd name="connsiteY18" fmla="*/ 374305 h 592191"/>
                <a:gd name="connsiteX19" fmla="*/ 133150 w 250598"/>
                <a:gd name="connsiteY19" fmla="*/ 580501 h 592191"/>
                <a:gd name="connsiteX20" fmla="*/ 32097 w 250598"/>
                <a:gd name="connsiteY20" fmla="*/ 568586 h 592191"/>
                <a:gd name="connsiteX21" fmla="*/ 6373 w 250598"/>
                <a:gd name="connsiteY21" fmla="*/ 512414 h 592191"/>
                <a:gd name="connsiteX22" fmla="*/ 4 w 250598"/>
                <a:gd name="connsiteY22" fmla="*/ 512240 h 592191"/>
                <a:gd name="connsiteX23" fmla="*/ 27992 w 250598"/>
                <a:gd name="connsiteY23" fmla="*/ 573451 h 592191"/>
                <a:gd name="connsiteX24" fmla="*/ 89141 w 250598"/>
                <a:gd name="connsiteY24" fmla="*/ 592192 h 592191"/>
                <a:gd name="connsiteX25" fmla="*/ 136484 w 250598"/>
                <a:gd name="connsiteY25" fmla="*/ 586259 h 592191"/>
                <a:gd name="connsiteX26" fmla="*/ 138375 w 250598"/>
                <a:gd name="connsiteY26" fmla="*/ 585837 h 592191"/>
                <a:gd name="connsiteX27" fmla="*/ 197136 w 250598"/>
                <a:gd name="connsiteY27" fmla="*/ 354001 h 592191"/>
                <a:gd name="connsiteX28" fmla="*/ 165740 w 250598"/>
                <a:gd name="connsiteY28" fmla="*/ 384606 h 592191"/>
                <a:gd name="connsiteX29" fmla="*/ 236493 w 250598"/>
                <a:gd name="connsiteY29" fmla="*/ 223065 h 592191"/>
                <a:gd name="connsiteX30" fmla="*/ 236020 w 250598"/>
                <a:gd name="connsiteY30" fmla="*/ 229419 h 592191"/>
                <a:gd name="connsiteX31" fmla="*/ 250101 w 250598"/>
                <a:gd name="connsiteY31" fmla="*/ 230512 h 592191"/>
                <a:gd name="connsiteX32" fmla="*/ 250598 w 250598"/>
                <a:gd name="connsiteY32" fmla="*/ 224157 h 592191"/>
                <a:gd name="connsiteX33" fmla="*/ 202510 w 250598"/>
                <a:gd name="connsiteY33" fmla="*/ 198839 h 592191"/>
                <a:gd name="connsiteX34" fmla="*/ 200892 w 250598"/>
                <a:gd name="connsiteY34" fmla="*/ 204970 h 592191"/>
                <a:gd name="connsiteX35" fmla="*/ 210446 w 250598"/>
                <a:gd name="connsiteY35" fmla="*/ 206261 h 592191"/>
                <a:gd name="connsiteX36" fmla="*/ 228557 w 250598"/>
                <a:gd name="connsiteY36" fmla="*/ 200552 h 592191"/>
                <a:gd name="connsiteX37" fmla="*/ 224452 w 250598"/>
                <a:gd name="connsiteY37" fmla="*/ 195686 h 592191"/>
                <a:gd name="connsiteX38" fmla="*/ 202510 w 250598"/>
                <a:gd name="connsiteY38" fmla="*/ 198839 h 592191"/>
                <a:gd name="connsiteX39" fmla="*/ 144470 w 250598"/>
                <a:gd name="connsiteY39" fmla="*/ 191367 h 592191"/>
                <a:gd name="connsiteX40" fmla="*/ 147281 w 250598"/>
                <a:gd name="connsiteY40" fmla="*/ 170095 h 592191"/>
                <a:gd name="connsiteX41" fmla="*/ 147082 w 250598"/>
                <a:gd name="connsiteY41" fmla="*/ 170045 h 592191"/>
                <a:gd name="connsiteX42" fmla="*/ 147430 w 250598"/>
                <a:gd name="connsiteY42" fmla="*/ 169053 h 592191"/>
                <a:gd name="connsiteX43" fmla="*/ 154943 w 250598"/>
                <a:gd name="connsiteY43" fmla="*/ 111912 h 592191"/>
                <a:gd name="connsiteX44" fmla="*/ 158426 w 250598"/>
                <a:gd name="connsiteY44" fmla="*/ 9175 h 592191"/>
                <a:gd name="connsiteX45" fmla="*/ 152082 w 250598"/>
                <a:gd name="connsiteY45" fmla="*/ 6370 h 592191"/>
                <a:gd name="connsiteX46" fmla="*/ 151759 w 250598"/>
                <a:gd name="connsiteY46" fmla="*/ 15 h 592191"/>
                <a:gd name="connsiteX47" fmla="*/ 163302 w 250598"/>
                <a:gd name="connsiteY47" fmla="*/ 5079 h 592191"/>
                <a:gd name="connsiteX48" fmla="*/ 161212 w 250598"/>
                <a:gd name="connsiteY48" fmla="*/ 113005 h 592191"/>
                <a:gd name="connsiteX49" fmla="*/ 157655 w 250598"/>
                <a:gd name="connsiteY49" fmla="*/ 140011 h 592191"/>
                <a:gd name="connsiteX50" fmla="*/ 187060 w 250598"/>
                <a:gd name="connsiteY50" fmla="*/ 57900 h 592191"/>
                <a:gd name="connsiteX51" fmla="*/ 192185 w 250598"/>
                <a:gd name="connsiteY51" fmla="*/ 43652 h 592191"/>
                <a:gd name="connsiteX52" fmla="*/ 215396 w 250598"/>
                <a:gd name="connsiteY52" fmla="*/ 934 h 592191"/>
                <a:gd name="connsiteX53" fmla="*/ 227910 w 250598"/>
                <a:gd name="connsiteY53" fmla="*/ 2076 h 592191"/>
                <a:gd name="connsiteX54" fmla="*/ 223681 w 250598"/>
                <a:gd name="connsiteY54" fmla="*/ 78006 h 592191"/>
                <a:gd name="connsiteX55" fmla="*/ 217187 w 250598"/>
                <a:gd name="connsiteY55" fmla="*/ 100892 h 592191"/>
                <a:gd name="connsiteX56" fmla="*/ 190966 w 250598"/>
                <a:gd name="connsiteY56" fmla="*/ 178956 h 592191"/>
                <a:gd name="connsiteX57" fmla="*/ 190220 w 250598"/>
                <a:gd name="connsiteY57" fmla="*/ 180073 h 592191"/>
                <a:gd name="connsiteX58" fmla="*/ 163476 w 250598"/>
                <a:gd name="connsiteY58" fmla="*/ 194967 h 592191"/>
                <a:gd name="connsiteX59" fmla="*/ 162954 w 250598"/>
                <a:gd name="connsiteY59" fmla="*/ 194942 h 592191"/>
                <a:gd name="connsiteX60" fmla="*/ 163227 w 250598"/>
                <a:gd name="connsiteY60" fmla="*/ 188587 h 592191"/>
                <a:gd name="connsiteX61" fmla="*/ 185319 w 250598"/>
                <a:gd name="connsiteY61" fmla="*/ 175928 h 592191"/>
                <a:gd name="connsiteX62" fmla="*/ 211018 w 250598"/>
                <a:gd name="connsiteY62" fmla="*/ 99303 h 592191"/>
                <a:gd name="connsiteX63" fmla="*/ 217585 w 250598"/>
                <a:gd name="connsiteY63" fmla="*/ 76219 h 592191"/>
                <a:gd name="connsiteX64" fmla="*/ 225099 w 250598"/>
                <a:gd name="connsiteY64" fmla="*/ 7760 h 592191"/>
                <a:gd name="connsiteX65" fmla="*/ 217784 w 250598"/>
                <a:gd name="connsiteY65" fmla="*/ 6841 h 592191"/>
                <a:gd name="connsiteX66" fmla="*/ 198181 w 250598"/>
                <a:gd name="connsiteY66" fmla="*/ 45787 h 592191"/>
                <a:gd name="connsiteX67" fmla="*/ 193031 w 250598"/>
                <a:gd name="connsiteY67" fmla="*/ 60084 h 592191"/>
                <a:gd name="connsiteX68" fmla="*/ 153650 w 250598"/>
                <a:gd name="connsiteY68" fmla="*/ 170542 h 592191"/>
                <a:gd name="connsiteX69" fmla="*/ 150789 w 250598"/>
                <a:gd name="connsiteY69" fmla="*/ 192187 h 592191"/>
                <a:gd name="connsiteX70" fmla="*/ 144470 w 250598"/>
                <a:gd name="connsiteY70" fmla="*/ 191367 h 592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250598" h="592191">
                  <a:moveTo>
                    <a:pt x="53168" y="268911"/>
                  </a:moveTo>
                  <a:cubicBezTo>
                    <a:pt x="54586" y="330916"/>
                    <a:pt x="95883" y="353454"/>
                    <a:pt x="97625" y="354373"/>
                  </a:cubicBezTo>
                  <a:lnTo>
                    <a:pt x="100635" y="348763"/>
                  </a:lnTo>
                  <a:cubicBezTo>
                    <a:pt x="100237" y="348565"/>
                    <a:pt x="60855" y="326895"/>
                    <a:pt x="59537" y="268762"/>
                  </a:cubicBezTo>
                  <a:cubicBezTo>
                    <a:pt x="59213" y="254465"/>
                    <a:pt x="58318" y="239795"/>
                    <a:pt x="57422" y="225646"/>
                  </a:cubicBezTo>
                  <a:cubicBezTo>
                    <a:pt x="54711" y="182233"/>
                    <a:pt x="52173" y="141252"/>
                    <a:pt x="68941" y="137405"/>
                  </a:cubicBezTo>
                  <a:cubicBezTo>
                    <a:pt x="70881" y="136958"/>
                    <a:pt x="72623" y="137380"/>
                    <a:pt x="74414" y="138745"/>
                  </a:cubicBezTo>
                  <a:cubicBezTo>
                    <a:pt x="88594" y="149344"/>
                    <a:pt x="94764" y="205640"/>
                    <a:pt x="95958" y="226416"/>
                  </a:cubicBezTo>
                  <a:lnTo>
                    <a:pt x="98943" y="237536"/>
                  </a:lnTo>
                  <a:lnTo>
                    <a:pt x="133623" y="261713"/>
                  </a:lnTo>
                  <a:lnTo>
                    <a:pt x="137255" y="256500"/>
                  </a:lnTo>
                  <a:lnTo>
                    <a:pt x="104466" y="233639"/>
                  </a:lnTo>
                  <a:lnTo>
                    <a:pt x="102277" y="225746"/>
                  </a:lnTo>
                  <a:cubicBezTo>
                    <a:pt x="101730" y="216313"/>
                    <a:pt x="97102" y="147780"/>
                    <a:pt x="78245" y="133656"/>
                  </a:cubicBezTo>
                  <a:cubicBezTo>
                    <a:pt x="74961" y="131199"/>
                    <a:pt x="71254" y="130355"/>
                    <a:pt x="67523" y="131224"/>
                  </a:cubicBezTo>
                  <a:cubicBezTo>
                    <a:pt x="45481" y="136263"/>
                    <a:pt x="48068" y="177864"/>
                    <a:pt x="51054" y="226044"/>
                  </a:cubicBezTo>
                  <a:cubicBezTo>
                    <a:pt x="51949" y="240142"/>
                    <a:pt x="52845" y="254713"/>
                    <a:pt x="53168" y="268911"/>
                  </a:cubicBezTo>
                  <a:close/>
                  <a:moveTo>
                    <a:pt x="170193" y="389148"/>
                  </a:moveTo>
                  <a:lnTo>
                    <a:pt x="185418" y="374305"/>
                  </a:lnTo>
                  <a:lnTo>
                    <a:pt x="133150" y="580501"/>
                  </a:lnTo>
                  <a:cubicBezTo>
                    <a:pt x="88047" y="590454"/>
                    <a:pt x="54039" y="586458"/>
                    <a:pt x="32097" y="568586"/>
                  </a:cubicBezTo>
                  <a:cubicBezTo>
                    <a:pt x="5876" y="547239"/>
                    <a:pt x="6373" y="512762"/>
                    <a:pt x="6373" y="512414"/>
                  </a:cubicBezTo>
                  <a:lnTo>
                    <a:pt x="4" y="512240"/>
                  </a:lnTo>
                  <a:cubicBezTo>
                    <a:pt x="-21" y="513779"/>
                    <a:pt x="-618" y="550094"/>
                    <a:pt x="27992" y="573451"/>
                  </a:cubicBezTo>
                  <a:cubicBezTo>
                    <a:pt x="43292" y="585937"/>
                    <a:pt x="63741" y="592192"/>
                    <a:pt x="89141" y="592192"/>
                  </a:cubicBezTo>
                  <a:cubicBezTo>
                    <a:pt x="103372" y="592192"/>
                    <a:pt x="119169" y="590206"/>
                    <a:pt x="136484" y="586259"/>
                  </a:cubicBezTo>
                  <a:lnTo>
                    <a:pt x="138375" y="585837"/>
                  </a:lnTo>
                  <a:lnTo>
                    <a:pt x="197136" y="354001"/>
                  </a:lnTo>
                  <a:lnTo>
                    <a:pt x="165740" y="384606"/>
                  </a:lnTo>
                  <a:close/>
                  <a:moveTo>
                    <a:pt x="236493" y="223065"/>
                  </a:moveTo>
                  <a:lnTo>
                    <a:pt x="236020" y="229419"/>
                  </a:lnTo>
                  <a:lnTo>
                    <a:pt x="250101" y="230512"/>
                  </a:lnTo>
                  <a:lnTo>
                    <a:pt x="250598" y="224157"/>
                  </a:lnTo>
                  <a:close/>
                  <a:moveTo>
                    <a:pt x="202510" y="198839"/>
                  </a:moveTo>
                  <a:lnTo>
                    <a:pt x="200892" y="204970"/>
                  </a:lnTo>
                  <a:cubicBezTo>
                    <a:pt x="204375" y="205888"/>
                    <a:pt x="207560" y="206261"/>
                    <a:pt x="210446" y="206261"/>
                  </a:cubicBezTo>
                  <a:cubicBezTo>
                    <a:pt x="221591" y="206261"/>
                    <a:pt x="228208" y="200849"/>
                    <a:pt x="228557" y="200552"/>
                  </a:cubicBezTo>
                  <a:lnTo>
                    <a:pt x="224452" y="195686"/>
                  </a:lnTo>
                  <a:cubicBezTo>
                    <a:pt x="224377" y="195761"/>
                    <a:pt x="216217" y="202463"/>
                    <a:pt x="202510" y="198839"/>
                  </a:cubicBezTo>
                  <a:close/>
                  <a:moveTo>
                    <a:pt x="144470" y="191367"/>
                  </a:moveTo>
                  <a:lnTo>
                    <a:pt x="147281" y="170095"/>
                  </a:lnTo>
                  <a:lnTo>
                    <a:pt x="147082" y="170045"/>
                  </a:lnTo>
                  <a:cubicBezTo>
                    <a:pt x="147082" y="169996"/>
                    <a:pt x="147206" y="169648"/>
                    <a:pt x="147430" y="169053"/>
                  </a:cubicBezTo>
                  <a:lnTo>
                    <a:pt x="154943" y="111912"/>
                  </a:lnTo>
                  <a:cubicBezTo>
                    <a:pt x="160267" y="88232"/>
                    <a:pt x="171139" y="24217"/>
                    <a:pt x="158426" y="9175"/>
                  </a:cubicBezTo>
                  <a:cubicBezTo>
                    <a:pt x="156685" y="7139"/>
                    <a:pt x="154719" y="6246"/>
                    <a:pt x="152082" y="6370"/>
                  </a:cubicBezTo>
                  <a:lnTo>
                    <a:pt x="151759" y="15"/>
                  </a:lnTo>
                  <a:cubicBezTo>
                    <a:pt x="156287" y="-183"/>
                    <a:pt x="160317" y="1554"/>
                    <a:pt x="163302" y="5079"/>
                  </a:cubicBezTo>
                  <a:cubicBezTo>
                    <a:pt x="180343" y="25259"/>
                    <a:pt x="163227" y="104094"/>
                    <a:pt x="161212" y="113005"/>
                  </a:cubicBezTo>
                  <a:lnTo>
                    <a:pt x="157655" y="140011"/>
                  </a:lnTo>
                  <a:cubicBezTo>
                    <a:pt x="166312" y="115512"/>
                    <a:pt x="178502" y="81257"/>
                    <a:pt x="187060" y="57900"/>
                  </a:cubicBezTo>
                  <a:cubicBezTo>
                    <a:pt x="188901" y="52861"/>
                    <a:pt x="190593" y="48095"/>
                    <a:pt x="192185" y="43652"/>
                  </a:cubicBezTo>
                  <a:cubicBezTo>
                    <a:pt x="200818" y="19376"/>
                    <a:pt x="206042" y="4707"/>
                    <a:pt x="215396" y="934"/>
                  </a:cubicBezTo>
                  <a:cubicBezTo>
                    <a:pt x="219178" y="-580"/>
                    <a:pt x="223282" y="-233"/>
                    <a:pt x="227910" y="2076"/>
                  </a:cubicBezTo>
                  <a:cubicBezTo>
                    <a:pt x="243707" y="9870"/>
                    <a:pt x="233980" y="42957"/>
                    <a:pt x="223681" y="78006"/>
                  </a:cubicBezTo>
                  <a:cubicBezTo>
                    <a:pt x="221392" y="85849"/>
                    <a:pt x="219103" y="93619"/>
                    <a:pt x="217187" y="100892"/>
                  </a:cubicBezTo>
                  <a:cubicBezTo>
                    <a:pt x="207460" y="137926"/>
                    <a:pt x="191140" y="178559"/>
                    <a:pt x="190966" y="178956"/>
                  </a:cubicBezTo>
                  <a:lnTo>
                    <a:pt x="190220" y="180073"/>
                  </a:lnTo>
                  <a:cubicBezTo>
                    <a:pt x="188578" y="181612"/>
                    <a:pt x="174223" y="194967"/>
                    <a:pt x="163476" y="194967"/>
                  </a:cubicBezTo>
                  <a:cubicBezTo>
                    <a:pt x="163302" y="194967"/>
                    <a:pt x="163128" y="194942"/>
                    <a:pt x="162954" y="194942"/>
                  </a:cubicBezTo>
                  <a:lnTo>
                    <a:pt x="163227" y="188587"/>
                  </a:lnTo>
                  <a:cubicBezTo>
                    <a:pt x="169198" y="188786"/>
                    <a:pt x="179697" y="181166"/>
                    <a:pt x="185319" y="175928"/>
                  </a:cubicBezTo>
                  <a:cubicBezTo>
                    <a:pt x="187434" y="170591"/>
                    <a:pt x="202062" y="133359"/>
                    <a:pt x="211018" y="99303"/>
                  </a:cubicBezTo>
                  <a:cubicBezTo>
                    <a:pt x="212958" y="91931"/>
                    <a:pt x="215247" y="84112"/>
                    <a:pt x="217585" y="76219"/>
                  </a:cubicBezTo>
                  <a:cubicBezTo>
                    <a:pt x="225820" y="48145"/>
                    <a:pt x="236095" y="13196"/>
                    <a:pt x="225099" y="7760"/>
                  </a:cubicBezTo>
                  <a:cubicBezTo>
                    <a:pt x="221242" y="5848"/>
                    <a:pt x="219078" y="6320"/>
                    <a:pt x="217784" y="6841"/>
                  </a:cubicBezTo>
                  <a:cubicBezTo>
                    <a:pt x="211092" y="9547"/>
                    <a:pt x="205669" y="24738"/>
                    <a:pt x="198181" y="45787"/>
                  </a:cubicBezTo>
                  <a:cubicBezTo>
                    <a:pt x="196589" y="50230"/>
                    <a:pt x="194897" y="55021"/>
                    <a:pt x="193031" y="60084"/>
                  </a:cubicBezTo>
                  <a:cubicBezTo>
                    <a:pt x="179647" y="96622"/>
                    <a:pt x="157406" y="159844"/>
                    <a:pt x="153650" y="170542"/>
                  </a:cubicBezTo>
                  <a:lnTo>
                    <a:pt x="150789" y="192187"/>
                  </a:lnTo>
                  <a:lnTo>
                    <a:pt x="144470" y="191367"/>
                  </a:lnTo>
                </a:path>
              </a:pathLst>
            </a:custGeom>
            <a:solidFill>
              <a:srgbClr val="100F0D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47" name="Forma libre: forma 246">
              <a:extLst>
                <a:ext uri="{FF2B5EF4-FFF2-40B4-BE49-F238E27FC236}">
                  <a16:creationId xmlns:a16="http://schemas.microsoft.com/office/drawing/2014/main" xmlns="" id="{0C0B2384-38D1-45EF-A7BB-C253996E858E}"/>
                </a:ext>
              </a:extLst>
            </p:cNvPr>
            <p:cNvSpPr/>
            <p:nvPr/>
          </p:nvSpPr>
          <p:spPr>
            <a:xfrm>
              <a:off x="1716564" y="17450562"/>
              <a:ext cx="413476" cy="405058"/>
            </a:xfrm>
            <a:custGeom>
              <a:avLst/>
              <a:gdLst>
                <a:gd name="connsiteX0" fmla="*/ 411802 w 413476"/>
                <a:gd name="connsiteY0" fmla="*/ 372546 h 405058"/>
                <a:gd name="connsiteX1" fmla="*/ 385233 w 413476"/>
                <a:gd name="connsiteY1" fmla="*/ 367681 h 405058"/>
                <a:gd name="connsiteX2" fmla="*/ 400010 w 413476"/>
                <a:gd name="connsiteY2" fmla="*/ 388755 h 405058"/>
                <a:gd name="connsiteX3" fmla="*/ 371152 w 413476"/>
                <a:gd name="connsiteY3" fmla="*/ 394439 h 405058"/>
                <a:gd name="connsiteX4" fmla="*/ 330501 w 413476"/>
                <a:gd name="connsiteY4" fmla="*/ 402953 h 405058"/>
                <a:gd name="connsiteX5" fmla="*/ 255669 w 413476"/>
                <a:gd name="connsiteY5" fmla="*/ 389971 h 405058"/>
                <a:gd name="connsiteX6" fmla="*/ 202256 w 413476"/>
                <a:gd name="connsiteY6" fmla="*/ 236547 h 405058"/>
                <a:gd name="connsiteX7" fmla="*/ 0 w 413476"/>
                <a:gd name="connsiteY7" fmla="*/ 74410 h 405058"/>
                <a:gd name="connsiteX8" fmla="*/ 120334 w 413476"/>
                <a:gd name="connsiteY8" fmla="*/ 192 h 405058"/>
                <a:gd name="connsiteX9" fmla="*/ 228055 w 413476"/>
                <a:gd name="connsiteY9" fmla="*/ 132816 h 405058"/>
                <a:gd name="connsiteX10" fmla="*/ 231936 w 413476"/>
                <a:gd name="connsiteY10" fmla="*/ 137855 h 405058"/>
                <a:gd name="connsiteX11" fmla="*/ 286642 w 413476"/>
                <a:gd name="connsiteY11" fmla="*/ 142050 h 405058"/>
                <a:gd name="connsiteX12" fmla="*/ 329979 w 413476"/>
                <a:gd name="connsiteY12" fmla="*/ 161361 h 405058"/>
                <a:gd name="connsiteX13" fmla="*/ 383342 w 413476"/>
                <a:gd name="connsiteY13" fmla="*/ 222473 h 405058"/>
                <a:gd name="connsiteX14" fmla="*/ 385382 w 413476"/>
                <a:gd name="connsiteY14" fmla="*/ 318583 h 405058"/>
                <a:gd name="connsiteX15" fmla="*/ 411802 w 413476"/>
                <a:gd name="connsiteY15" fmla="*/ 372546 h 40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3476" h="405058">
                  <a:moveTo>
                    <a:pt x="411802" y="372546"/>
                  </a:moveTo>
                  <a:cubicBezTo>
                    <a:pt x="405010" y="379968"/>
                    <a:pt x="390755" y="371454"/>
                    <a:pt x="385233" y="367681"/>
                  </a:cubicBezTo>
                  <a:cubicBezTo>
                    <a:pt x="390556" y="371628"/>
                    <a:pt x="403244" y="381978"/>
                    <a:pt x="400010" y="388755"/>
                  </a:cubicBezTo>
                  <a:cubicBezTo>
                    <a:pt x="395955" y="397269"/>
                    <a:pt x="371152" y="394439"/>
                    <a:pt x="371152" y="394439"/>
                  </a:cubicBezTo>
                  <a:cubicBezTo>
                    <a:pt x="371152" y="408240"/>
                    <a:pt x="330501" y="402953"/>
                    <a:pt x="330501" y="402953"/>
                  </a:cubicBezTo>
                  <a:cubicBezTo>
                    <a:pt x="314256" y="409456"/>
                    <a:pt x="288234" y="399701"/>
                    <a:pt x="255669" y="389971"/>
                  </a:cubicBezTo>
                  <a:cubicBezTo>
                    <a:pt x="228776" y="381929"/>
                    <a:pt x="209172" y="290857"/>
                    <a:pt x="202256" y="236547"/>
                  </a:cubicBezTo>
                  <a:cubicBezTo>
                    <a:pt x="113691" y="185414"/>
                    <a:pt x="0" y="74410"/>
                    <a:pt x="0" y="74410"/>
                  </a:cubicBezTo>
                  <a:cubicBezTo>
                    <a:pt x="23186" y="-7502"/>
                    <a:pt x="120334" y="192"/>
                    <a:pt x="120334" y="192"/>
                  </a:cubicBezTo>
                  <a:lnTo>
                    <a:pt x="228055" y="132816"/>
                  </a:lnTo>
                  <a:cubicBezTo>
                    <a:pt x="228055" y="132816"/>
                    <a:pt x="229547" y="134702"/>
                    <a:pt x="231936" y="137855"/>
                  </a:cubicBezTo>
                  <a:lnTo>
                    <a:pt x="286642" y="142050"/>
                  </a:lnTo>
                  <a:cubicBezTo>
                    <a:pt x="302912" y="143291"/>
                    <a:pt x="318212" y="150092"/>
                    <a:pt x="329979" y="161361"/>
                  </a:cubicBezTo>
                  <a:cubicBezTo>
                    <a:pt x="346523" y="177198"/>
                    <a:pt x="369933" y="201275"/>
                    <a:pt x="383342" y="222473"/>
                  </a:cubicBezTo>
                  <a:cubicBezTo>
                    <a:pt x="405707" y="257745"/>
                    <a:pt x="385382" y="318583"/>
                    <a:pt x="385382" y="318583"/>
                  </a:cubicBezTo>
                  <a:cubicBezTo>
                    <a:pt x="393915" y="329952"/>
                    <a:pt x="420335" y="363213"/>
                    <a:pt x="411802" y="372546"/>
                  </a:cubicBezTo>
                </a:path>
              </a:pathLst>
            </a:custGeom>
            <a:solidFill>
              <a:srgbClr val="955144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48" name="Forma libre: forma 247">
              <a:extLst>
                <a:ext uri="{FF2B5EF4-FFF2-40B4-BE49-F238E27FC236}">
                  <a16:creationId xmlns:a16="http://schemas.microsoft.com/office/drawing/2014/main" xmlns="" id="{DE706C5C-E8A8-4FE9-84FD-A0103B5AEC23}"/>
                </a:ext>
              </a:extLst>
            </p:cNvPr>
            <p:cNvSpPr/>
            <p:nvPr/>
          </p:nvSpPr>
          <p:spPr>
            <a:xfrm>
              <a:off x="1912999" y="17652507"/>
              <a:ext cx="219386" cy="205252"/>
            </a:xfrm>
            <a:custGeom>
              <a:avLst/>
              <a:gdLst>
                <a:gd name="connsiteX0" fmla="*/ 165064 w 219386"/>
                <a:gd name="connsiteY0" fmla="*/ 196987 h 205252"/>
                <a:gd name="connsiteX1" fmla="*/ 139291 w 219386"/>
                <a:gd name="connsiteY1" fmla="*/ 194852 h 205252"/>
                <a:gd name="connsiteX2" fmla="*/ 136430 w 219386"/>
                <a:gd name="connsiteY2" fmla="*/ 198079 h 205252"/>
                <a:gd name="connsiteX3" fmla="*/ 165064 w 219386"/>
                <a:gd name="connsiteY3" fmla="*/ 196987 h 205252"/>
                <a:gd name="connsiteX4" fmla="*/ 200838 w 219386"/>
                <a:gd name="connsiteY4" fmla="*/ 189217 h 205252"/>
                <a:gd name="connsiteX5" fmla="*/ 195564 w 219386"/>
                <a:gd name="connsiteY5" fmla="*/ 192792 h 205252"/>
                <a:gd name="connsiteX6" fmla="*/ 167950 w 219386"/>
                <a:gd name="connsiteY6" fmla="*/ 172016 h 205252"/>
                <a:gd name="connsiteX7" fmla="*/ 153173 w 219386"/>
                <a:gd name="connsiteY7" fmla="*/ 179562 h 205252"/>
                <a:gd name="connsiteX8" fmla="*/ 178050 w 219386"/>
                <a:gd name="connsiteY8" fmla="*/ 189615 h 205252"/>
                <a:gd name="connsiteX9" fmla="*/ 177354 w 219386"/>
                <a:gd name="connsiteY9" fmla="*/ 192941 h 205252"/>
                <a:gd name="connsiteX10" fmla="*/ 179568 w 219386"/>
                <a:gd name="connsiteY10" fmla="*/ 193710 h 205252"/>
                <a:gd name="connsiteX11" fmla="*/ 149540 w 219386"/>
                <a:gd name="connsiteY11" fmla="*/ 205252 h 205252"/>
                <a:gd name="connsiteX12" fmla="*/ 133668 w 219386"/>
                <a:gd name="connsiteY12" fmla="*/ 204160 h 205252"/>
                <a:gd name="connsiteX13" fmla="*/ 51124 w 219386"/>
                <a:gd name="connsiteY13" fmla="*/ 147070 h 205252"/>
                <a:gd name="connsiteX14" fmla="*/ 56025 w 219386"/>
                <a:gd name="connsiteY14" fmla="*/ 143024 h 205252"/>
                <a:gd name="connsiteX15" fmla="*/ 130061 w 219386"/>
                <a:gd name="connsiteY15" fmla="*/ 196987 h 205252"/>
                <a:gd name="connsiteX16" fmla="*/ 135783 w 219386"/>
                <a:gd name="connsiteY16" fmla="*/ 189540 h 205252"/>
                <a:gd name="connsiteX17" fmla="*/ 154640 w 219386"/>
                <a:gd name="connsiteY17" fmla="*/ 187604 h 205252"/>
                <a:gd name="connsiteX18" fmla="*/ 65702 w 219386"/>
                <a:gd name="connsiteY18" fmla="*/ 108075 h 205252"/>
                <a:gd name="connsiteX19" fmla="*/ 70703 w 219386"/>
                <a:gd name="connsiteY19" fmla="*/ 104128 h 205252"/>
                <a:gd name="connsiteX20" fmla="*/ 147600 w 219386"/>
                <a:gd name="connsiteY20" fmla="*/ 176236 h 205252"/>
                <a:gd name="connsiteX21" fmla="*/ 167850 w 219386"/>
                <a:gd name="connsiteY21" fmla="*/ 165661 h 205252"/>
                <a:gd name="connsiteX22" fmla="*/ 168149 w 219386"/>
                <a:gd name="connsiteY22" fmla="*/ 165661 h 205252"/>
                <a:gd name="connsiteX23" fmla="*/ 200838 w 219386"/>
                <a:gd name="connsiteY23" fmla="*/ 189217 h 205252"/>
                <a:gd name="connsiteX24" fmla="*/ 100904 w 219386"/>
                <a:gd name="connsiteY24" fmla="*/ 30059 h 205252"/>
                <a:gd name="connsiteX25" fmla="*/ 95680 w 219386"/>
                <a:gd name="connsiteY25" fmla="*/ 14645 h 205252"/>
                <a:gd name="connsiteX26" fmla="*/ 89660 w 219386"/>
                <a:gd name="connsiteY26" fmla="*/ 16680 h 205252"/>
                <a:gd name="connsiteX27" fmla="*/ 94859 w 219386"/>
                <a:gd name="connsiteY27" fmla="*/ 32095 h 205252"/>
                <a:gd name="connsiteX28" fmla="*/ 176184 w 219386"/>
                <a:gd name="connsiteY28" fmla="*/ 151314 h 205252"/>
                <a:gd name="connsiteX29" fmla="*/ 202555 w 219386"/>
                <a:gd name="connsiteY29" fmla="*/ 168516 h 205252"/>
                <a:gd name="connsiteX30" fmla="*/ 192081 w 219386"/>
                <a:gd name="connsiteY30" fmla="*/ 145134 h 205252"/>
                <a:gd name="connsiteX31" fmla="*/ 176184 w 219386"/>
                <a:gd name="connsiteY31" fmla="*/ 151314 h 205252"/>
                <a:gd name="connsiteX32" fmla="*/ 216213 w 219386"/>
                <a:gd name="connsiteY32" fmla="*/ 174573 h 205252"/>
                <a:gd name="connsiteX33" fmla="*/ 209769 w 219386"/>
                <a:gd name="connsiteY33" fmla="*/ 176806 h 205252"/>
                <a:gd name="connsiteX34" fmla="*/ 162477 w 219386"/>
                <a:gd name="connsiteY34" fmla="*/ 148261 h 205252"/>
                <a:gd name="connsiteX35" fmla="*/ 97571 w 219386"/>
                <a:gd name="connsiteY35" fmla="*/ 66721 h 205252"/>
                <a:gd name="connsiteX36" fmla="*/ 103890 w 219386"/>
                <a:gd name="connsiteY36" fmla="*/ 65977 h 205252"/>
                <a:gd name="connsiteX37" fmla="*/ 166631 w 219386"/>
                <a:gd name="connsiteY37" fmla="*/ 143446 h 205252"/>
                <a:gd name="connsiteX38" fmla="*/ 171209 w 219386"/>
                <a:gd name="connsiteY38" fmla="*/ 147268 h 205252"/>
                <a:gd name="connsiteX39" fmla="*/ 194470 w 219386"/>
                <a:gd name="connsiteY39" fmla="*/ 139226 h 205252"/>
                <a:gd name="connsiteX40" fmla="*/ 209172 w 219386"/>
                <a:gd name="connsiteY40" fmla="*/ 170353 h 205252"/>
                <a:gd name="connsiteX41" fmla="*/ 211984 w 219386"/>
                <a:gd name="connsiteY41" fmla="*/ 169832 h 205252"/>
                <a:gd name="connsiteX42" fmla="*/ 201809 w 219386"/>
                <a:gd name="connsiteY42" fmla="*/ 139747 h 205252"/>
                <a:gd name="connsiteX43" fmla="*/ 166358 w 219386"/>
                <a:gd name="connsiteY43" fmla="*/ 100181 h 205252"/>
                <a:gd name="connsiteX44" fmla="*/ 165736 w 219386"/>
                <a:gd name="connsiteY44" fmla="*/ 99561 h 205252"/>
                <a:gd name="connsiteX45" fmla="*/ 136007 w 219386"/>
                <a:gd name="connsiteY45" fmla="*/ 35868 h 205252"/>
                <a:gd name="connsiteX46" fmla="*/ 135659 w 219386"/>
                <a:gd name="connsiteY46" fmla="*/ 35024 h 205252"/>
                <a:gd name="connsiteX47" fmla="*/ 139863 w 219386"/>
                <a:gd name="connsiteY47" fmla="*/ 7869 h 205252"/>
                <a:gd name="connsiteX48" fmla="*/ 146157 w 219386"/>
                <a:gd name="connsiteY48" fmla="*/ 8837 h 205252"/>
                <a:gd name="connsiteX49" fmla="*/ 142226 w 219386"/>
                <a:gd name="connsiteY49" fmla="*/ 34205 h 205252"/>
                <a:gd name="connsiteX50" fmla="*/ 170487 w 219386"/>
                <a:gd name="connsiteY50" fmla="*/ 95291 h 205252"/>
                <a:gd name="connsiteX51" fmla="*/ 207108 w 219386"/>
                <a:gd name="connsiteY51" fmla="*/ 136198 h 205252"/>
                <a:gd name="connsiteX52" fmla="*/ 216213 w 219386"/>
                <a:gd name="connsiteY52" fmla="*/ 174573 h 205252"/>
                <a:gd name="connsiteX53" fmla="*/ 6344 w 219386"/>
                <a:gd name="connsiteY53" fmla="*/ 0 h 205252"/>
                <a:gd name="connsiteX54" fmla="*/ 8981 w 219386"/>
                <a:gd name="connsiteY54" fmla="*/ 34378 h 205252"/>
                <a:gd name="connsiteX55" fmla="*/ 2637 w 219386"/>
                <a:gd name="connsiteY55" fmla="*/ 34850 h 205252"/>
                <a:gd name="connsiteX56" fmla="*/ 0 w 219386"/>
                <a:gd name="connsiteY56" fmla="*/ 472 h 205252"/>
                <a:gd name="connsiteX57" fmla="*/ 6344 w 219386"/>
                <a:gd name="connsiteY57" fmla="*/ 0 h 205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19386" h="205252">
                  <a:moveTo>
                    <a:pt x="165064" y="196987"/>
                  </a:moveTo>
                  <a:cubicBezTo>
                    <a:pt x="149242" y="191526"/>
                    <a:pt x="142127" y="193189"/>
                    <a:pt x="139291" y="194852"/>
                  </a:cubicBezTo>
                  <a:cubicBezTo>
                    <a:pt x="137475" y="195919"/>
                    <a:pt x="136753" y="197210"/>
                    <a:pt x="136430" y="198079"/>
                  </a:cubicBezTo>
                  <a:cubicBezTo>
                    <a:pt x="150685" y="199692"/>
                    <a:pt x="159591" y="198675"/>
                    <a:pt x="165064" y="196987"/>
                  </a:cubicBezTo>
                  <a:close/>
                  <a:moveTo>
                    <a:pt x="200838" y="189217"/>
                  </a:moveTo>
                  <a:lnTo>
                    <a:pt x="195564" y="192792"/>
                  </a:lnTo>
                  <a:cubicBezTo>
                    <a:pt x="186086" y="178892"/>
                    <a:pt x="176707" y="171867"/>
                    <a:pt x="167950" y="172016"/>
                  </a:cubicBezTo>
                  <a:cubicBezTo>
                    <a:pt x="161009" y="172115"/>
                    <a:pt x="155859" y="176583"/>
                    <a:pt x="153173" y="179562"/>
                  </a:cubicBezTo>
                  <a:cubicBezTo>
                    <a:pt x="161581" y="184328"/>
                    <a:pt x="170015" y="187952"/>
                    <a:pt x="178050" y="189615"/>
                  </a:cubicBezTo>
                  <a:lnTo>
                    <a:pt x="177354" y="192941"/>
                  </a:lnTo>
                  <a:lnTo>
                    <a:pt x="179568" y="193710"/>
                  </a:lnTo>
                  <a:cubicBezTo>
                    <a:pt x="179145" y="195075"/>
                    <a:pt x="174965" y="205252"/>
                    <a:pt x="149540" y="205252"/>
                  </a:cubicBezTo>
                  <a:cubicBezTo>
                    <a:pt x="144988" y="205252"/>
                    <a:pt x="139714" y="204930"/>
                    <a:pt x="133668" y="204160"/>
                  </a:cubicBezTo>
                  <a:cubicBezTo>
                    <a:pt x="94660" y="199196"/>
                    <a:pt x="52890" y="149180"/>
                    <a:pt x="51124" y="147070"/>
                  </a:cubicBezTo>
                  <a:lnTo>
                    <a:pt x="56025" y="143024"/>
                  </a:lnTo>
                  <a:cubicBezTo>
                    <a:pt x="56423" y="143495"/>
                    <a:pt x="94710" y="189193"/>
                    <a:pt x="130061" y="196987"/>
                  </a:cubicBezTo>
                  <a:cubicBezTo>
                    <a:pt x="130534" y="195175"/>
                    <a:pt x="131902" y="191923"/>
                    <a:pt x="135783" y="189540"/>
                  </a:cubicBezTo>
                  <a:cubicBezTo>
                    <a:pt x="140236" y="186810"/>
                    <a:pt x="146580" y="186189"/>
                    <a:pt x="154640" y="187604"/>
                  </a:cubicBezTo>
                  <a:cubicBezTo>
                    <a:pt x="111278" y="165289"/>
                    <a:pt x="67842" y="110780"/>
                    <a:pt x="65702" y="108075"/>
                  </a:cubicBezTo>
                  <a:lnTo>
                    <a:pt x="70703" y="104128"/>
                  </a:lnTo>
                  <a:cubicBezTo>
                    <a:pt x="71175" y="104748"/>
                    <a:pt x="108666" y="151786"/>
                    <a:pt x="147600" y="176236"/>
                  </a:cubicBezTo>
                  <a:cubicBezTo>
                    <a:pt x="150784" y="172463"/>
                    <a:pt x="157800" y="165786"/>
                    <a:pt x="167850" y="165661"/>
                  </a:cubicBezTo>
                  <a:cubicBezTo>
                    <a:pt x="167950" y="165661"/>
                    <a:pt x="168049" y="165661"/>
                    <a:pt x="168149" y="165661"/>
                  </a:cubicBezTo>
                  <a:cubicBezTo>
                    <a:pt x="179195" y="165661"/>
                    <a:pt x="190191" y="173580"/>
                    <a:pt x="200838" y="189217"/>
                  </a:cubicBezTo>
                  <a:close/>
                  <a:moveTo>
                    <a:pt x="100904" y="30059"/>
                  </a:moveTo>
                  <a:lnTo>
                    <a:pt x="95680" y="14645"/>
                  </a:lnTo>
                  <a:lnTo>
                    <a:pt x="89660" y="16680"/>
                  </a:lnTo>
                  <a:lnTo>
                    <a:pt x="94859" y="32095"/>
                  </a:lnTo>
                  <a:close/>
                  <a:moveTo>
                    <a:pt x="176184" y="151314"/>
                  </a:moveTo>
                  <a:cubicBezTo>
                    <a:pt x="188798" y="161367"/>
                    <a:pt x="197156" y="166257"/>
                    <a:pt x="202555" y="168516"/>
                  </a:cubicBezTo>
                  <a:cubicBezTo>
                    <a:pt x="201585" y="160325"/>
                    <a:pt x="198774" y="147790"/>
                    <a:pt x="192081" y="145134"/>
                  </a:cubicBezTo>
                  <a:cubicBezTo>
                    <a:pt x="187355" y="143222"/>
                    <a:pt x="181235" y="146995"/>
                    <a:pt x="176184" y="151314"/>
                  </a:cubicBezTo>
                  <a:close/>
                  <a:moveTo>
                    <a:pt x="216213" y="174573"/>
                  </a:moveTo>
                  <a:cubicBezTo>
                    <a:pt x="214546" y="176062"/>
                    <a:pt x="212382" y="176806"/>
                    <a:pt x="209769" y="176806"/>
                  </a:cubicBezTo>
                  <a:cubicBezTo>
                    <a:pt x="200366" y="176806"/>
                    <a:pt x="184767" y="167374"/>
                    <a:pt x="162477" y="148261"/>
                  </a:cubicBezTo>
                  <a:cubicBezTo>
                    <a:pt x="101676" y="96135"/>
                    <a:pt x="97720" y="67888"/>
                    <a:pt x="97571" y="66721"/>
                  </a:cubicBezTo>
                  <a:lnTo>
                    <a:pt x="103890" y="65977"/>
                  </a:lnTo>
                  <a:cubicBezTo>
                    <a:pt x="103939" y="66225"/>
                    <a:pt x="108218" y="93380"/>
                    <a:pt x="166631" y="143446"/>
                  </a:cubicBezTo>
                  <a:cubicBezTo>
                    <a:pt x="168224" y="144811"/>
                    <a:pt x="169716" y="146027"/>
                    <a:pt x="171209" y="147268"/>
                  </a:cubicBezTo>
                  <a:cubicBezTo>
                    <a:pt x="180115" y="139375"/>
                    <a:pt x="187927" y="136595"/>
                    <a:pt x="194470" y="139226"/>
                  </a:cubicBezTo>
                  <a:cubicBezTo>
                    <a:pt x="205913" y="143818"/>
                    <a:pt x="208575" y="162956"/>
                    <a:pt x="209172" y="170353"/>
                  </a:cubicBezTo>
                  <a:cubicBezTo>
                    <a:pt x="211138" y="170452"/>
                    <a:pt x="211884" y="169906"/>
                    <a:pt x="211984" y="169832"/>
                  </a:cubicBezTo>
                  <a:cubicBezTo>
                    <a:pt x="214571" y="167523"/>
                    <a:pt x="212456" y="155484"/>
                    <a:pt x="201809" y="139747"/>
                  </a:cubicBezTo>
                  <a:cubicBezTo>
                    <a:pt x="183374" y="112468"/>
                    <a:pt x="166532" y="100281"/>
                    <a:pt x="166358" y="100181"/>
                  </a:cubicBezTo>
                  <a:lnTo>
                    <a:pt x="165736" y="99561"/>
                  </a:lnTo>
                  <a:cubicBezTo>
                    <a:pt x="160735" y="93330"/>
                    <a:pt x="138544" y="41726"/>
                    <a:pt x="136007" y="35868"/>
                  </a:cubicBezTo>
                  <a:lnTo>
                    <a:pt x="135659" y="35024"/>
                  </a:lnTo>
                  <a:lnTo>
                    <a:pt x="139863" y="7869"/>
                  </a:lnTo>
                  <a:lnTo>
                    <a:pt x="146157" y="8837"/>
                  </a:lnTo>
                  <a:lnTo>
                    <a:pt x="142226" y="34205"/>
                  </a:lnTo>
                  <a:cubicBezTo>
                    <a:pt x="151779" y="56445"/>
                    <a:pt x="166731" y="90004"/>
                    <a:pt x="170487" y="95291"/>
                  </a:cubicBezTo>
                  <a:cubicBezTo>
                    <a:pt x="173299" y="97401"/>
                    <a:pt x="189345" y="109936"/>
                    <a:pt x="207108" y="136198"/>
                  </a:cubicBezTo>
                  <a:cubicBezTo>
                    <a:pt x="216163" y="149577"/>
                    <a:pt x="223975" y="167672"/>
                    <a:pt x="216213" y="174573"/>
                  </a:cubicBezTo>
                  <a:close/>
                  <a:moveTo>
                    <a:pt x="6344" y="0"/>
                  </a:moveTo>
                  <a:lnTo>
                    <a:pt x="8981" y="34378"/>
                  </a:lnTo>
                  <a:lnTo>
                    <a:pt x="2637" y="34850"/>
                  </a:lnTo>
                  <a:lnTo>
                    <a:pt x="0" y="472"/>
                  </a:lnTo>
                  <a:lnTo>
                    <a:pt x="6344" y="0"/>
                  </a:lnTo>
                </a:path>
              </a:pathLst>
            </a:custGeom>
            <a:solidFill>
              <a:srgbClr val="100F0D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49" name="Forma libre: forma 248">
              <a:extLst>
                <a:ext uri="{FF2B5EF4-FFF2-40B4-BE49-F238E27FC236}">
                  <a16:creationId xmlns:a16="http://schemas.microsoft.com/office/drawing/2014/main" xmlns="" id="{4412587B-F887-49C7-B653-E6F80ECF4D20}"/>
                </a:ext>
              </a:extLst>
            </p:cNvPr>
            <p:cNvSpPr/>
            <p:nvPr/>
          </p:nvSpPr>
          <p:spPr>
            <a:xfrm>
              <a:off x="2298679" y="16375644"/>
              <a:ext cx="723744" cy="390895"/>
            </a:xfrm>
            <a:custGeom>
              <a:avLst/>
              <a:gdLst>
                <a:gd name="connsiteX0" fmla="*/ 91774 w 723744"/>
                <a:gd name="connsiteY0" fmla="*/ 371510 h 390895"/>
                <a:gd name="connsiteX1" fmla="*/ 87943 w 723744"/>
                <a:gd name="connsiteY1" fmla="*/ 366421 h 390895"/>
                <a:gd name="connsiteX2" fmla="*/ 846 w 723744"/>
                <a:gd name="connsiteY2" fmla="*/ 383474 h 390895"/>
                <a:gd name="connsiteX3" fmla="*/ 0 w 723744"/>
                <a:gd name="connsiteY3" fmla="*/ 389778 h 390895"/>
                <a:gd name="connsiteX4" fmla="*/ 20051 w 723744"/>
                <a:gd name="connsiteY4" fmla="*/ 390895 h 390895"/>
                <a:gd name="connsiteX5" fmla="*/ 91774 w 723744"/>
                <a:gd name="connsiteY5" fmla="*/ 371510 h 390895"/>
                <a:gd name="connsiteX6" fmla="*/ 628264 w 723744"/>
                <a:gd name="connsiteY6" fmla="*/ 0 h 390895"/>
                <a:gd name="connsiteX7" fmla="*/ 723745 w 723744"/>
                <a:gd name="connsiteY7" fmla="*/ 24400 h 390895"/>
                <a:gd name="connsiteX8" fmla="*/ 711306 w 723744"/>
                <a:gd name="connsiteY8" fmla="*/ 73498 h 390895"/>
                <a:gd name="connsiteX9" fmla="*/ 609954 w 723744"/>
                <a:gd name="connsiteY9" fmla="*/ 32641 h 390895"/>
                <a:gd name="connsiteX10" fmla="*/ 628264 w 723744"/>
                <a:gd name="connsiteY10" fmla="*/ 0 h 39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3744" h="390895">
                  <a:moveTo>
                    <a:pt x="91774" y="371510"/>
                  </a:moveTo>
                  <a:lnTo>
                    <a:pt x="87943" y="366421"/>
                  </a:lnTo>
                  <a:cubicBezTo>
                    <a:pt x="56124" y="390473"/>
                    <a:pt x="1393" y="383548"/>
                    <a:pt x="846" y="383474"/>
                  </a:cubicBezTo>
                  <a:lnTo>
                    <a:pt x="0" y="389778"/>
                  </a:lnTo>
                  <a:cubicBezTo>
                    <a:pt x="871" y="389903"/>
                    <a:pt x="8732" y="390895"/>
                    <a:pt x="20051" y="390895"/>
                  </a:cubicBezTo>
                  <a:cubicBezTo>
                    <a:pt x="39854" y="390895"/>
                    <a:pt x="70180" y="387818"/>
                    <a:pt x="91774" y="371510"/>
                  </a:cubicBezTo>
                  <a:close/>
                  <a:moveTo>
                    <a:pt x="628264" y="0"/>
                  </a:moveTo>
                  <a:cubicBezTo>
                    <a:pt x="628264" y="0"/>
                    <a:pt x="662222" y="43910"/>
                    <a:pt x="723745" y="24400"/>
                  </a:cubicBezTo>
                  <a:lnTo>
                    <a:pt x="711306" y="73498"/>
                  </a:lnTo>
                  <a:cubicBezTo>
                    <a:pt x="711306" y="73498"/>
                    <a:pt x="622169" y="85586"/>
                    <a:pt x="609954" y="32641"/>
                  </a:cubicBezTo>
                  <a:lnTo>
                    <a:pt x="628264" y="0"/>
                  </a:lnTo>
                </a:path>
              </a:pathLst>
            </a:custGeom>
            <a:solidFill>
              <a:srgbClr val="100F0D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50" name="Forma libre: forma 249">
              <a:extLst>
                <a:ext uri="{FF2B5EF4-FFF2-40B4-BE49-F238E27FC236}">
                  <a16:creationId xmlns:a16="http://schemas.microsoft.com/office/drawing/2014/main" xmlns="" id="{2D1A0577-A7DF-40D9-A948-8EF69855B003}"/>
                </a:ext>
              </a:extLst>
            </p:cNvPr>
            <p:cNvSpPr/>
            <p:nvPr/>
          </p:nvSpPr>
          <p:spPr>
            <a:xfrm>
              <a:off x="2890390" y="16954615"/>
              <a:ext cx="462654" cy="714473"/>
            </a:xfrm>
            <a:custGeom>
              <a:avLst/>
              <a:gdLst>
                <a:gd name="connsiteX0" fmla="*/ 453753 w 462654"/>
                <a:gd name="connsiteY0" fmla="*/ 165016 h 714473"/>
                <a:gd name="connsiteX1" fmla="*/ 445991 w 462654"/>
                <a:gd name="connsiteY1" fmla="*/ 160374 h 714473"/>
                <a:gd name="connsiteX2" fmla="*/ 421586 w 462654"/>
                <a:gd name="connsiteY2" fmla="*/ 163105 h 714473"/>
                <a:gd name="connsiteX3" fmla="*/ 420939 w 462654"/>
                <a:gd name="connsiteY3" fmla="*/ 164768 h 714473"/>
                <a:gd name="connsiteX4" fmla="*/ 413177 w 462654"/>
                <a:gd name="connsiteY4" fmla="*/ 185866 h 714473"/>
                <a:gd name="connsiteX5" fmla="*/ 405863 w 462654"/>
                <a:gd name="connsiteY5" fmla="*/ 174225 h 714473"/>
                <a:gd name="connsiteX6" fmla="*/ 392753 w 462654"/>
                <a:gd name="connsiteY6" fmla="*/ 153399 h 714473"/>
                <a:gd name="connsiteX7" fmla="*/ 324463 w 462654"/>
                <a:gd name="connsiteY7" fmla="*/ 7819 h 714473"/>
                <a:gd name="connsiteX8" fmla="*/ 169524 w 462654"/>
                <a:gd name="connsiteY8" fmla="*/ 148236 h 714473"/>
                <a:gd name="connsiteX9" fmla="*/ 68247 w 462654"/>
                <a:gd name="connsiteY9" fmla="*/ 171122 h 714473"/>
                <a:gd name="connsiteX10" fmla="*/ 55510 w 462654"/>
                <a:gd name="connsiteY10" fmla="*/ 191576 h 714473"/>
                <a:gd name="connsiteX11" fmla="*/ 55460 w 462654"/>
                <a:gd name="connsiteY11" fmla="*/ 191650 h 714473"/>
                <a:gd name="connsiteX12" fmla="*/ 51380 w 462654"/>
                <a:gd name="connsiteY12" fmla="*/ 185420 h 714473"/>
                <a:gd name="connsiteX13" fmla="*/ 47300 w 462654"/>
                <a:gd name="connsiteY13" fmla="*/ 177154 h 714473"/>
                <a:gd name="connsiteX14" fmla="*/ 24686 w 462654"/>
                <a:gd name="connsiteY14" fmla="*/ 168963 h 714473"/>
                <a:gd name="connsiteX15" fmla="*/ 6973 w 462654"/>
                <a:gd name="connsiteY15" fmla="*/ 175963 h 714473"/>
                <a:gd name="connsiteX16" fmla="*/ 68123 w 462654"/>
                <a:gd name="connsiteY16" fmla="*/ 286718 h 714473"/>
                <a:gd name="connsiteX17" fmla="*/ 70660 w 462654"/>
                <a:gd name="connsiteY17" fmla="*/ 286966 h 714473"/>
                <a:gd name="connsiteX18" fmla="*/ 73148 w 462654"/>
                <a:gd name="connsiteY18" fmla="*/ 293321 h 714473"/>
                <a:gd name="connsiteX19" fmla="*/ 166017 w 462654"/>
                <a:gd name="connsiteY19" fmla="*/ 405913 h 714473"/>
                <a:gd name="connsiteX20" fmla="*/ 156464 w 462654"/>
                <a:gd name="connsiteY20" fmla="*/ 518133 h 714473"/>
                <a:gd name="connsiteX21" fmla="*/ 245874 w 462654"/>
                <a:gd name="connsiteY21" fmla="*/ 714474 h 714473"/>
                <a:gd name="connsiteX22" fmla="*/ 336131 w 462654"/>
                <a:gd name="connsiteY22" fmla="*/ 505176 h 714473"/>
                <a:gd name="connsiteX23" fmla="*/ 318095 w 462654"/>
                <a:gd name="connsiteY23" fmla="*/ 400526 h 714473"/>
                <a:gd name="connsiteX24" fmla="*/ 400564 w 462654"/>
                <a:gd name="connsiteY24" fmla="*/ 293494 h 714473"/>
                <a:gd name="connsiteX25" fmla="*/ 453753 w 462654"/>
                <a:gd name="connsiteY25" fmla="*/ 165016 h 714473"/>
                <a:gd name="connsiteX26" fmla="*/ 318990 w 462654"/>
                <a:gd name="connsiteY26" fmla="*/ 819 h 714473"/>
                <a:gd name="connsiteX27" fmla="*/ 317448 w 462654"/>
                <a:gd name="connsiteY27" fmla="*/ 0 h 714473"/>
                <a:gd name="connsiteX28" fmla="*/ 318866 w 462654"/>
                <a:gd name="connsiteY28" fmla="*/ 1589 h 714473"/>
                <a:gd name="connsiteX29" fmla="*/ 318990 w 462654"/>
                <a:gd name="connsiteY29" fmla="*/ 819 h 714473"/>
                <a:gd name="connsiteX30" fmla="*/ 194278 w 462654"/>
                <a:gd name="connsiteY30" fmla="*/ 135776 h 714473"/>
                <a:gd name="connsiteX31" fmla="*/ 316328 w 462654"/>
                <a:gd name="connsiteY31" fmla="*/ 16705 h 714473"/>
                <a:gd name="connsiteX32" fmla="*/ 194278 w 462654"/>
                <a:gd name="connsiteY32" fmla="*/ 135776 h 71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62654" h="714473">
                  <a:moveTo>
                    <a:pt x="453753" y="165016"/>
                  </a:moveTo>
                  <a:cubicBezTo>
                    <a:pt x="451191" y="162857"/>
                    <a:pt x="448603" y="161342"/>
                    <a:pt x="445991" y="160374"/>
                  </a:cubicBezTo>
                  <a:cubicBezTo>
                    <a:pt x="437881" y="157272"/>
                    <a:pt x="429423" y="159059"/>
                    <a:pt x="421586" y="163105"/>
                  </a:cubicBezTo>
                  <a:lnTo>
                    <a:pt x="420939" y="164768"/>
                  </a:lnTo>
                  <a:lnTo>
                    <a:pt x="413177" y="185866"/>
                  </a:lnTo>
                  <a:lnTo>
                    <a:pt x="405863" y="174225"/>
                  </a:lnTo>
                  <a:lnTo>
                    <a:pt x="392753" y="153399"/>
                  </a:lnTo>
                  <a:lnTo>
                    <a:pt x="324463" y="7819"/>
                  </a:lnTo>
                  <a:cubicBezTo>
                    <a:pt x="319886" y="38126"/>
                    <a:pt x="295680" y="124358"/>
                    <a:pt x="169524" y="148236"/>
                  </a:cubicBezTo>
                  <a:cubicBezTo>
                    <a:pt x="140094" y="161268"/>
                    <a:pt x="106335" y="170030"/>
                    <a:pt x="68247" y="171122"/>
                  </a:cubicBezTo>
                  <a:lnTo>
                    <a:pt x="55510" y="191576"/>
                  </a:lnTo>
                  <a:lnTo>
                    <a:pt x="55460" y="191650"/>
                  </a:lnTo>
                  <a:cubicBezTo>
                    <a:pt x="55460" y="191650"/>
                    <a:pt x="53669" y="189490"/>
                    <a:pt x="51380" y="185420"/>
                  </a:cubicBezTo>
                  <a:cubicBezTo>
                    <a:pt x="50111" y="183260"/>
                    <a:pt x="48693" y="180455"/>
                    <a:pt x="47300" y="177154"/>
                  </a:cubicBezTo>
                  <a:cubicBezTo>
                    <a:pt x="41951" y="173530"/>
                    <a:pt x="33617" y="169087"/>
                    <a:pt x="24686" y="168963"/>
                  </a:cubicBezTo>
                  <a:cubicBezTo>
                    <a:pt x="18840" y="168888"/>
                    <a:pt x="12645" y="170725"/>
                    <a:pt x="6973" y="175963"/>
                  </a:cubicBezTo>
                  <a:cubicBezTo>
                    <a:pt x="-12432" y="193735"/>
                    <a:pt x="8889" y="280289"/>
                    <a:pt x="68123" y="286718"/>
                  </a:cubicBezTo>
                  <a:cubicBezTo>
                    <a:pt x="68944" y="286842"/>
                    <a:pt x="69839" y="286892"/>
                    <a:pt x="70660" y="286966"/>
                  </a:cubicBezTo>
                  <a:cubicBezTo>
                    <a:pt x="71506" y="289126"/>
                    <a:pt x="72252" y="291211"/>
                    <a:pt x="73148" y="293321"/>
                  </a:cubicBezTo>
                  <a:cubicBezTo>
                    <a:pt x="93548" y="342369"/>
                    <a:pt x="126660" y="383225"/>
                    <a:pt x="166017" y="405913"/>
                  </a:cubicBezTo>
                  <a:cubicBezTo>
                    <a:pt x="165569" y="436295"/>
                    <a:pt x="162384" y="507732"/>
                    <a:pt x="156464" y="518133"/>
                  </a:cubicBezTo>
                  <a:lnTo>
                    <a:pt x="245874" y="714474"/>
                  </a:lnTo>
                  <a:lnTo>
                    <a:pt x="336131" y="505176"/>
                  </a:lnTo>
                  <a:cubicBezTo>
                    <a:pt x="336131" y="505176"/>
                    <a:pt x="321652" y="431529"/>
                    <a:pt x="318095" y="400526"/>
                  </a:cubicBezTo>
                  <a:cubicBezTo>
                    <a:pt x="354466" y="377641"/>
                    <a:pt x="382802" y="340209"/>
                    <a:pt x="400564" y="293494"/>
                  </a:cubicBezTo>
                  <a:cubicBezTo>
                    <a:pt x="450196" y="274009"/>
                    <a:pt x="478009" y="185742"/>
                    <a:pt x="453753" y="165016"/>
                  </a:cubicBezTo>
                  <a:close/>
                  <a:moveTo>
                    <a:pt x="318990" y="819"/>
                  </a:moveTo>
                  <a:cubicBezTo>
                    <a:pt x="318468" y="496"/>
                    <a:pt x="317970" y="248"/>
                    <a:pt x="317448" y="0"/>
                  </a:cubicBezTo>
                  <a:cubicBezTo>
                    <a:pt x="317970" y="496"/>
                    <a:pt x="318418" y="1067"/>
                    <a:pt x="318866" y="1589"/>
                  </a:cubicBezTo>
                  <a:cubicBezTo>
                    <a:pt x="318866" y="1340"/>
                    <a:pt x="318916" y="1067"/>
                    <a:pt x="318990" y="819"/>
                  </a:cubicBezTo>
                  <a:close/>
                  <a:moveTo>
                    <a:pt x="194278" y="135776"/>
                  </a:moveTo>
                  <a:cubicBezTo>
                    <a:pt x="261423" y="97848"/>
                    <a:pt x="301924" y="40162"/>
                    <a:pt x="316328" y="16705"/>
                  </a:cubicBezTo>
                  <a:cubicBezTo>
                    <a:pt x="309114" y="48353"/>
                    <a:pt x="283639" y="109663"/>
                    <a:pt x="194278" y="135776"/>
                  </a:cubicBezTo>
                </a:path>
              </a:pathLst>
            </a:custGeom>
            <a:solidFill>
              <a:srgbClr val="955144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51" name="Forma libre: forma 250">
              <a:extLst>
                <a:ext uri="{FF2B5EF4-FFF2-40B4-BE49-F238E27FC236}">
                  <a16:creationId xmlns:a16="http://schemas.microsoft.com/office/drawing/2014/main" xmlns="" id="{525AD186-857D-404E-935B-B52E2251A6E9}"/>
                </a:ext>
              </a:extLst>
            </p:cNvPr>
            <p:cNvSpPr/>
            <p:nvPr/>
          </p:nvSpPr>
          <p:spPr>
            <a:xfrm>
              <a:off x="3036927" y="17256871"/>
              <a:ext cx="184916" cy="70992"/>
            </a:xfrm>
            <a:custGeom>
              <a:avLst/>
              <a:gdLst>
                <a:gd name="connsiteX0" fmla="*/ 94187 w 184916"/>
                <a:gd name="connsiteY0" fmla="*/ 70991 h 70992"/>
                <a:gd name="connsiteX1" fmla="*/ 0 w 184916"/>
                <a:gd name="connsiteY1" fmla="*/ 3649 h 70992"/>
                <a:gd name="connsiteX2" fmla="*/ 184917 w 184916"/>
                <a:gd name="connsiteY2" fmla="*/ 0 h 70992"/>
                <a:gd name="connsiteX3" fmla="*/ 94187 w 184916"/>
                <a:gd name="connsiteY3" fmla="*/ 70991 h 70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916" h="70992">
                  <a:moveTo>
                    <a:pt x="94187" y="70991"/>
                  </a:moveTo>
                  <a:cubicBezTo>
                    <a:pt x="41222" y="70594"/>
                    <a:pt x="0" y="3649"/>
                    <a:pt x="0" y="3649"/>
                  </a:cubicBezTo>
                  <a:cubicBezTo>
                    <a:pt x="96750" y="45449"/>
                    <a:pt x="184917" y="0"/>
                    <a:pt x="184917" y="0"/>
                  </a:cubicBezTo>
                  <a:cubicBezTo>
                    <a:pt x="184917" y="0"/>
                    <a:pt x="147152" y="71388"/>
                    <a:pt x="94187" y="70991"/>
                  </a:cubicBezTo>
                </a:path>
              </a:pathLst>
            </a:custGeom>
            <a:solidFill>
              <a:srgbClr val="FFFFFF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52" name="Forma libre: forma 251">
              <a:extLst>
                <a:ext uri="{FF2B5EF4-FFF2-40B4-BE49-F238E27FC236}">
                  <a16:creationId xmlns:a16="http://schemas.microsoft.com/office/drawing/2014/main" xmlns="" id="{13CCCB26-6933-4D1F-A570-6F4950FBE3A1}"/>
                </a:ext>
              </a:extLst>
            </p:cNvPr>
            <p:cNvSpPr/>
            <p:nvPr/>
          </p:nvSpPr>
          <p:spPr>
            <a:xfrm>
              <a:off x="2898856" y="17055939"/>
              <a:ext cx="442177" cy="332735"/>
            </a:xfrm>
            <a:custGeom>
              <a:avLst/>
              <a:gdLst>
                <a:gd name="connsiteX0" fmla="*/ 315177 w 442177"/>
                <a:gd name="connsiteY0" fmla="*/ 207857 h 332735"/>
                <a:gd name="connsiteX1" fmla="*/ 146704 w 442177"/>
                <a:gd name="connsiteY1" fmla="*/ 211481 h 332735"/>
                <a:gd name="connsiteX2" fmla="*/ 232284 w 442177"/>
                <a:gd name="connsiteY2" fmla="*/ 268745 h 332735"/>
                <a:gd name="connsiteX3" fmla="*/ 315177 w 442177"/>
                <a:gd name="connsiteY3" fmla="*/ 207857 h 332735"/>
                <a:gd name="connsiteX4" fmla="*/ 341522 w 442177"/>
                <a:gd name="connsiteY4" fmla="*/ 197183 h 332735"/>
                <a:gd name="connsiteX5" fmla="*/ 340875 w 442177"/>
                <a:gd name="connsiteY5" fmla="*/ 203513 h 332735"/>
                <a:gd name="connsiteX6" fmla="*/ 327616 w 442177"/>
                <a:gd name="connsiteY6" fmla="*/ 198995 h 332735"/>
                <a:gd name="connsiteX7" fmla="*/ 325824 w 442177"/>
                <a:gd name="connsiteY7" fmla="*/ 202421 h 332735"/>
                <a:gd name="connsiteX8" fmla="*/ 232707 w 442177"/>
                <a:gd name="connsiteY8" fmla="*/ 275099 h 332735"/>
                <a:gd name="connsiteX9" fmla="*/ 232234 w 442177"/>
                <a:gd name="connsiteY9" fmla="*/ 275099 h 332735"/>
                <a:gd name="connsiteX10" fmla="*/ 135360 w 442177"/>
                <a:gd name="connsiteY10" fmla="*/ 206243 h 332735"/>
                <a:gd name="connsiteX11" fmla="*/ 133420 w 442177"/>
                <a:gd name="connsiteY11" fmla="*/ 203091 h 332735"/>
                <a:gd name="connsiteX12" fmla="*/ 122249 w 442177"/>
                <a:gd name="connsiteY12" fmla="*/ 206367 h 332735"/>
                <a:gd name="connsiteX13" fmla="*/ 121578 w 442177"/>
                <a:gd name="connsiteY13" fmla="*/ 200063 h 332735"/>
                <a:gd name="connsiteX14" fmla="*/ 138320 w 442177"/>
                <a:gd name="connsiteY14" fmla="*/ 188074 h 332735"/>
                <a:gd name="connsiteX15" fmla="*/ 144540 w 442177"/>
                <a:gd name="connsiteY15" fmla="*/ 189414 h 332735"/>
                <a:gd name="connsiteX16" fmla="*/ 137052 w 442177"/>
                <a:gd name="connsiteY16" fmla="*/ 200683 h 332735"/>
                <a:gd name="connsiteX17" fmla="*/ 139340 w 442177"/>
                <a:gd name="connsiteY17" fmla="*/ 201676 h 332735"/>
                <a:gd name="connsiteX18" fmla="*/ 321545 w 442177"/>
                <a:gd name="connsiteY18" fmla="*/ 198127 h 332735"/>
                <a:gd name="connsiteX19" fmla="*/ 324580 w 442177"/>
                <a:gd name="connsiteY19" fmla="*/ 196538 h 332735"/>
                <a:gd name="connsiteX20" fmla="*/ 318560 w 442177"/>
                <a:gd name="connsiteY20" fmla="*/ 186535 h 332735"/>
                <a:gd name="connsiteX21" fmla="*/ 324804 w 442177"/>
                <a:gd name="connsiteY21" fmla="*/ 185194 h 332735"/>
                <a:gd name="connsiteX22" fmla="*/ 341522 w 442177"/>
                <a:gd name="connsiteY22" fmla="*/ 197183 h 332735"/>
                <a:gd name="connsiteX23" fmla="*/ 0 w 442177"/>
                <a:gd name="connsiteY23" fmla="*/ 87520 h 332735"/>
                <a:gd name="connsiteX24" fmla="*/ 1319 w 442177"/>
                <a:gd name="connsiteY24" fmla="*/ 93726 h 332735"/>
                <a:gd name="connsiteX25" fmla="*/ 36620 w 442177"/>
                <a:gd name="connsiteY25" fmla="*/ 114651 h 332735"/>
                <a:gd name="connsiteX26" fmla="*/ 41969 w 442177"/>
                <a:gd name="connsiteY26" fmla="*/ 111200 h 332735"/>
                <a:gd name="connsiteX27" fmla="*/ 0 w 442177"/>
                <a:gd name="connsiteY27" fmla="*/ 87520 h 332735"/>
                <a:gd name="connsiteX28" fmla="*/ 442128 w 442177"/>
                <a:gd name="connsiteY28" fmla="*/ 77169 h 332735"/>
                <a:gd name="connsiteX29" fmla="*/ 401751 w 442177"/>
                <a:gd name="connsiteY29" fmla="*/ 108594 h 332735"/>
                <a:gd name="connsiteX30" fmla="*/ 407747 w 442177"/>
                <a:gd name="connsiteY30" fmla="*/ 110753 h 332735"/>
                <a:gd name="connsiteX31" fmla="*/ 442178 w 442177"/>
                <a:gd name="connsiteY31" fmla="*/ 83524 h 332735"/>
                <a:gd name="connsiteX32" fmla="*/ 43934 w 442177"/>
                <a:gd name="connsiteY32" fmla="*/ 134359 h 332735"/>
                <a:gd name="connsiteX33" fmla="*/ 56721 w 442177"/>
                <a:gd name="connsiteY33" fmla="*/ 186584 h 332735"/>
                <a:gd name="connsiteX34" fmla="*/ 62891 w 442177"/>
                <a:gd name="connsiteY34" fmla="*/ 185070 h 332735"/>
                <a:gd name="connsiteX35" fmla="*/ 50104 w 442177"/>
                <a:gd name="connsiteY35" fmla="*/ 132845 h 332735"/>
                <a:gd name="connsiteX36" fmla="*/ 388591 w 442177"/>
                <a:gd name="connsiteY36" fmla="*/ 191847 h 332735"/>
                <a:gd name="connsiteX37" fmla="*/ 394885 w 442177"/>
                <a:gd name="connsiteY37" fmla="*/ 192815 h 332735"/>
                <a:gd name="connsiteX38" fmla="*/ 403020 w 442177"/>
                <a:gd name="connsiteY38" fmla="*/ 140738 h 332735"/>
                <a:gd name="connsiteX39" fmla="*/ 396726 w 442177"/>
                <a:gd name="connsiteY39" fmla="*/ 139770 h 332735"/>
                <a:gd name="connsiteX40" fmla="*/ 236886 w 442177"/>
                <a:gd name="connsiteY40" fmla="*/ 325959 h 332735"/>
                <a:gd name="connsiteX41" fmla="*/ 157775 w 442177"/>
                <a:gd name="connsiteY41" fmla="*/ 304513 h 332735"/>
                <a:gd name="connsiteX42" fmla="*/ 154690 w 442177"/>
                <a:gd name="connsiteY42" fmla="*/ 310073 h 332735"/>
                <a:gd name="connsiteX43" fmla="*/ 229597 w 442177"/>
                <a:gd name="connsiteY43" fmla="*/ 332736 h 332735"/>
                <a:gd name="connsiteX44" fmla="*/ 237633 w 442177"/>
                <a:gd name="connsiteY44" fmla="*/ 332264 h 332735"/>
                <a:gd name="connsiteX45" fmla="*/ 310002 w 442177"/>
                <a:gd name="connsiteY45" fmla="*/ 304613 h 332735"/>
                <a:gd name="connsiteX46" fmla="*/ 306594 w 442177"/>
                <a:gd name="connsiteY46" fmla="*/ 299226 h 332735"/>
                <a:gd name="connsiteX47" fmla="*/ 236886 w 442177"/>
                <a:gd name="connsiteY47" fmla="*/ 325959 h 332735"/>
                <a:gd name="connsiteX48" fmla="*/ 255992 w 442177"/>
                <a:gd name="connsiteY48" fmla="*/ 31274 h 332735"/>
                <a:gd name="connsiteX49" fmla="*/ 353090 w 442177"/>
                <a:gd name="connsiteY49" fmla="*/ 6104 h 332735"/>
                <a:gd name="connsiteX50" fmla="*/ 255992 w 442177"/>
                <a:gd name="connsiteY50" fmla="*/ 31274 h 332735"/>
                <a:gd name="connsiteX51" fmla="*/ 257112 w 442177"/>
                <a:gd name="connsiteY51" fmla="*/ 175737 h 332735"/>
                <a:gd name="connsiteX52" fmla="*/ 242484 w 442177"/>
                <a:gd name="connsiteY52" fmla="*/ 169234 h 332735"/>
                <a:gd name="connsiteX53" fmla="*/ 239896 w 442177"/>
                <a:gd name="connsiteY53" fmla="*/ 175042 h 332735"/>
                <a:gd name="connsiteX54" fmla="*/ 254525 w 442177"/>
                <a:gd name="connsiteY54" fmla="*/ 181546 h 332735"/>
                <a:gd name="connsiteX55" fmla="*/ 206361 w 442177"/>
                <a:gd name="connsiteY55" fmla="*/ 138281 h 332735"/>
                <a:gd name="connsiteX56" fmla="*/ 194619 w 442177"/>
                <a:gd name="connsiteY56" fmla="*/ 161142 h 332735"/>
                <a:gd name="connsiteX57" fmla="*/ 218999 w 442177"/>
                <a:gd name="connsiteY57" fmla="*/ 198350 h 332735"/>
                <a:gd name="connsiteX58" fmla="*/ 223253 w 442177"/>
                <a:gd name="connsiteY58" fmla="*/ 193609 h 332735"/>
                <a:gd name="connsiteX59" fmla="*/ 200988 w 442177"/>
                <a:gd name="connsiteY59" fmla="*/ 160919 h 332735"/>
                <a:gd name="connsiteX60" fmla="*/ 210939 w 442177"/>
                <a:gd name="connsiteY60" fmla="*/ 142699 h 332735"/>
                <a:gd name="connsiteX61" fmla="*/ 216710 w 442177"/>
                <a:gd name="connsiteY61" fmla="*/ 136072 h 332735"/>
                <a:gd name="connsiteX62" fmla="*/ 206660 w 442177"/>
                <a:gd name="connsiteY62" fmla="*/ 83152 h 332735"/>
                <a:gd name="connsiteX63" fmla="*/ 200938 w 442177"/>
                <a:gd name="connsiteY63" fmla="*/ 85932 h 332735"/>
                <a:gd name="connsiteX64" fmla="*/ 211461 w 442177"/>
                <a:gd name="connsiteY64" fmla="*/ 132497 h 332735"/>
                <a:gd name="connsiteX65" fmla="*/ 206361 w 442177"/>
                <a:gd name="connsiteY65" fmla="*/ 138281 h 332735"/>
                <a:gd name="connsiteX66" fmla="*/ 188399 w 442177"/>
                <a:gd name="connsiteY66" fmla="*/ 120087 h 332735"/>
                <a:gd name="connsiteX67" fmla="*/ 181906 w 442177"/>
                <a:gd name="connsiteY67" fmla="*/ 102786 h 332735"/>
                <a:gd name="connsiteX68" fmla="*/ 103293 w 442177"/>
                <a:gd name="connsiteY68" fmla="*/ 83325 h 332735"/>
                <a:gd name="connsiteX69" fmla="*/ 83241 w 442177"/>
                <a:gd name="connsiteY69" fmla="*/ 69797 h 332735"/>
                <a:gd name="connsiteX70" fmla="*/ 101128 w 442177"/>
                <a:gd name="connsiteY70" fmla="*/ 99534 h 332735"/>
                <a:gd name="connsiteX71" fmla="*/ 188399 w 442177"/>
                <a:gd name="connsiteY71" fmla="*/ 120087 h 332735"/>
                <a:gd name="connsiteX72" fmla="*/ 355553 w 442177"/>
                <a:gd name="connsiteY72" fmla="*/ 83325 h 332735"/>
                <a:gd name="connsiteX73" fmla="*/ 375605 w 442177"/>
                <a:gd name="connsiteY73" fmla="*/ 69797 h 332735"/>
                <a:gd name="connsiteX74" fmla="*/ 357718 w 442177"/>
                <a:gd name="connsiteY74" fmla="*/ 99534 h 332735"/>
                <a:gd name="connsiteX75" fmla="*/ 270446 w 442177"/>
                <a:gd name="connsiteY75" fmla="*/ 120087 h 332735"/>
                <a:gd name="connsiteX76" fmla="*/ 276964 w 442177"/>
                <a:gd name="connsiteY76" fmla="*/ 102786 h 332735"/>
                <a:gd name="connsiteX77" fmla="*/ 355553 w 442177"/>
                <a:gd name="connsiteY77" fmla="*/ 83325 h 332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442177" h="332735">
                  <a:moveTo>
                    <a:pt x="315177" y="207857"/>
                  </a:moveTo>
                  <a:cubicBezTo>
                    <a:pt x="290846" y="217637"/>
                    <a:pt x="221835" y="239629"/>
                    <a:pt x="146704" y="211481"/>
                  </a:cubicBezTo>
                  <a:cubicBezTo>
                    <a:pt x="159740" y="229253"/>
                    <a:pt x="192977" y="268447"/>
                    <a:pt x="232284" y="268745"/>
                  </a:cubicBezTo>
                  <a:cubicBezTo>
                    <a:pt x="272213" y="269043"/>
                    <a:pt x="303409" y="226349"/>
                    <a:pt x="315177" y="207857"/>
                  </a:cubicBezTo>
                  <a:close/>
                  <a:moveTo>
                    <a:pt x="341522" y="197183"/>
                  </a:moveTo>
                  <a:lnTo>
                    <a:pt x="340875" y="203513"/>
                  </a:lnTo>
                  <a:cubicBezTo>
                    <a:pt x="335129" y="202917"/>
                    <a:pt x="330825" y="201155"/>
                    <a:pt x="327616" y="198995"/>
                  </a:cubicBezTo>
                  <a:lnTo>
                    <a:pt x="325824" y="202421"/>
                  </a:lnTo>
                  <a:cubicBezTo>
                    <a:pt x="324232" y="205399"/>
                    <a:pt x="286741" y="275099"/>
                    <a:pt x="232707" y="275099"/>
                  </a:cubicBezTo>
                  <a:cubicBezTo>
                    <a:pt x="232533" y="275099"/>
                    <a:pt x="232383" y="275099"/>
                    <a:pt x="232234" y="275099"/>
                  </a:cubicBezTo>
                  <a:cubicBezTo>
                    <a:pt x="178100" y="274677"/>
                    <a:pt x="137077" y="209048"/>
                    <a:pt x="135360" y="206243"/>
                  </a:cubicBezTo>
                  <a:lnTo>
                    <a:pt x="133420" y="203091"/>
                  </a:lnTo>
                  <a:cubicBezTo>
                    <a:pt x="130484" y="204680"/>
                    <a:pt x="126827" y="205896"/>
                    <a:pt x="122249" y="206367"/>
                  </a:cubicBezTo>
                  <a:lnTo>
                    <a:pt x="121578" y="200063"/>
                  </a:lnTo>
                  <a:cubicBezTo>
                    <a:pt x="135907" y="198549"/>
                    <a:pt x="138296" y="188198"/>
                    <a:pt x="138320" y="188074"/>
                  </a:cubicBezTo>
                  <a:lnTo>
                    <a:pt x="144540" y="189414"/>
                  </a:lnTo>
                  <a:cubicBezTo>
                    <a:pt x="144465" y="189811"/>
                    <a:pt x="143047" y="195868"/>
                    <a:pt x="137052" y="200683"/>
                  </a:cubicBezTo>
                  <a:lnTo>
                    <a:pt x="139340" y="201676"/>
                  </a:lnTo>
                  <a:cubicBezTo>
                    <a:pt x="233528" y="242334"/>
                    <a:pt x="320675" y="198573"/>
                    <a:pt x="321545" y="198127"/>
                  </a:cubicBezTo>
                  <a:lnTo>
                    <a:pt x="324580" y="196538"/>
                  </a:lnTo>
                  <a:cubicBezTo>
                    <a:pt x="319829" y="191996"/>
                    <a:pt x="318635" y="186907"/>
                    <a:pt x="318560" y="186535"/>
                  </a:cubicBezTo>
                  <a:lnTo>
                    <a:pt x="324804" y="185194"/>
                  </a:lnTo>
                  <a:cubicBezTo>
                    <a:pt x="324879" y="185641"/>
                    <a:pt x="327367" y="195719"/>
                    <a:pt x="341522" y="197183"/>
                  </a:cubicBezTo>
                  <a:close/>
                  <a:moveTo>
                    <a:pt x="0" y="87520"/>
                  </a:moveTo>
                  <a:lnTo>
                    <a:pt x="1319" y="93726"/>
                  </a:lnTo>
                  <a:cubicBezTo>
                    <a:pt x="1518" y="93676"/>
                    <a:pt x="20499" y="90002"/>
                    <a:pt x="36620" y="114651"/>
                  </a:cubicBezTo>
                  <a:lnTo>
                    <a:pt x="41969" y="111200"/>
                  </a:lnTo>
                  <a:cubicBezTo>
                    <a:pt x="23510" y="82928"/>
                    <a:pt x="970" y="87322"/>
                    <a:pt x="0" y="87520"/>
                  </a:cubicBezTo>
                  <a:close/>
                  <a:moveTo>
                    <a:pt x="442128" y="77169"/>
                  </a:moveTo>
                  <a:cubicBezTo>
                    <a:pt x="441854" y="77169"/>
                    <a:pt x="412946" y="77666"/>
                    <a:pt x="401751" y="108594"/>
                  </a:cubicBezTo>
                  <a:lnTo>
                    <a:pt x="407747" y="110753"/>
                  </a:lnTo>
                  <a:cubicBezTo>
                    <a:pt x="417399" y="84095"/>
                    <a:pt x="441158" y="83524"/>
                    <a:pt x="442178" y="83524"/>
                  </a:cubicBezTo>
                  <a:close/>
                  <a:moveTo>
                    <a:pt x="43934" y="134359"/>
                  </a:moveTo>
                  <a:lnTo>
                    <a:pt x="56721" y="186584"/>
                  </a:lnTo>
                  <a:lnTo>
                    <a:pt x="62891" y="185070"/>
                  </a:lnTo>
                  <a:lnTo>
                    <a:pt x="50104" y="132845"/>
                  </a:lnTo>
                  <a:close/>
                  <a:moveTo>
                    <a:pt x="388591" y="191847"/>
                  </a:moveTo>
                  <a:lnTo>
                    <a:pt x="394885" y="192815"/>
                  </a:lnTo>
                  <a:lnTo>
                    <a:pt x="403020" y="140738"/>
                  </a:lnTo>
                  <a:lnTo>
                    <a:pt x="396726" y="139770"/>
                  </a:lnTo>
                  <a:close/>
                  <a:moveTo>
                    <a:pt x="236886" y="325959"/>
                  </a:moveTo>
                  <a:cubicBezTo>
                    <a:pt x="204122" y="329856"/>
                    <a:pt x="158223" y="304786"/>
                    <a:pt x="157775" y="304513"/>
                  </a:cubicBezTo>
                  <a:lnTo>
                    <a:pt x="154690" y="310073"/>
                  </a:lnTo>
                  <a:cubicBezTo>
                    <a:pt x="156481" y="311066"/>
                    <a:pt x="196136" y="332736"/>
                    <a:pt x="229597" y="332736"/>
                  </a:cubicBezTo>
                  <a:cubicBezTo>
                    <a:pt x="232334" y="332736"/>
                    <a:pt x="235020" y="332587"/>
                    <a:pt x="237633" y="332264"/>
                  </a:cubicBezTo>
                  <a:cubicBezTo>
                    <a:pt x="272088" y="328169"/>
                    <a:pt x="308460" y="305581"/>
                    <a:pt x="310002" y="304613"/>
                  </a:cubicBezTo>
                  <a:lnTo>
                    <a:pt x="306594" y="299226"/>
                  </a:lnTo>
                  <a:cubicBezTo>
                    <a:pt x="306246" y="299450"/>
                    <a:pt x="269949" y="322038"/>
                    <a:pt x="236886" y="325959"/>
                  </a:cubicBezTo>
                  <a:close/>
                  <a:moveTo>
                    <a:pt x="255992" y="31274"/>
                  </a:moveTo>
                  <a:lnTo>
                    <a:pt x="353090" y="6104"/>
                  </a:lnTo>
                  <a:cubicBezTo>
                    <a:pt x="292438" y="-16583"/>
                    <a:pt x="255992" y="31274"/>
                    <a:pt x="255992" y="31274"/>
                  </a:cubicBezTo>
                  <a:close/>
                  <a:moveTo>
                    <a:pt x="257112" y="175737"/>
                  </a:moveTo>
                  <a:lnTo>
                    <a:pt x="242484" y="169234"/>
                  </a:lnTo>
                  <a:lnTo>
                    <a:pt x="239896" y="175042"/>
                  </a:lnTo>
                  <a:lnTo>
                    <a:pt x="254525" y="181546"/>
                  </a:lnTo>
                  <a:close/>
                  <a:moveTo>
                    <a:pt x="206361" y="138281"/>
                  </a:moveTo>
                  <a:cubicBezTo>
                    <a:pt x="200963" y="143841"/>
                    <a:pt x="194271" y="150742"/>
                    <a:pt x="194619" y="161142"/>
                  </a:cubicBezTo>
                  <a:cubicBezTo>
                    <a:pt x="195017" y="171815"/>
                    <a:pt x="202978" y="183978"/>
                    <a:pt x="218999" y="198350"/>
                  </a:cubicBezTo>
                  <a:lnTo>
                    <a:pt x="223253" y="193609"/>
                  </a:lnTo>
                  <a:cubicBezTo>
                    <a:pt x="208799" y="180652"/>
                    <a:pt x="201311" y="169656"/>
                    <a:pt x="200988" y="160919"/>
                  </a:cubicBezTo>
                  <a:cubicBezTo>
                    <a:pt x="200714" y="153224"/>
                    <a:pt x="205913" y="147887"/>
                    <a:pt x="210939" y="142699"/>
                  </a:cubicBezTo>
                  <a:cubicBezTo>
                    <a:pt x="213128" y="140465"/>
                    <a:pt x="215168" y="138331"/>
                    <a:pt x="216710" y="136072"/>
                  </a:cubicBezTo>
                  <a:cubicBezTo>
                    <a:pt x="225642" y="123040"/>
                    <a:pt x="208625" y="87197"/>
                    <a:pt x="206660" y="83152"/>
                  </a:cubicBezTo>
                  <a:lnTo>
                    <a:pt x="200938" y="85932"/>
                  </a:lnTo>
                  <a:cubicBezTo>
                    <a:pt x="207754" y="99931"/>
                    <a:pt x="216611" y="124952"/>
                    <a:pt x="211461" y="132497"/>
                  </a:cubicBezTo>
                  <a:cubicBezTo>
                    <a:pt x="210217" y="134309"/>
                    <a:pt x="208351" y="136246"/>
                    <a:pt x="206361" y="138281"/>
                  </a:cubicBezTo>
                  <a:close/>
                  <a:moveTo>
                    <a:pt x="188399" y="120087"/>
                  </a:moveTo>
                  <a:cubicBezTo>
                    <a:pt x="188399" y="120087"/>
                    <a:pt x="189668" y="109066"/>
                    <a:pt x="181906" y="102786"/>
                  </a:cubicBezTo>
                  <a:cubicBezTo>
                    <a:pt x="181906" y="102786"/>
                    <a:pt x="142326" y="65478"/>
                    <a:pt x="103293" y="83325"/>
                  </a:cubicBezTo>
                  <a:lnTo>
                    <a:pt x="83241" y="69797"/>
                  </a:lnTo>
                  <a:lnTo>
                    <a:pt x="101128" y="99534"/>
                  </a:lnTo>
                  <a:cubicBezTo>
                    <a:pt x="101128" y="99534"/>
                    <a:pt x="159143" y="87644"/>
                    <a:pt x="188399" y="120087"/>
                  </a:cubicBezTo>
                  <a:close/>
                  <a:moveTo>
                    <a:pt x="355553" y="83325"/>
                  </a:moveTo>
                  <a:lnTo>
                    <a:pt x="375605" y="69797"/>
                  </a:lnTo>
                  <a:lnTo>
                    <a:pt x="357718" y="99534"/>
                  </a:lnTo>
                  <a:cubicBezTo>
                    <a:pt x="357718" y="99534"/>
                    <a:pt x="299728" y="87644"/>
                    <a:pt x="270446" y="120087"/>
                  </a:cubicBezTo>
                  <a:cubicBezTo>
                    <a:pt x="270446" y="120087"/>
                    <a:pt x="269178" y="109066"/>
                    <a:pt x="276964" y="102786"/>
                  </a:cubicBezTo>
                  <a:cubicBezTo>
                    <a:pt x="276964" y="102786"/>
                    <a:pt x="316545" y="65478"/>
                    <a:pt x="355553" y="83325"/>
                  </a:cubicBezTo>
                </a:path>
              </a:pathLst>
            </a:custGeom>
            <a:solidFill>
              <a:srgbClr val="100F0D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53" name="Forma libre: forma 252">
              <a:extLst>
                <a:ext uri="{FF2B5EF4-FFF2-40B4-BE49-F238E27FC236}">
                  <a16:creationId xmlns:a16="http://schemas.microsoft.com/office/drawing/2014/main" xmlns="" id="{E84AD254-0835-433F-BC87-E2F124783E8C}"/>
                </a:ext>
              </a:extLst>
            </p:cNvPr>
            <p:cNvSpPr/>
            <p:nvPr/>
          </p:nvSpPr>
          <p:spPr>
            <a:xfrm>
              <a:off x="2914379" y="16742065"/>
              <a:ext cx="422176" cy="404199"/>
            </a:xfrm>
            <a:custGeom>
              <a:avLst/>
              <a:gdLst>
                <a:gd name="connsiteX0" fmla="*/ 292339 w 422176"/>
                <a:gd name="connsiteY0" fmla="*/ 229255 h 404199"/>
                <a:gd name="connsiteX1" fmla="*/ 170288 w 422176"/>
                <a:gd name="connsiteY1" fmla="*/ 348326 h 404199"/>
                <a:gd name="connsiteX2" fmla="*/ 292339 w 422176"/>
                <a:gd name="connsiteY2" fmla="*/ 229255 h 404199"/>
                <a:gd name="connsiteX3" fmla="*/ 331098 w 422176"/>
                <a:gd name="connsiteY3" fmla="*/ 114106 h 404199"/>
                <a:gd name="connsiteX4" fmla="*/ 322764 w 422176"/>
                <a:gd name="connsiteY4" fmla="*/ 157197 h 404199"/>
                <a:gd name="connsiteX5" fmla="*/ 337915 w 422176"/>
                <a:gd name="connsiteY5" fmla="*/ 96210 h 404199"/>
                <a:gd name="connsiteX6" fmla="*/ 323983 w 422176"/>
                <a:gd name="connsiteY6" fmla="*/ 74218 h 404199"/>
                <a:gd name="connsiteX7" fmla="*/ 331098 w 422176"/>
                <a:gd name="connsiteY7" fmla="*/ 114106 h 404199"/>
                <a:gd name="connsiteX8" fmla="*/ 422176 w 422176"/>
                <a:gd name="connsiteY8" fmla="*/ 363269 h 404199"/>
                <a:gd name="connsiteX9" fmla="*/ 422002 w 422176"/>
                <a:gd name="connsiteY9" fmla="*/ 372924 h 404199"/>
                <a:gd name="connsiteX10" fmla="*/ 397597 w 422176"/>
                <a:gd name="connsiteY10" fmla="*/ 375655 h 404199"/>
                <a:gd name="connsiteX11" fmla="*/ 397597 w 422176"/>
                <a:gd name="connsiteY11" fmla="*/ 375605 h 404199"/>
                <a:gd name="connsiteX12" fmla="*/ 396950 w 422176"/>
                <a:gd name="connsiteY12" fmla="*/ 377318 h 404199"/>
                <a:gd name="connsiteX13" fmla="*/ 389188 w 422176"/>
                <a:gd name="connsiteY13" fmla="*/ 398417 h 404199"/>
                <a:gd name="connsiteX14" fmla="*/ 368763 w 422176"/>
                <a:gd name="connsiteY14" fmla="*/ 365949 h 404199"/>
                <a:gd name="connsiteX15" fmla="*/ 300474 w 422176"/>
                <a:gd name="connsiteY15" fmla="*/ 220369 h 404199"/>
                <a:gd name="connsiteX16" fmla="*/ 145535 w 422176"/>
                <a:gd name="connsiteY16" fmla="*/ 360786 h 404199"/>
                <a:gd name="connsiteX17" fmla="*/ 44258 w 422176"/>
                <a:gd name="connsiteY17" fmla="*/ 383672 h 404199"/>
                <a:gd name="connsiteX18" fmla="*/ 31470 w 422176"/>
                <a:gd name="connsiteY18" fmla="*/ 404200 h 404199"/>
                <a:gd name="connsiteX19" fmla="*/ 27390 w 422176"/>
                <a:gd name="connsiteY19" fmla="*/ 397970 h 404199"/>
                <a:gd name="connsiteX20" fmla="*/ 23286 w 422176"/>
                <a:gd name="connsiteY20" fmla="*/ 389704 h 404199"/>
                <a:gd name="connsiteX21" fmla="*/ 697 w 422176"/>
                <a:gd name="connsiteY21" fmla="*/ 381513 h 404199"/>
                <a:gd name="connsiteX22" fmla="*/ 0 w 422176"/>
                <a:gd name="connsiteY22" fmla="*/ 363269 h 404199"/>
                <a:gd name="connsiteX23" fmla="*/ 119214 w 422176"/>
                <a:gd name="connsiteY23" fmla="*/ 163105 h 404199"/>
                <a:gd name="connsiteX24" fmla="*/ 119115 w 422176"/>
                <a:gd name="connsiteY24" fmla="*/ 162832 h 404199"/>
                <a:gd name="connsiteX25" fmla="*/ 120608 w 422176"/>
                <a:gd name="connsiteY25" fmla="*/ 165984 h 404199"/>
                <a:gd name="connsiteX26" fmla="*/ 290274 w 422176"/>
                <a:gd name="connsiteY26" fmla="*/ 165513 h 404199"/>
                <a:gd name="connsiteX27" fmla="*/ 292364 w 422176"/>
                <a:gd name="connsiteY27" fmla="*/ 166232 h 404199"/>
                <a:gd name="connsiteX28" fmla="*/ 282438 w 422176"/>
                <a:gd name="connsiteY28" fmla="*/ 176236 h 404199"/>
                <a:gd name="connsiteX29" fmla="*/ 166955 w 422176"/>
                <a:gd name="connsiteY29" fmla="*/ 203242 h 404199"/>
                <a:gd name="connsiteX30" fmla="*/ 166781 w 422176"/>
                <a:gd name="connsiteY30" fmla="*/ 209596 h 404199"/>
                <a:gd name="connsiteX31" fmla="*/ 170089 w 422176"/>
                <a:gd name="connsiteY31" fmla="*/ 209621 h 404199"/>
                <a:gd name="connsiteX32" fmla="*/ 265346 w 422176"/>
                <a:gd name="connsiteY32" fmla="*/ 192519 h 404199"/>
                <a:gd name="connsiteX33" fmla="*/ 120010 w 422176"/>
                <a:gd name="connsiteY33" fmla="*/ 253109 h 404199"/>
                <a:gd name="connsiteX34" fmla="*/ 118244 w 422176"/>
                <a:gd name="connsiteY34" fmla="*/ 259240 h 404199"/>
                <a:gd name="connsiteX35" fmla="*/ 269949 w 422176"/>
                <a:gd name="connsiteY35" fmla="*/ 196987 h 404199"/>
                <a:gd name="connsiteX36" fmla="*/ 111328 w 422176"/>
                <a:gd name="connsiteY36" fmla="*/ 296274 h 404199"/>
                <a:gd name="connsiteX37" fmla="*/ 111826 w 422176"/>
                <a:gd name="connsiteY37" fmla="*/ 302604 h 404199"/>
                <a:gd name="connsiteX38" fmla="*/ 287338 w 422176"/>
                <a:gd name="connsiteY38" fmla="*/ 180058 h 404199"/>
                <a:gd name="connsiteX39" fmla="*/ 293707 w 422176"/>
                <a:gd name="connsiteY39" fmla="*/ 166704 h 404199"/>
                <a:gd name="connsiteX40" fmla="*/ 317316 w 422176"/>
                <a:gd name="connsiteY40" fmla="*/ 174846 h 404199"/>
                <a:gd name="connsiteX41" fmla="*/ 319356 w 422176"/>
                <a:gd name="connsiteY41" fmla="*/ 168839 h 404199"/>
                <a:gd name="connsiteX42" fmla="*/ 293956 w 422176"/>
                <a:gd name="connsiteY42" fmla="*/ 160300 h 404199"/>
                <a:gd name="connsiteX43" fmla="*/ 277611 w 422176"/>
                <a:gd name="connsiteY43" fmla="*/ 149304 h 404199"/>
                <a:gd name="connsiteX44" fmla="*/ 305972 w 422176"/>
                <a:gd name="connsiteY44" fmla="*/ 42048 h 404199"/>
                <a:gd name="connsiteX45" fmla="*/ 318510 w 422176"/>
                <a:gd name="connsiteY45" fmla="*/ 61558 h 404199"/>
                <a:gd name="connsiteX46" fmla="*/ 343985 w 422176"/>
                <a:gd name="connsiteY46" fmla="*/ 94423 h 404199"/>
                <a:gd name="connsiteX47" fmla="*/ 319082 w 422176"/>
                <a:gd name="connsiteY47" fmla="*/ 172388 h 404199"/>
                <a:gd name="connsiteX48" fmla="*/ 422176 w 422176"/>
                <a:gd name="connsiteY48" fmla="*/ 363269 h 404199"/>
                <a:gd name="connsiteX49" fmla="*/ 271715 w 422176"/>
                <a:gd name="connsiteY49" fmla="*/ 146424 h 404199"/>
                <a:gd name="connsiteX50" fmla="*/ 262510 w 422176"/>
                <a:gd name="connsiteY50" fmla="*/ 18468 h 404199"/>
                <a:gd name="connsiteX51" fmla="*/ 245295 w 422176"/>
                <a:gd name="connsiteY51" fmla="*/ 3078 h 404199"/>
                <a:gd name="connsiteX52" fmla="*/ 219721 w 422176"/>
                <a:gd name="connsiteY52" fmla="*/ 0 h 404199"/>
                <a:gd name="connsiteX53" fmla="*/ 108343 w 422176"/>
                <a:gd name="connsiteY53" fmla="*/ 114106 h 404199"/>
                <a:gd name="connsiteX54" fmla="*/ 117946 w 422176"/>
                <a:gd name="connsiteY54" fmla="*/ 160201 h 404199"/>
                <a:gd name="connsiteX55" fmla="*/ 271715 w 422176"/>
                <a:gd name="connsiteY55" fmla="*/ 146424 h 404199"/>
                <a:gd name="connsiteX56" fmla="*/ 267610 w 422176"/>
                <a:gd name="connsiteY56" fmla="*/ 14695 h 404199"/>
                <a:gd name="connsiteX57" fmla="*/ 262759 w 422176"/>
                <a:gd name="connsiteY57" fmla="*/ 8911 h 404199"/>
                <a:gd name="connsiteX58" fmla="*/ 297364 w 422176"/>
                <a:gd name="connsiteY58" fmla="*/ 32467 h 404199"/>
                <a:gd name="connsiteX59" fmla="*/ 282612 w 422176"/>
                <a:gd name="connsiteY59" fmla="*/ 125202 h 404199"/>
                <a:gd name="connsiteX60" fmla="*/ 267610 w 422176"/>
                <a:gd name="connsiteY60" fmla="*/ 14695 h 40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22176" h="404199">
                  <a:moveTo>
                    <a:pt x="292339" y="229255"/>
                  </a:moveTo>
                  <a:cubicBezTo>
                    <a:pt x="277935" y="252712"/>
                    <a:pt x="237434" y="310398"/>
                    <a:pt x="170288" y="348326"/>
                  </a:cubicBezTo>
                  <a:cubicBezTo>
                    <a:pt x="259649" y="322213"/>
                    <a:pt x="285124" y="260903"/>
                    <a:pt x="292339" y="229255"/>
                  </a:cubicBezTo>
                  <a:close/>
                  <a:moveTo>
                    <a:pt x="331098" y="114106"/>
                  </a:moveTo>
                  <a:cubicBezTo>
                    <a:pt x="331098" y="129372"/>
                    <a:pt x="328113" y="143917"/>
                    <a:pt x="322764" y="157197"/>
                  </a:cubicBezTo>
                  <a:cubicBezTo>
                    <a:pt x="332193" y="143471"/>
                    <a:pt x="344930" y="119319"/>
                    <a:pt x="337915" y="96210"/>
                  </a:cubicBezTo>
                  <a:cubicBezTo>
                    <a:pt x="335452" y="88192"/>
                    <a:pt x="330725" y="80820"/>
                    <a:pt x="323983" y="74218"/>
                  </a:cubicBezTo>
                  <a:cubicBezTo>
                    <a:pt x="328486" y="86678"/>
                    <a:pt x="331098" y="100082"/>
                    <a:pt x="331098" y="114106"/>
                  </a:cubicBezTo>
                  <a:close/>
                  <a:moveTo>
                    <a:pt x="422176" y="363269"/>
                  </a:moveTo>
                  <a:cubicBezTo>
                    <a:pt x="422176" y="366520"/>
                    <a:pt x="422126" y="369698"/>
                    <a:pt x="422002" y="372924"/>
                  </a:cubicBezTo>
                  <a:cubicBezTo>
                    <a:pt x="413892" y="369822"/>
                    <a:pt x="405433" y="371609"/>
                    <a:pt x="397597" y="375655"/>
                  </a:cubicBezTo>
                  <a:lnTo>
                    <a:pt x="397597" y="375605"/>
                  </a:lnTo>
                  <a:lnTo>
                    <a:pt x="396950" y="377318"/>
                  </a:lnTo>
                  <a:lnTo>
                    <a:pt x="389188" y="398417"/>
                  </a:lnTo>
                  <a:lnTo>
                    <a:pt x="368763" y="365949"/>
                  </a:lnTo>
                  <a:lnTo>
                    <a:pt x="300474" y="220369"/>
                  </a:lnTo>
                  <a:cubicBezTo>
                    <a:pt x="295896" y="250676"/>
                    <a:pt x="271690" y="336908"/>
                    <a:pt x="145535" y="360786"/>
                  </a:cubicBezTo>
                  <a:cubicBezTo>
                    <a:pt x="116105" y="373818"/>
                    <a:pt x="82345" y="382580"/>
                    <a:pt x="44258" y="383672"/>
                  </a:cubicBezTo>
                  <a:lnTo>
                    <a:pt x="31470" y="404200"/>
                  </a:lnTo>
                  <a:cubicBezTo>
                    <a:pt x="31470" y="404200"/>
                    <a:pt x="29679" y="402041"/>
                    <a:pt x="27390" y="397970"/>
                  </a:cubicBezTo>
                  <a:cubicBezTo>
                    <a:pt x="26122" y="395761"/>
                    <a:pt x="24704" y="392981"/>
                    <a:pt x="23286" y="389704"/>
                  </a:cubicBezTo>
                  <a:cubicBezTo>
                    <a:pt x="17937" y="386080"/>
                    <a:pt x="9603" y="381637"/>
                    <a:pt x="697" y="381513"/>
                  </a:cubicBezTo>
                  <a:cubicBezTo>
                    <a:pt x="249" y="375481"/>
                    <a:pt x="0" y="369449"/>
                    <a:pt x="0" y="363269"/>
                  </a:cubicBezTo>
                  <a:cubicBezTo>
                    <a:pt x="0" y="275201"/>
                    <a:pt x="48661" y="199072"/>
                    <a:pt x="119214" y="163105"/>
                  </a:cubicBezTo>
                  <a:cubicBezTo>
                    <a:pt x="119189" y="163030"/>
                    <a:pt x="119140" y="162931"/>
                    <a:pt x="119115" y="162832"/>
                  </a:cubicBezTo>
                  <a:lnTo>
                    <a:pt x="120608" y="165984"/>
                  </a:lnTo>
                  <a:cubicBezTo>
                    <a:pt x="121702" y="165463"/>
                    <a:pt x="231065" y="114677"/>
                    <a:pt x="290274" y="165513"/>
                  </a:cubicBezTo>
                  <a:lnTo>
                    <a:pt x="292364" y="166232"/>
                  </a:lnTo>
                  <a:lnTo>
                    <a:pt x="282438" y="176236"/>
                  </a:lnTo>
                  <a:cubicBezTo>
                    <a:pt x="240394" y="204756"/>
                    <a:pt x="167676" y="203267"/>
                    <a:pt x="166955" y="203242"/>
                  </a:cubicBezTo>
                  <a:lnTo>
                    <a:pt x="166781" y="209596"/>
                  </a:lnTo>
                  <a:cubicBezTo>
                    <a:pt x="167104" y="209596"/>
                    <a:pt x="168273" y="209621"/>
                    <a:pt x="170089" y="209621"/>
                  </a:cubicBezTo>
                  <a:cubicBezTo>
                    <a:pt x="182752" y="209621"/>
                    <a:pt x="228055" y="208405"/>
                    <a:pt x="265346" y="192519"/>
                  </a:cubicBezTo>
                  <a:cubicBezTo>
                    <a:pt x="180414" y="268846"/>
                    <a:pt x="120632" y="253283"/>
                    <a:pt x="120010" y="253109"/>
                  </a:cubicBezTo>
                  <a:lnTo>
                    <a:pt x="118244" y="259240"/>
                  </a:lnTo>
                  <a:cubicBezTo>
                    <a:pt x="120981" y="260010"/>
                    <a:pt x="182155" y="276268"/>
                    <a:pt x="269949" y="196987"/>
                  </a:cubicBezTo>
                  <a:cubicBezTo>
                    <a:pt x="248529" y="229032"/>
                    <a:pt x="197082" y="289697"/>
                    <a:pt x="111328" y="296274"/>
                  </a:cubicBezTo>
                  <a:lnTo>
                    <a:pt x="111826" y="302604"/>
                  </a:lnTo>
                  <a:cubicBezTo>
                    <a:pt x="232060" y="293370"/>
                    <a:pt x="286816" y="181200"/>
                    <a:pt x="287338" y="180058"/>
                  </a:cubicBezTo>
                  <a:lnTo>
                    <a:pt x="293707" y="166704"/>
                  </a:lnTo>
                  <a:lnTo>
                    <a:pt x="317316" y="174846"/>
                  </a:lnTo>
                  <a:lnTo>
                    <a:pt x="319356" y="168839"/>
                  </a:lnTo>
                  <a:lnTo>
                    <a:pt x="293956" y="160300"/>
                  </a:lnTo>
                  <a:cubicBezTo>
                    <a:pt x="288806" y="155931"/>
                    <a:pt x="283308" y="152332"/>
                    <a:pt x="277611" y="149304"/>
                  </a:cubicBezTo>
                  <a:cubicBezTo>
                    <a:pt x="284950" y="136521"/>
                    <a:pt x="312166" y="85338"/>
                    <a:pt x="305972" y="42048"/>
                  </a:cubicBezTo>
                  <a:cubicBezTo>
                    <a:pt x="310773" y="48080"/>
                    <a:pt x="314978" y="54608"/>
                    <a:pt x="318510" y="61558"/>
                  </a:cubicBezTo>
                  <a:cubicBezTo>
                    <a:pt x="331621" y="70842"/>
                    <a:pt x="340154" y="81763"/>
                    <a:pt x="343985" y="94423"/>
                  </a:cubicBezTo>
                  <a:cubicBezTo>
                    <a:pt x="355255" y="131283"/>
                    <a:pt x="322715" y="168392"/>
                    <a:pt x="319082" y="172388"/>
                  </a:cubicBezTo>
                  <a:cubicBezTo>
                    <a:pt x="380779" y="211210"/>
                    <a:pt x="422176" y="282076"/>
                    <a:pt x="422176" y="363269"/>
                  </a:cubicBezTo>
                  <a:close/>
                  <a:moveTo>
                    <a:pt x="271715" y="146424"/>
                  </a:moveTo>
                  <a:cubicBezTo>
                    <a:pt x="274228" y="136645"/>
                    <a:pt x="292662" y="59051"/>
                    <a:pt x="262510" y="18468"/>
                  </a:cubicBezTo>
                  <a:cubicBezTo>
                    <a:pt x="257784" y="12113"/>
                    <a:pt x="251987" y="7025"/>
                    <a:pt x="245295" y="3078"/>
                  </a:cubicBezTo>
                  <a:cubicBezTo>
                    <a:pt x="237085" y="1092"/>
                    <a:pt x="228527" y="0"/>
                    <a:pt x="219721" y="0"/>
                  </a:cubicBezTo>
                  <a:cubicBezTo>
                    <a:pt x="158198" y="0"/>
                    <a:pt x="108343" y="51083"/>
                    <a:pt x="108343" y="114106"/>
                  </a:cubicBezTo>
                  <a:cubicBezTo>
                    <a:pt x="108343" y="130514"/>
                    <a:pt x="111826" y="146077"/>
                    <a:pt x="117946" y="160201"/>
                  </a:cubicBezTo>
                  <a:cubicBezTo>
                    <a:pt x="122772" y="157942"/>
                    <a:pt x="208949" y="118227"/>
                    <a:pt x="271715" y="146424"/>
                  </a:cubicBezTo>
                  <a:close/>
                  <a:moveTo>
                    <a:pt x="267610" y="14695"/>
                  </a:moveTo>
                  <a:cubicBezTo>
                    <a:pt x="266093" y="12659"/>
                    <a:pt x="264451" y="10748"/>
                    <a:pt x="262759" y="8911"/>
                  </a:cubicBezTo>
                  <a:cubicBezTo>
                    <a:pt x="275721" y="14496"/>
                    <a:pt x="287463" y="22538"/>
                    <a:pt x="297364" y="32467"/>
                  </a:cubicBezTo>
                  <a:cubicBezTo>
                    <a:pt x="306544" y="62651"/>
                    <a:pt x="293533" y="100926"/>
                    <a:pt x="282612" y="125202"/>
                  </a:cubicBezTo>
                  <a:cubicBezTo>
                    <a:pt x="287413" y="95763"/>
                    <a:pt x="290846" y="45945"/>
                    <a:pt x="267610" y="14695"/>
                  </a:cubicBezTo>
                </a:path>
              </a:pathLst>
            </a:custGeom>
            <a:solidFill>
              <a:srgbClr val="100F0D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54" name="Forma libre: forma 253">
              <a:extLst>
                <a:ext uri="{FF2B5EF4-FFF2-40B4-BE49-F238E27FC236}">
                  <a16:creationId xmlns:a16="http://schemas.microsoft.com/office/drawing/2014/main" xmlns="" id="{1F3AB91A-A383-4338-BD50-BDA40A1E6514}"/>
                </a:ext>
              </a:extLst>
            </p:cNvPr>
            <p:cNvSpPr/>
            <p:nvPr/>
          </p:nvSpPr>
          <p:spPr>
            <a:xfrm>
              <a:off x="2912911" y="17224280"/>
              <a:ext cx="424688" cy="53888"/>
            </a:xfrm>
            <a:custGeom>
              <a:avLst/>
              <a:gdLst>
                <a:gd name="connsiteX0" fmla="*/ 398393 w 424688"/>
                <a:gd name="connsiteY0" fmla="*/ 1390 h 53888"/>
                <a:gd name="connsiteX1" fmla="*/ 372097 w 424688"/>
                <a:gd name="connsiteY1" fmla="*/ 27627 h 53888"/>
                <a:gd name="connsiteX2" fmla="*/ 398393 w 424688"/>
                <a:gd name="connsiteY2" fmla="*/ 53888 h 53888"/>
                <a:gd name="connsiteX3" fmla="*/ 424689 w 424688"/>
                <a:gd name="connsiteY3" fmla="*/ 27627 h 53888"/>
                <a:gd name="connsiteX4" fmla="*/ 398393 w 424688"/>
                <a:gd name="connsiteY4" fmla="*/ 1390 h 53888"/>
                <a:gd name="connsiteX5" fmla="*/ 52592 w 424688"/>
                <a:gd name="connsiteY5" fmla="*/ 26237 h 53888"/>
                <a:gd name="connsiteX6" fmla="*/ 26296 w 424688"/>
                <a:gd name="connsiteY6" fmla="*/ 52498 h 53888"/>
                <a:gd name="connsiteX7" fmla="*/ 0 w 424688"/>
                <a:gd name="connsiteY7" fmla="*/ 26237 h 53888"/>
                <a:gd name="connsiteX8" fmla="*/ 26296 w 424688"/>
                <a:gd name="connsiteY8" fmla="*/ 0 h 53888"/>
                <a:gd name="connsiteX9" fmla="*/ 52592 w 424688"/>
                <a:gd name="connsiteY9" fmla="*/ 26237 h 53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4688" h="53888">
                  <a:moveTo>
                    <a:pt x="398393" y="1390"/>
                  </a:moveTo>
                  <a:cubicBezTo>
                    <a:pt x="383864" y="1390"/>
                    <a:pt x="372097" y="13156"/>
                    <a:pt x="372097" y="27627"/>
                  </a:cubicBezTo>
                  <a:cubicBezTo>
                    <a:pt x="372097" y="42123"/>
                    <a:pt x="383864" y="53888"/>
                    <a:pt x="398393" y="53888"/>
                  </a:cubicBezTo>
                  <a:cubicBezTo>
                    <a:pt x="412921" y="53888"/>
                    <a:pt x="424689" y="42123"/>
                    <a:pt x="424689" y="27627"/>
                  </a:cubicBezTo>
                  <a:cubicBezTo>
                    <a:pt x="424689" y="13156"/>
                    <a:pt x="412921" y="1390"/>
                    <a:pt x="398393" y="1390"/>
                  </a:cubicBezTo>
                  <a:close/>
                  <a:moveTo>
                    <a:pt x="52592" y="26237"/>
                  </a:moveTo>
                  <a:cubicBezTo>
                    <a:pt x="52592" y="40733"/>
                    <a:pt x="40824" y="52498"/>
                    <a:pt x="26296" y="52498"/>
                  </a:cubicBezTo>
                  <a:cubicBezTo>
                    <a:pt x="11767" y="52498"/>
                    <a:pt x="0" y="40733"/>
                    <a:pt x="0" y="26237"/>
                  </a:cubicBezTo>
                  <a:cubicBezTo>
                    <a:pt x="0" y="11766"/>
                    <a:pt x="11767" y="0"/>
                    <a:pt x="26296" y="0"/>
                  </a:cubicBezTo>
                  <a:cubicBezTo>
                    <a:pt x="40824" y="0"/>
                    <a:pt x="52592" y="11766"/>
                    <a:pt x="52592" y="26237"/>
                  </a:cubicBezTo>
                </a:path>
              </a:pathLst>
            </a:custGeom>
            <a:solidFill>
              <a:srgbClr val="E0781F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55" name="Forma libre: forma 254">
              <a:extLst>
                <a:ext uri="{FF2B5EF4-FFF2-40B4-BE49-F238E27FC236}">
                  <a16:creationId xmlns:a16="http://schemas.microsoft.com/office/drawing/2014/main" xmlns="" id="{3EEE2259-42AB-4282-8ABF-CEA8D6E13582}"/>
                </a:ext>
              </a:extLst>
            </p:cNvPr>
            <p:cNvSpPr/>
            <p:nvPr/>
          </p:nvSpPr>
          <p:spPr>
            <a:xfrm>
              <a:off x="3274310" y="17362164"/>
              <a:ext cx="193259" cy="481507"/>
            </a:xfrm>
            <a:custGeom>
              <a:avLst/>
              <a:gdLst>
                <a:gd name="connsiteX0" fmla="*/ 131206 w 193259"/>
                <a:gd name="connsiteY0" fmla="*/ 254253 h 481507"/>
                <a:gd name="connsiteX1" fmla="*/ 183275 w 193259"/>
                <a:gd name="connsiteY1" fmla="*/ 402812 h 481507"/>
                <a:gd name="connsiteX2" fmla="*/ 52493 w 193259"/>
                <a:gd name="connsiteY2" fmla="*/ 474075 h 481507"/>
                <a:gd name="connsiteX3" fmla="*/ 35999 w 193259"/>
                <a:gd name="connsiteY3" fmla="*/ 281358 h 481507"/>
                <a:gd name="connsiteX4" fmla="*/ 16271 w 193259"/>
                <a:gd name="connsiteY4" fmla="*/ 220122 h 481507"/>
                <a:gd name="connsiteX5" fmla="*/ 33138 w 193259"/>
                <a:gd name="connsiteY5" fmla="*/ 162784 h 481507"/>
                <a:gd name="connsiteX6" fmla="*/ 1444 w 193259"/>
                <a:gd name="connsiteY6" fmla="*/ 136820 h 481507"/>
                <a:gd name="connsiteX7" fmla="*/ 7862 w 193259"/>
                <a:gd name="connsiteY7" fmla="*/ 75833 h 481507"/>
                <a:gd name="connsiteX8" fmla="*/ 33138 w 193259"/>
                <a:gd name="connsiteY8" fmla="*/ 72457 h 481507"/>
                <a:gd name="connsiteX9" fmla="*/ 40676 w 193259"/>
                <a:gd name="connsiteY9" fmla="*/ 46841 h 481507"/>
                <a:gd name="connsiteX10" fmla="*/ 68216 w 193259"/>
                <a:gd name="connsiteY10" fmla="*/ 46841 h 481507"/>
                <a:gd name="connsiteX11" fmla="*/ 81799 w 193259"/>
                <a:gd name="connsiteY11" fmla="*/ 20132 h 481507"/>
                <a:gd name="connsiteX12" fmla="*/ 107075 w 193259"/>
                <a:gd name="connsiteY12" fmla="*/ 24278 h 481507"/>
                <a:gd name="connsiteX13" fmla="*/ 122151 w 193259"/>
                <a:gd name="connsiteY13" fmla="*/ 175 h 481507"/>
                <a:gd name="connsiteX14" fmla="*/ 189147 w 193259"/>
                <a:gd name="connsiteY14" fmla="*/ 122796 h 481507"/>
                <a:gd name="connsiteX15" fmla="*/ 131206 w 193259"/>
                <a:gd name="connsiteY15" fmla="*/ 254253 h 48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3259" h="481507">
                  <a:moveTo>
                    <a:pt x="131206" y="254253"/>
                  </a:moveTo>
                  <a:cubicBezTo>
                    <a:pt x="131206" y="254253"/>
                    <a:pt x="164169" y="371685"/>
                    <a:pt x="183275" y="402812"/>
                  </a:cubicBezTo>
                  <a:cubicBezTo>
                    <a:pt x="183275" y="402812"/>
                    <a:pt x="137998" y="510216"/>
                    <a:pt x="52493" y="474075"/>
                  </a:cubicBezTo>
                  <a:cubicBezTo>
                    <a:pt x="52493" y="474075"/>
                    <a:pt x="35576" y="356643"/>
                    <a:pt x="35999" y="281358"/>
                  </a:cubicBezTo>
                  <a:cubicBezTo>
                    <a:pt x="35999" y="281358"/>
                    <a:pt x="8733" y="257752"/>
                    <a:pt x="16271" y="220122"/>
                  </a:cubicBezTo>
                  <a:cubicBezTo>
                    <a:pt x="23834" y="182468"/>
                    <a:pt x="33138" y="162784"/>
                    <a:pt x="33138" y="162784"/>
                  </a:cubicBezTo>
                  <a:cubicBezTo>
                    <a:pt x="33138" y="162784"/>
                    <a:pt x="2961" y="151490"/>
                    <a:pt x="1444" y="136820"/>
                  </a:cubicBezTo>
                  <a:cubicBezTo>
                    <a:pt x="-74" y="122125"/>
                    <a:pt x="-2711" y="82609"/>
                    <a:pt x="7862" y="75833"/>
                  </a:cubicBezTo>
                  <a:cubicBezTo>
                    <a:pt x="18410" y="69056"/>
                    <a:pt x="33138" y="72457"/>
                    <a:pt x="33138" y="72457"/>
                  </a:cubicBezTo>
                  <a:cubicBezTo>
                    <a:pt x="33138" y="72457"/>
                    <a:pt x="28212" y="55876"/>
                    <a:pt x="40676" y="46841"/>
                  </a:cubicBezTo>
                  <a:cubicBezTo>
                    <a:pt x="53140" y="37805"/>
                    <a:pt x="68216" y="46841"/>
                    <a:pt x="68216" y="46841"/>
                  </a:cubicBezTo>
                  <a:cubicBezTo>
                    <a:pt x="68216" y="46841"/>
                    <a:pt x="65205" y="27653"/>
                    <a:pt x="81799" y="20132"/>
                  </a:cubicBezTo>
                  <a:cubicBezTo>
                    <a:pt x="98392" y="12586"/>
                    <a:pt x="107075" y="24278"/>
                    <a:pt x="107075" y="24278"/>
                  </a:cubicBezTo>
                  <a:cubicBezTo>
                    <a:pt x="107075" y="24278"/>
                    <a:pt x="107448" y="4693"/>
                    <a:pt x="122151" y="175"/>
                  </a:cubicBezTo>
                  <a:cubicBezTo>
                    <a:pt x="136878" y="-4342"/>
                    <a:pt x="211387" y="79506"/>
                    <a:pt x="189147" y="122796"/>
                  </a:cubicBezTo>
                  <a:cubicBezTo>
                    <a:pt x="166881" y="166085"/>
                    <a:pt x="131206" y="254253"/>
                    <a:pt x="131206" y="254253"/>
                  </a:cubicBezTo>
                </a:path>
              </a:pathLst>
            </a:custGeom>
            <a:solidFill>
              <a:srgbClr val="955144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56" name="Forma libre: forma 255">
              <a:extLst>
                <a:ext uri="{FF2B5EF4-FFF2-40B4-BE49-F238E27FC236}">
                  <a16:creationId xmlns:a16="http://schemas.microsoft.com/office/drawing/2014/main" xmlns="" id="{48A17F17-4A4E-48C7-9A74-53D6B1303585}"/>
                </a:ext>
              </a:extLst>
            </p:cNvPr>
            <p:cNvSpPr/>
            <p:nvPr/>
          </p:nvSpPr>
          <p:spPr>
            <a:xfrm>
              <a:off x="3286476" y="17384083"/>
              <a:ext cx="168273" cy="253605"/>
            </a:xfrm>
            <a:custGeom>
              <a:avLst/>
              <a:gdLst>
                <a:gd name="connsiteX0" fmla="*/ 122026 w 168273"/>
                <a:gd name="connsiteY0" fmla="*/ 233500 h 253605"/>
                <a:gd name="connsiteX1" fmla="*/ 116080 w 168273"/>
                <a:gd name="connsiteY1" fmla="*/ 231166 h 253605"/>
                <a:gd name="connsiteX2" fmla="*/ 108069 w 168273"/>
                <a:gd name="connsiteY2" fmla="*/ 251272 h 253605"/>
                <a:gd name="connsiteX3" fmla="*/ 113990 w 168273"/>
                <a:gd name="connsiteY3" fmla="*/ 253605 h 253605"/>
                <a:gd name="connsiteX4" fmla="*/ 168273 w 168273"/>
                <a:gd name="connsiteY4" fmla="*/ 98866 h 253605"/>
                <a:gd name="connsiteX5" fmla="*/ 161930 w 168273"/>
                <a:gd name="connsiteY5" fmla="*/ 98568 h 253605"/>
                <a:gd name="connsiteX6" fmla="*/ 154690 w 168273"/>
                <a:gd name="connsiteY6" fmla="*/ 110507 h 253605"/>
                <a:gd name="connsiteX7" fmla="*/ 158447 w 168273"/>
                <a:gd name="connsiteY7" fmla="*/ 115645 h 253605"/>
                <a:gd name="connsiteX8" fmla="*/ 168273 w 168273"/>
                <a:gd name="connsiteY8" fmla="*/ 98866 h 253605"/>
                <a:gd name="connsiteX9" fmla="*/ 32739 w 168273"/>
                <a:gd name="connsiteY9" fmla="*/ 132524 h 253605"/>
                <a:gd name="connsiteX10" fmla="*/ 30749 w 168273"/>
                <a:gd name="connsiteY10" fmla="*/ 130538 h 253605"/>
                <a:gd name="connsiteX11" fmla="*/ 5797 w 168273"/>
                <a:gd name="connsiteY11" fmla="*/ 80373 h 253605"/>
                <a:gd name="connsiteX12" fmla="*/ 0 w 168273"/>
                <a:gd name="connsiteY12" fmla="*/ 82980 h 253605"/>
                <a:gd name="connsiteX13" fmla="*/ 24529 w 168273"/>
                <a:gd name="connsiteY13" fmla="*/ 132723 h 253605"/>
                <a:gd name="connsiteX14" fmla="*/ 16892 w 168273"/>
                <a:gd name="connsiteY14" fmla="*/ 142527 h 253605"/>
                <a:gd name="connsiteX15" fmla="*/ 21917 w 168273"/>
                <a:gd name="connsiteY15" fmla="*/ 146424 h 253605"/>
                <a:gd name="connsiteX16" fmla="*/ 67046 w 168273"/>
                <a:gd name="connsiteY16" fmla="*/ 105915 h 253605"/>
                <a:gd name="connsiteX17" fmla="*/ 23236 w 168273"/>
                <a:gd name="connsiteY17" fmla="*/ 48303 h 253605"/>
                <a:gd name="connsiteX18" fmla="*/ 18683 w 168273"/>
                <a:gd name="connsiteY18" fmla="*/ 52747 h 253605"/>
                <a:gd name="connsiteX19" fmla="*/ 60677 w 168273"/>
                <a:gd name="connsiteY19" fmla="*/ 106114 h 253605"/>
                <a:gd name="connsiteX20" fmla="*/ 60130 w 168273"/>
                <a:gd name="connsiteY20" fmla="*/ 23184 h 253605"/>
                <a:gd name="connsiteX21" fmla="*/ 55403 w 168273"/>
                <a:gd name="connsiteY21" fmla="*/ 27428 h 253605"/>
                <a:gd name="connsiteX22" fmla="*/ 102969 w 168273"/>
                <a:gd name="connsiteY22" fmla="*/ 90600 h 253605"/>
                <a:gd name="connsiteX23" fmla="*/ 109338 w 168273"/>
                <a:gd name="connsiteY23" fmla="*/ 90600 h 253605"/>
                <a:gd name="connsiteX24" fmla="*/ 60130 w 168273"/>
                <a:gd name="connsiteY24" fmla="*/ 23184 h 253605"/>
                <a:gd name="connsiteX25" fmla="*/ 149914 w 168273"/>
                <a:gd name="connsiteY25" fmla="*/ 77072 h 253605"/>
                <a:gd name="connsiteX26" fmla="*/ 143694 w 168273"/>
                <a:gd name="connsiteY26" fmla="*/ 75756 h 253605"/>
                <a:gd name="connsiteX27" fmla="*/ 92769 w 168273"/>
                <a:gd name="connsiteY27" fmla="*/ 4691 h 253605"/>
                <a:gd name="connsiteX28" fmla="*/ 97048 w 168273"/>
                <a:gd name="connsiteY28" fmla="*/ 0 h 253605"/>
                <a:gd name="connsiteX29" fmla="*/ 149914 w 168273"/>
                <a:gd name="connsiteY29" fmla="*/ 77072 h 253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8273" h="253605">
                  <a:moveTo>
                    <a:pt x="122026" y="233500"/>
                  </a:moveTo>
                  <a:lnTo>
                    <a:pt x="116080" y="231166"/>
                  </a:lnTo>
                  <a:lnTo>
                    <a:pt x="108069" y="251272"/>
                  </a:lnTo>
                  <a:lnTo>
                    <a:pt x="113990" y="253605"/>
                  </a:lnTo>
                  <a:close/>
                  <a:moveTo>
                    <a:pt x="168273" y="98866"/>
                  </a:moveTo>
                  <a:lnTo>
                    <a:pt x="161930" y="98568"/>
                  </a:lnTo>
                  <a:cubicBezTo>
                    <a:pt x="161905" y="98642"/>
                    <a:pt x="161507" y="105568"/>
                    <a:pt x="154690" y="110507"/>
                  </a:cubicBezTo>
                  <a:lnTo>
                    <a:pt x="158447" y="115645"/>
                  </a:lnTo>
                  <a:cubicBezTo>
                    <a:pt x="167701" y="108919"/>
                    <a:pt x="168248" y="99288"/>
                    <a:pt x="168273" y="98866"/>
                  </a:cubicBezTo>
                  <a:close/>
                  <a:moveTo>
                    <a:pt x="32739" y="132524"/>
                  </a:moveTo>
                  <a:lnTo>
                    <a:pt x="30749" y="130538"/>
                  </a:lnTo>
                  <a:cubicBezTo>
                    <a:pt x="28211" y="128007"/>
                    <a:pt x="16071" y="103036"/>
                    <a:pt x="5797" y="80373"/>
                  </a:cubicBezTo>
                  <a:lnTo>
                    <a:pt x="0" y="82980"/>
                  </a:lnTo>
                  <a:cubicBezTo>
                    <a:pt x="3209" y="90104"/>
                    <a:pt x="18211" y="122943"/>
                    <a:pt x="24529" y="132723"/>
                  </a:cubicBezTo>
                  <a:lnTo>
                    <a:pt x="16892" y="142527"/>
                  </a:lnTo>
                  <a:lnTo>
                    <a:pt x="21917" y="146424"/>
                  </a:lnTo>
                  <a:close/>
                  <a:moveTo>
                    <a:pt x="67046" y="105915"/>
                  </a:moveTo>
                  <a:cubicBezTo>
                    <a:pt x="66623" y="93157"/>
                    <a:pt x="30475" y="55676"/>
                    <a:pt x="23236" y="48303"/>
                  </a:cubicBezTo>
                  <a:lnTo>
                    <a:pt x="18683" y="52747"/>
                  </a:lnTo>
                  <a:cubicBezTo>
                    <a:pt x="34779" y="69154"/>
                    <a:pt x="60428" y="98146"/>
                    <a:pt x="60677" y="106114"/>
                  </a:cubicBezTo>
                  <a:close/>
                  <a:moveTo>
                    <a:pt x="60130" y="23184"/>
                  </a:moveTo>
                  <a:lnTo>
                    <a:pt x="55403" y="27428"/>
                  </a:lnTo>
                  <a:cubicBezTo>
                    <a:pt x="75156" y="49296"/>
                    <a:pt x="102969" y="83327"/>
                    <a:pt x="102969" y="90600"/>
                  </a:cubicBezTo>
                  <a:lnTo>
                    <a:pt x="109338" y="90600"/>
                  </a:lnTo>
                  <a:cubicBezTo>
                    <a:pt x="109338" y="78239"/>
                    <a:pt x="68339" y="32268"/>
                    <a:pt x="60130" y="23184"/>
                  </a:cubicBezTo>
                  <a:close/>
                  <a:moveTo>
                    <a:pt x="149914" y="77072"/>
                  </a:moveTo>
                  <a:lnTo>
                    <a:pt x="143694" y="75756"/>
                  </a:lnTo>
                  <a:cubicBezTo>
                    <a:pt x="147376" y="58580"/>
                    <a:pt x="108169" y="18641"/>
                    <a:pt x="92769" y="4691"/>
                  </a:cubicBezTo>
                  <a:lnTo>
                    <a:pt x="97048" y="0"/>
                  </a:lnTo>
                  <a:cubicBezTo>
                    <a:pt x="102994" y="5386"/>
                    <a:pt x="155038" y="53268"/>
                    <a:pt x="149914" y="77072"/>
                  </a:cubicBezTo>
                </a:path>
              </a:pathLst>
            </a:custGeom>
            <a:solidFill>
              <a:srgbClr val="100F0D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57" name="Forma libre: forma 256">
              <a:extLst>
                <a:ext uri="{FF2B5EF4-FFF2-40B4-BE49-F238E27FC236}">
                  <a16:creationId xmlns:a16="http://schemas.microsoft.com/office/drawing/2014/main" xmlns="" id="{E3810B44-B41D-448F-B327-917E488F7AA0}"/>
                </a:ext>
              </a:extLst>
            </p:cNvPr>
            <p:cNvSpPr/>
            <p:nvPr/>
          </p:nvSpPr>
          <p:spPr>
            <a:xfrm>
              <a:off x="2925698" y="17386734"/>
              <a:ext cx="58912" cy="140749"/>
            </a:xfrm>
            <a:custGeom>
              <a:avLst/>
              <a:gdLst>
                <a:gd name="connsiteX0" fmla="*/ 249 w 58912"/>
                <a:gd name="connsiteY0" fmla="*/ 73752 h 140749"/>
                <a:gd name="connsiteX1" fmla="*/ 15226 w 58912"/>
                <a:gd name="connsiteY1" fmla="*/ 5318 h 140749"/>
                <a:gd name="connsiteX2" fmla="*/ 58264 w 58912"/>
                <a:gd name="connsiteY2" fmla="*/ 103240 h 140749"/>
                <a:gd name="connsiteX3" fmla="*/ 249 w 58912"/>
                <a:gd name="connsiteY3" fmla="*/ 73752 h 140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912" h="140749">
                  <a:moveTo>
                    <a:pt x="249" y="73752"/>
                  </a:moveTo>
                  <a:cubicBezTo>
                    <a:pt x="249" y="73752"/>
                    <a:pt x="-3159" y="20831"/>
                    <a:pt x="15226" y="5318"/>
                  </a:cubicBezTo>
                  <a:cubicBezTo>
                    <a:pt x="33586" y="-10196"/>
                    <a:pt x="50428" y="4176"/>
                    <a:pt x="58264" y="103240"/>
                  </a:cubicBezTo>
                  <a:cubicBezTo>
                    <a:pt x="66101" y="202329"/>
                    <a:pt x="249" y="73752"/>
                    <a:pt x="249" y="73752"/>
                  </a:cubicBezTo>
                </a:path>
              </a:pathLst>
            </a:custGeom>
            <a:solidFill>
              <a:srgbClr val="955144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58" name="Forma libre: forma 257">
              <a:extLst>
                <a:ext uri="{FF2B5EF4-FFF2-40B4-BE49-F238E27FC236}">
                  <a16:creationId xmlns:a16="http://schemas.microsoft.com/office/drawing/2014/main" xmlns="" id="{B08CA688-8517-453E-AA6C-3E5140B3D606}"/>
                </a:ext>
              </a:extLst>
            </p:cNvPr>
            <p:cNvSpPr/>
            <p:nvPr/>
          </p:nvSpPr>
          <p:spPr>
            <a:xfrm>
              <a:off x="2837672" y="17230690"/>
              <a:ext cx="140467" cy="271917"/>
            </a:xfrm>
            <a:custGeom>
              <a:avLst/>
              <a:gdLst>
                <a:gd name="connsiteX0" fmla="*/ 15632 w 140467"/>
                <a:gd name="connsiteY0" fmla="*/ 689 h 271917"/>
                <a:gd name="connsiteX1" fmla="*/ 81583 w 140467"/>
                <a:gd name="connsiteY1" fmla="*/ 24046 h 271917"/>
                <a:gd name="connsiteX2" fmla="*/ 89096 w 140467"/>
                <a:gd name="connsiteY2" fmla="*/ 32486 h 271917"/>
                <a:gd name="connsiteX3" fmla="*/ 140170 w 140467"/>
                <a:gd name="connsiteY3" fmla="*/ 257645 h 271917"/>
                <a:gd name="connsiteX4" fmla="*/ 125741 w 140467"/>
                <a:gd name="connsiteY4" fmla="*/ 271521 h 271917"/>
                <a:gd name="connsiteX5" fmla="*/ 61531 w 140467"/>
                <a:gd name="connsiteY5" fmla="*/ 254567 h 271917"/>
                <a:gd name="connsiteX6" fmla="*/ 53098 w 140467"/>
                <a:gd name="connsiteY6" fmla="*/ 245855 h 271917"/>
                <a:gd name="connsiteX7" fmla="*/ 307 w 140467"/>
                <a:gd name="connsiteY7" fmla="*/ 14291 h 271917"/>
                <a:gd name="connsiteX8" fmla="*/ 15632 w 140467"/>
                <a:gd name="connsiteY8" fmla="*/ 689 h 271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467" h="271917">
                  <a:moveTo>
                    <a:pt x="15632" y="689"/>
                  </a:moveTo>
                  <a:lnTo>
                    <a:pt x="81583" y="24046"/>
                  </a:lnTo>
                  <a:cubicBezTo>
                    <a:pt x="85364" y="25387"/>
                    <a:pt x="88200" y="28564"/>
                    <a:pt x="89096" y="32486"/>
                  </a:cubicBezTo>
                  <a:lnTo>
                    <a:pt x="140170" y="257645"/>
                  </a:lnTo>
                  <a:cubicBezTo>
                    <a:pt x="142110" y="266209"/>
                    <a:pt x="134249" y="273755"/>
                    <a:pt x="125741" y="271521"/>
                  </a:cubicBezTo>
                  <a:lnTo>
                    <a:pt x="61531" y="254567"/>
                  </a:lnTo>
                  <a:cubicBezTo>
                    <a:pt x="57302" y="253450"/>
                    <a:pt x="54068" y="250099"/>
                    <a:pt x="53098" y="245855"/>
                  </a:cubicBezTo>
                  <a:lnTo>
                    <a:pt x="307" y="14291"/>
                  </a:lnTo>
                  <a:cubicBezTo>
                    <a:pt x="-1758" y="5330"/>
                    <a:pt x="6949" y="-2389"/>
                    <a:pt x="15632" y="689"/>
                  </a:cubicBezTo>
                </a:path>
              </a:pathLst>
            </a:custGeom>
            <a:solidFill>
              <a:srgbClr val="E0781F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59" name="Forma libre: forma 258">
              <a:extLst>
                <a:ext uri="{FF2B5EF4-FFF2-40B4-BE49-F238E27FC236}">
                  <a16:creationId xmlns:a16="http://schemas.microsoft.com/office/drawing/2014/main" xmlns="" id="{7DF51F5C-D48C-4C14-9C10-4DF1F43FB715}"/>
                </a:ext>
              </a:extLst>
            </p:cNvPr>
            <p:cNvSpPr/>
            <p:nvPr/>
          </p:nvSpPr>
          <p:spPr>
            <a:xfrm>
              <a:off x="2834476" y="17227511"/>
              <a:ext cx="146843" cy="278274"/>
            </a:xfrm>
            <a:custGeom>
              <a:avLst/>
              <a:gdLst>
                <a:gd name="connsiteX0" fmla="*/ 71794 w 146843"/>
                <a:gd name="connsiteY0" fmla="*/ 30428 h 278274"/>
                <a:gd name="connsiteX1" fmla="*/ 48607 w 146843"/>
                <a:gd name="connsiteY1" fmla="*/ 22087 h 278274"/>
                <a:gd name="connsiteX2" fmla="*/ 48931 w 146843"/>
                <a:gd name="connsiteY2" fmla="*/ 25587 h 278274"/>
                <a:gd name="connsiteX3" fmla="*/ 72714 w 146843"/>
                <a:gd name="connsiteY3" fmla="*/ 34126 h 278274"/>
                <a:gd name="connsiteX4" fmla="*/ 39602 w 146843"/>
                <a:gd name="connsiteY4" fmla="*/ 18017 h 278274"/>
                <a:gd name="connsiteX5" fmla="*/ 38656 w 146843"/>
                <a:gd name="connsiteY5" fmla="*/ 22485 h 278274"/>
                <a:gd name="connsiteX6" fmla="*/ 42736 w 146843"/>
                <a:gd name="connsiteY6" fmla="*/ 24545 h 278274"/>
                <a:gd name="connsiteX7" fmla="*/ 43682 w 146843"/>
                <a:gd name="connsiteY7" fmla="*/ 20077 h 278274"/>
                <a:gd name="connsiteX8" fmla="*/ 39602 w 146843"/>
                <a:gd name="connsiteY8" fmla="*/ 18017 h 278274"/>
                <a:gd name="connsiteX9" fmla="*/ 24352 w 146843"/>
                <a:gd name="connsiteY9" fmla="*/ 27325 h 278274"/>
                <a:gd name="connsiteX10" fmla="*/ 69803 w 146843"/>
                <a:gd name="connsiteY10" fmla="*/ 226347 h 278274"/>
                <a:gd name="connsiteX11" fmla="*/ 70973 w 146843"/>
                <a:gd name="connsiteY11" fmla="*/ 230492 h 278274"/>
                <a:gd name="connsiteX12" fmla="*/ 119285 w 146843"/>
                <a:gd name="connsiteY12" fmla="*/ 238783 h 278274"/>
                <a:gd name="connsiteX13" fmla="*/ 126574 w 146843"/>
                <a:gd name="connsiteY13" fmla="*/ 232850 h 278274"/>
                <a:gd name="connsiteX14" fmla="*/ 82964 w 146843"/>
                <a:gd name="connsiteY14" fmla="*/ 43310 h 278274"/>
                <a:gd name="connsiteX15" fmla="*/ 80376 w 146843"/>
                <a:gd name="connsiteY15" fmla="*/ 40530 h 278274"/>
                <a:gd name="connsiteX16" fmla="*/ 29800 w 146843"/>
                <a:gd name="connsiteY16" fmla="*/ 23180 h 278274"/>
                <a:gd name="connsiteX17" fmla="*/ 24352 w 146843"/>
                <a:gd name="connsiteY17" fmla="*/ 27325 h 278274"/>
                <a:gd name="connsiteX18" fmla="*/ 6589 w 146843"/>
                <a:gd name="connsiteY18" fmla="*/ 16776 h 278274"/>
                <a:gd name="connsiteX19" fmla="*/ 59404 w 146843"/>
                <a:gd name="connsiteY19" fmla="*/ 248339 h 278274"/>
                <a:gd name="connsiteX20" fmla="*/ 65524 w 146843"/>
                <a:gd name="connsiteY20" fmla="*/ 254669 h 278274"/>
                <a:gd name="connsiteX21" fmla="*/ 129759 w 146843"/>
                <a:gd name="connsiteY21" fmla="*/ 271622 h 278274"/>
                <a:gd name="connsiteX22" fmla="*/ 137869 w 146843"/>
                <a:gd name="connsiteY22" fmla="*/ 269512 h 278274"/>
                <a:gd name="connsiteX23" fmla="*/ 140257 w 146843"/>
                <a:gd name="connsiteY23" fmla="*/ 261520 h 278274"/>
                <a:gd name="connsiteX24" fmla="*/ 89183 w 146843"/>
                <a:gd name="connsiteY24" fmla="*/ 36360 h 278274"/>
                <a:gd name="connsiteX25" fmla="*/ 83710 w 146843"/>
                <a:gd name="connsiteY25" fmla="*/ 30204 h 278274"/>
                <a:gd name="connsiteX26" fmla="*/ 17759 w 146843"/>
                <a:gd name="connsiteY26" fmla="*/ 6872 h 278274"/>
                <a:gd name="connsiteX27" fmla="*/ 9251 w 146843"/>
                <a:gd name="connsiteY27" fmla="*/ 8535 h 278274"/>
                <a:gd name="connsiteX28" fmla="*/ 6589 w 146843"/>
                <a:gd name="connsiteY28" fmla="*/ 16776 h 278274"/>
                <a:gd name="connsiteX29" fmla="*/ 131998 w 146843"/>
                <a:gd name="connsiteY29" fmla="*/ 278274 h 278274"/>
                <a:gd name="connsiteX30" fmla="*/ 128117 w 146843"/>
                <a:gd name="connsiteY30" fmla="*/ 277753 h 278274"/>
                <a:gd name="connsiteX31" fmla="*/ 63907 w 146843"/>
                <a:gd name="connsiteY31" fmla="*/ 260825 h 278274"/>
                <a:gd name="connsiteX32" fmla="*/ 53185 w 146843"/>
                <a:gd name="connsiteY32" fmla="*/ 249754 h 278274"/>
                <a:gd name="connsiteX33" fmla="*/ 394 w 146843"/>
                <a:gd name="connsiteY33" fmla="*/ 18190 h 278274"/>
                <a:gd name="connsiteX34" fmla="*/ 5022 w 146843"/>
                <a:gd name="connsiteY34" fmla="*/ 3769 h 278274"/>
                <a:gd name="connsiteX35" fmla="*/ 19898 w 146843"/>
                <a:gd name="connsiteY35" fmla="*/ 865 h 278274"/>
                <a:gd name="connsiteX36" fmla="*/ 85849 w 146843"/>
                <a:gd name="connsiteY36" fmla="*/ 24222 h 278274"/>
                <a:gd name="connsiteX37" fmla="*/ 95403 w 146843"/>
                <a:gd name="connsiteY37" fmla="*/ 34945 h 278274"/>
                <a:gd name="connsiteX38" fmla="*/ 146477 w 146843"/>
                <a:gd name="connsiteY38" fmla="*/ 260105 h 278274"/>
                <a:gd name="connsiteX39" fmla="*/ 142297 w 146843"/>
                <a:gd name="connsiteY39" fmla="*/ 274104 h 278274"/>
                <a:gd name="connsiteX40" fmla="*/ 131998 w 146843"/>
                <a:gd name="connsiteY40" fmla="*/ 278274 h 27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6843" h="278274">
                  <a:moveTo>
                    <a:pt x="71794" y="30428"/>
                  </a:moveTo>
                  <a:lnTo>
                    <a:pt x="48607" y="22087"/>
                  </a:lnTo>
                  <a:lnTo>
                    <a:pt x="48931" y="25587"/>
                  </a:lnTo>
                  <a:lnTo>
                    <a:pt x="72714" y="34126"/>
                  </a:lnTo>
                  <a:close/>
                  <a:moveTo>
                    <a:pt x="39602" y="18017"/>
                  </a:moveTo>
                  <a:cubicBezTo>
                    <a:pt x="38209" y="18687"/>
                    <a:pt x="37810" y="20673"/>
                    <a:pt x="38656" y="22485"/>
                  </a:cubicBezTo>
                  <a:cubicBezTo>
                    <a:pt x="39527" y="24272"/>
                    <a:pt x="41343" y="25190"/>
                    <a:pt x="42736" y="24545"/>
                  </a:cubicBezTo>
                  <a:cubicBezTo>
                    <a:pt x="44129" y="23875"/>
                    <a:pt x="44527" y="21889"/>
                    <a:pt x="43682" y="20077"/>
                  </a:cubicBezTo>
                  <a:cubicBezTo>
                    <a:pt x="42811" y="18290"/>
                    <a:pt x="40995" y="17346"/>
                    <a:pt x="39602" y="18017"/>
                  </a:cubicBezTo>
                  <a:close/>
                  <a:moveTo>
                    <a:pt x="24352" y="27325"/>
                  </a:moveTo>
                  <a:lnTo>
                    <a:pt x="69803" y="226347"/>
                  </a:lnTo>
                  <a:cubicBezTo>
                    <a:pt x="70127" y="227861"/>
                    <a:pt x="69331" y="230194"/>
                    <a:pt x="70973" y="230492"/>
                  </a:cubicBezTo>
                  <a:lnTo>
                    <a:pt x="119285" y="238783"/>
                  </a:lnTo>
                  <a:cubicBezTo>
                    <a:pt x="122121" y="239279"/>
                    <a:pt x="127147" y="235407"/>
                    <a:pt x="126574" y="232850"/>
                  </a:cubicBezTo>
                  <a:lnTo>
                    <a:pt x="82964" y="43310"/>
                  </a:lnTo>
                  <a:cubicBezTo>
                    <a:pt x="82690" y="42044"/>
                    <a:pt x="81720" y="41002"/>
                    <a:pt x="80376" y="40530"/>
                  </a:cubicBezTo>
                  <a:lnTo>
                    <a:pt x="29800" y="23180"/>
                  </a:lnTo>
                  <a:cubicBezTo>
                    <a:pt x="26790" y="22137"/>
                    <a:pt x="23730" y="24495"/>
                    <a:pt x="24352" y="27325"/>
                  </a:cubicBezTo>
                  <a:close/>
                  <a:moveTo>
                    <a:pt x="6589" y="16776"/>
                  </a:moveTo>
                  <a:lnTo>
                    <a:pt x="59404" y="248339"/>
                  </a:lnTo>
                  <a:cubicBezTo>
                    <a:pt x="60101" y="251442"/>
                    <a:pt x="62464" y="253850"/>
                    <a:pt x="65524" y="254669"/>
                  </a:cubicBezTo>
                  <a:lnTo>
                    <a:pt x="129759" y="271622"/>
                  </a:lnTo>
                  <a:cubicBezTo>
                    <a:pt x="132645" y="272367"/>
                    <a:pt x="135705" y="271597"/>
                    <a:pt x="137869" y="269512"/>
                  </a:cubicBezTo>
                  <a:cubicBezTo>
                    <a:pt x="140033" y="267427"/>
                    <a:pt x="140929" y="264449"/>
                    <a:pt x="140257" y="261520"/>
                  </a:cubicBezTo>
                  <a:lnTo>
                    <a:pt x="89183" y="36360"/>
                  </a:lnTo>
                  <a:cubicBezTo>
                    <a:pt x="88536" y="33481"/>
                    <a:pt x="86496" y="31197"/>
                    <a:pt x="83710" y="30204"/>
                  </a:cubicBezTo>
                  <a:lnTo>
                    <a:pt x="17759" y="6872"/>
                  </a:lnTo>
                  <a:cubicBezTo>
                    <a:pt x="14799" y="5804"/>
                    <a:pt x="11614" y="6425"/>
                    <a:pt x="9251" y="8535"/>
                  </a:cubicBezTo>
                  <a:cubicBezTo>
                    <a:pt x="6887" y="10620"/>
                    <a:pt x="5892" y="13698"/>
                    <a:pt x="6589" y="16776"/>
                  </a:cubicBezTo>
                  <a:close/>
                  <a:moveTo>
                    <a:pt x="131998" y="278274"/>
                  </a:moveTo>
                  <a:cubicBezTo>
                    <a:pt x="130704" y="278274"/>
                    <a:pt x="129410" y="278101"/>
                    <a:pt x="128117" y="277753"/>
                  </a:cubicBezTo>
                  <a:lnTo>
                    <a:pt x="63907" y="260825"/>
                  </a:lnTo>
                  <a:cubicBezTo>
                    <a:pt x="58534" y="259410"/>
                    <a:pt x="54429" y="255165"/>
                    <a:pt x="53185" y="249754"/>
                  </a:cubicBezTo>
                  <a:lnTo>
                    <a:pt x="394" y="18190"/>
                  </a:lnTo>
                  <a:cubicBezTo>
                    <a:pt x="-850" y="12829"/>
                    <a:pt x="892" y="7443"/>
                    <a:pt x="5022" y="3769"/>
                  </a:cubicBezTo>
                  <a:cubicBezTo>
                    <a:pt x="9126" y="120"/>
                    <a:pt x="14699" y="-947"/>
                    <a:pt x="19898" y="865"/>
                  </a:cubicBezTo>
                  <a:lnTo>
                    <a:pt x="85849" y="24222"/>
                  </a:lnTo>
                  <a:cubicBezTo>
                    <a:pt x="90701" y="25935"/>
                    <a:pt x="94258" y="29956"/>
                    <a:pt x="95403" y="34945"/>
                  </a:cubicBezTo>
                  <a:lnTo>
                    <a:pt x="146477" y="260105"/>
                  </a:lnTo>
                  <a:cubicBezTo>
                    <a:pt x="147621" y="265218"/>
                    <a:pt x="146054" y="270456"/>
                    <a:pt x="142297" y="274104"/>
                  </a:cubicBezTo>
                  <a:cubicBezTo>
                    <a:pt x="139461" y="276810"/>
                    <a:pt x="135779" y="278274"/>
                    <a:pt x="131998" y="278274"/>
                  </a:cubicBezTo>
                </a:path>
              </a:pathLst>
            </a:custGeom>
            <a:solidFill>
              <a:srgbClr val="100F0D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60" name="Forma libre: forma 259">
              <a:extLst>
                <a:ext uri="{FF2B5EF4-FFF2-40B4-BE49-F238E27FC236}">
                  <a16:creationId xmlns:a16="http://schemas.microsoft.com/office/drawing/2014/main" xmlns="" id="{C7F3249B-2104-4DC4-8273-1EF71705559A}"/>
                </a:ext>
              </a:extLst>
            </p:cNvPr>
            <p:cNvSpPr/>
            <p:nvPr/>
          </p:nvSpPr>
          <p:spPr>
            <a:xfrm>
              <a:off x="2828296" y="17346424"/>
              <a:ext cx="113607" cy="137015"/>
            </a:xfrm>
            <a:custGeom>
              <a:avLst/>
              <a:gdLst>
                <a:gd name="connsiteX0" fmla="*/ 81 w 113607"/>
                <a:gd name="connsiteY0" fmla="*/ 107707 h 137015"/>
                <a:gd name="connsiteX1" fmla="*/ 23391 w 113607"/>
                <a:gd name="connsiteY1" fmla="*/ 8196 h 137015"/>
                <a:gd name="connsiteX2" fmla="*/ 70012 w 113607"/>
                <a:gd name="connsiteY2" fmla="*/ 104 h 137015"/>
                <a:gd name="connsiteX3" fmla="*/ 113424 w 113607"/>
                <a:gd name="connsiteY3" fmla="*/ 25249 h 137015"/>
                <a:gd name="connsiteX4" fmla="*/ 56802 w 113607"/>
                <a:gd name="connsiteY4" fmla="*/ 28227 h 137015"/>
                <a:gd name="connsiteX5" fmla="*/ 41826 w 113607"/>
                <a:gd name="connsiteY5" fmla="*/ 39050 h 137015"/>
                <a:gd name="connsiteX6" fmla="*/ 42920 w 113607"/>
                <a:gd name="connsiteY6" fmla="*/ 135830 h 137015"/>
                <a:gd name="connsiteX7" fmla="*/ 81 w 113607"/>
                <a:gd name="connsiteY7" fmla="*/ 107707 h 13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3607" h="137015">
                  <a:moveTo>
                    <a:pt x="81" y="107707"/>
                  </a:moveTo>
                  <a:cubicBezTo>
                    <a:pt x="81" y="107707"/>
                    <a:pt x="-2631" y="17951"/>
                    <a:pt x="23391" y="8196"/>
                  </a:cubicBezTo>
                  <a:cubicBezTo>
                    <a:pt x="49413" y="-1534"/>
                    <a:pt x="65683" y="104"/>
                    <a:pt x="70012" y="104"/>
                  </a:cubicBezTo>
                  <a:cubicBezTo>
                    <a:pt x="74341" y="104"/>
                    <a:pt x="116733" y="15245"/>
                    <a:pt x="113424" y="25249"/>
                  </a:cubicBezTo>
                  <a:cubicBezTo>
                    <a:pt x="110115" y="35252"/>
                    <a:pt x="90238" y="48234"/>
                    <a:pt x="56802" y="28227"/>
                  </a:cubicBezTo>
                  <a:lnTo>
                    <a:pt x="41826" y="39050"/>
                  </a:lnTo>
                  <a:cubicBezTo>
                    <a:pt x="41826" y="39050"/>
                    <a:pt x="63494" y="127713"/>
                    <a:pt x="42920" y="135830"/>
                  </a:cubicBezTo>
                  <a:cubicBezTo>
                    <a:pt x="22321" y="143947"/>
                    <a:pt x="81" y="107707"/>
                    <a:pt x="81" y="107707"/>
                  </a:cubicBezTo>
                </a:path>
              </a:pathLst>
            </a:custGeom>
            <a:solidFill>
              <a:srgbClr val="955144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61" name="Forma libre: forma 260">
              <a:extLst>
                <a:ext uri="{FF2B5EF4-FFF2-40B4-BE49-F238E27FC236}">
                  <a16:creationId xmlns:a16="http://schemas.microsoft.com/office/drawing/2014/main" xmlns="" id="{E46CC402-448B-42F0-83D8-07C8DDCF8344}"/>
                </a:ext>
              </a:extLst>
            </p:cNvPr>
            <p:cNvSpPr/>
            <p:nvPr/>
          </p:nvSpPr>
          <p:spPr>
            <a:xfrm>
              <a:off x="2810624" y="17397676"/>
              <a:ext cx="184508" cy="469140"/>
            </a:xfrm>
            <a:custGeom>
              <a:avLst/>
              <a:gdLst>
                <a:gd name="connsiteX0" fmla="*/ 161969 w 184508"/>
                <a:gd name="connsiteY0" fmla="*/ 237630 h 469140"/>
                <a:gd name="connsiteX1" fmla="*/ 131071 w 184508"/>
                <a:gd name="connsiteY1" fmla="*/ 468796 h 469140"/>
                <a:gd name="connsiteX2" fmla="*/ 15290 w 184508"/>
                <a:gd name="connsiteY2" fmla="*/ 372264 h 469140"/>
                <a:gd name="connsiteX3" fmla="*/ 73056 w 184508"/>
                <a:gd name="connsiteY3" fmla="*/ 234577 h 469140"/>
                <a:gd name="connsiteX4" fmla="*/ 8797 w 184508"/>
                <a:gd name="connsiteY4" fmla="*/ 115928 h 469140"/>
                <a:gd name="connsiteX5" fmla="*/ 13697 w 184508"/>
                <a:gd name="connsiteY5" fmla="*/ 51888 h 469140"/>
                <a:gd name="connsiteX6" fmla="*/ 104775 w 184508"/>
                <a:gd name="connsiteY6" fmla="*/ 1549 h 469140"/>
                <a:gd name="connsiteX7" fmla="*/ 141345 w 184508"/>
                <a:gd name="connsiteY7" fmla="*/ 32949 h 469140"/>
                <a:gd name="connsiteX8" fmla="*/ 154904 w 184508"/>
                <a:gd name="connsiteY8" fmla="*/ 65738 h 469140"/>
                <a:gd name="connsiteX9" fmla="*/ 173960 w 184508"/>
                <a:gd name="connsiteY9" fmla="*/ 103964 h 469140"/>
                <a:gd name="connsiteX10" fmla="*/ 161969 w 184508"/>
                <a:gd name="connsiteY10" fmla="*/ 237630 h 469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4508" h="469140">
                  <a:moveTo>
                    <a:pt x="161969" y="237630"/>
                  </a:moveTo>
                  <a:lnTo>
                    <a:pt x="131071" y="468796"/>
                  </a:lnTo>
                  <a:cubicBezTo>
                    <a:pt x="131071" y="468796"/>
                    <a:pt x="-6603" y="480165"/>
                    <a:pt x="15290" y="372264"/>
                  </a:cubicBezTo>
                  <a:cubicBezTo>
                    <a:pt x="15290" y="372264"/>
                    <a:pt x="73056" y="270469"/>
                    <a:pt x="73056" y="234577"/>
                  </a:cubicBezTo>
                  <a:cubicBezTo>
                    <a:pt x="73056" y="198660"/>
                    <a:pt x="8797" y="115928"/>
                    <a:pt x="8797" y="115928"/>
                  </a:cubicBezTo>
                  <a:cubicBezTo>
                    <a:pt x="8797" y="115928"/>
                    <a:pt x="-13942" y="66483"/>
                    <a:pt x="13697" y="51888"/>
                  </a:cubicBezTo>
                  <a:cubicBezTo>
                    <a:pt x="41337" y="37268"/>
                    <a:pt x="75469" y="-9000"/>
                    <a:pt x="104775" y="1549"/>
                  </a:cubicBezTo>
                  <a:cubicBezTo>
                    <a:pt x="117264" y="6066"/>
                    <a:pt x="129056" y="19470"/>
                    <a:pt x="141345" y="32949"/>
                  </a:cubicBezTo>
                  <a:lnTo>
                    <a:pt x="154904" y="65738"/>
                  </a:lnTo>
                  <a:cubicBezTo>
                    <a:pt x="154904" y="65738"/>
                    <a:pt x="165427" y="86812"/>
                    <a:pt x="173960" y="103964"/>
                  </a:cubicBezTo>
                  <a:cubicBezTo>
                    <a:pt x="180130" y="130474"/>
                    <a:pt x="199609" y="172671"/>
                    <a:pt x="161969" y="237630"/>
                  </a:cubicBezTo>
                </a:path>
              </a:pathLst>
            </a:custGeom>
            <a:solidFill>
              <a:srgbClr val="955144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62" name="Forma libre: forma 261">
              <a:extLst>
                <a:ext uri="{FF2B5EF4-FFF2-40B4-BE49-F238E27FC236}">
                  <a16:creationId xmlns:a16="http://schemas.microsoft.com/office/drawing/2014/main" xmlns="" id="{EB5DC535-5EAF-4539-88C5-91CEC079C99E}"/>
                </a:ext>
              </a:extLst>
            </p:cNvPr>
            <p:cNvSpPr/>
            <p:nvPr/>
          </p:nvSpPr>
          <p:spPr>
            <a:xfrm>
              <a:off x="2825056" y="17348489"/>
              <a:ext cx="156790" cy="332787"/>
            </a:xfrm>
            <a:custGeom>
              <a:avLst/>
              <a:gdLst>
                <a:gd name="connsiteX0" fmla="*/ 108927 w 156790"/>
                <a:gd name="connsiteY0" fmla="*/ 22712 h 332787"/>
                <a:gd name="connsiteX1" fmla="*/ 113007 w 156790"/>
                <a:gd name="connsiteY1" fmla="*/ 22489 h 332787"/>
                <a:gd name="connsiteX2" fmla="*/ 112360 w 156790"/>
                <a:gd name="connsiteY2" fmla="*/ 16159 h 332787"/>
                <a:gd name="connsiteX3" fmla="*/ 86289 w 156790"/>
                <a:gd name="connsiteY3" fmla="*/ 0 h 332787"/>
                <a:gd name="connsiteX4" fmla="*/ 80169 w 156790"/>
                <a:gd name="connsiteY4" fmla="*/ 1738 h 332787"/>
                <a:gd name="connsiteX5" fmla="*/ 108927 w 156790"/>
                <a:gd name="connsiteY5" fmla="*/ 22712 h 332787"/>
                <a:gd name="connsiteX6" fmla="*/ 94647 w 156790"/>
                <a:gd name="connsiteY6" fmla="*/ 330628 h 332787"/>
                <a:gd name="connsiteX7" fmla="*/ 100643 w 156790"/>
                <a:gd name="connsiteY7" fmla="*/ 332787 h 332787"/>
                <a:gd name="connsiteX8" fmla="*/ 109873 w 156790"/>
                <a:gd name="connsiteY8" fmla="*/ 307370 h 332787"/>
                <a:gd name="connsiteX9" fmla="*/ 103877 w 156790"/>
                <a:gd name="connsiteY9" fmla="*/ 305210 h 332787"/>
                <a:gd name="connsiteX10" fmla="*/ 114998 w 156790"/>
                <a:gd name="connsiteY10" fmla="*/ 130241 h 332787"/>
                <a:gd name="connsiteX11" fmla="*/ 37677 w 156790"/>
                <a:gd name="connsiteY11" fmla="*/ 141857 h 332787"/>
                <a:gd name="connsiteX12" fmla="*/ 39717 w 156790"/>
                <a:gd name="connsiteY12" fmla="*/ 147864 h 332787"/>
                <a:gd name="connsiteX13" fmla="*/ 111490 w 156790"/>
                <a:gd name="connsiteY13" fmla="*/ 135552 h 332787"/>
                <a:gd name="connsiteX14" fmla="*/ 135696 w 156790"/>
                <a:gd name="connsiteY14" fmla="*/ 174175 h 332787"/>
                <a:gd name="connsiteX15" fmla="*/ 106539 w 156790"/>
                <a:gd name="connsiteY15" fmla="*/ 191973 h 332787"/>
                <a:gd name="connsiteX16" fmla="*/ 106365 w 156790"/>
                <a:gd name="connsiteY16" fmla="*/ 191973 h 332787"/>
                <a:gd name="connsiteX17" fmla="*/ 82159 w 156790"/>
                <a:gd name="connsiteY17" fmla="*/ 179810 h 332787"/>
                <a:gd name="connsiteX18" fmla="*/ 94324 w 156790"/>
                <a:gd name="connsiteY18" fmla="*/ 171693 h 332787"/>
                <a:gd name="connsiteX19" fmla="*/ 116416 w 156790"/>
                <a:gd name="connsiteY19" fmla="*/ 174771 h 332787"/>
                <a:gd name="connsiteX20" fmla="*/ 117286 w 156790"/>
                <a:gd name="connsiteY20" fmla="*/ 168491 h 332787"/>
                <a:gd name="connsiteX21" fmla="*/ 92831 w 156790"/>
                <a:gd name="connsiteY21" fmla="*/ 165066 h 332787"/>
                <a:gd name="connsiteX22" fmla="*/ 58301 w 156790"/>
                <a:gd name="connsiteY22" fmla="*/ 188051 h 332787"/>
                <a:gd name="connsiteX23" fmla="*/ 61809 w 156790"/>
                <a:gd name="connsiteY23" fmla="*/ 193338 h 332787"/>
                <a:gd name="connsiteX24" fmla="*/ 76586 w 156790"/>
                <a:gd name="connsiteY24" fmla="*/ 183508 h 332787"/>
                <a:gd name="connsiteX25" fmla="*/ 82159 w 156790"/>
                <a:gd name="connsiteY25" fmla="*/ 187778 h 332787"/>
                <a:gd name="connsiteX26" fmla="*/ 70839 w 156790"/>
                <a:gd name="connsiteY26" fmla="*/ 230794 h 332787"/>
                <a:gd name="connsiteX27" fmla="*/ 74845 w 156790"/>
                <a:gd name="connsiteY27" fmla="*/ 235759 h 332787"/>
                <a:gd name="connsiteX28" fmla="*/ 90468 w 156790"/>
                <a:gd name="connsiteY28" fmla="*/ 194008 h 332787"/>
                <a:gd name="connsiteX29" fmla="*/ 109773 w 156790"/>
                <a:gd name="connsiteY29" fmla="*/ 282473 h 332787"/>
                <a:gd name="connsiteX30" fmla="*/ 115595 w 156790"/>
                <a:gd name="connsiteY30" fmla="*/ 285080 h 332787"/>
                <a:gd name="connsiteX31" fmla="*/ 102857 w 156790"/>
                <a:gd name="connsiteY31" fmla="*/ 197880 h 332787"/>
                <a:gd name="connsiteX32" fmla="*/ 106390 w 156790"/>
                <a:gd name="connsiteY32" fmla="*/ 198327 h 332787"/>
                <a:gd name="connsiteX33" fmla="*/ 106639 w 156790"/>
                <a:gd name="connsiteY33" fmla="*/ 198327 h 332787"/>
                <a:gd name="connsiteX34" fmla="*/ 141293 w 156790"/>
                <a:gd name="connsiteY34" fmla="*/ 177179 h 332787"/>
                <a:gd name="connsiteX35" fmla="*/ 114998 w 156790"/>
                <a:gd name="connsiteY35" fmla="*/ 130241 h 332787"/>
                <a:gd name="connsiteX36" fmla="*/ 153832 w 156790"/>
                <a:gd name="connsiteY36" fmla="*/ 165562 h 332787"/>
                <a:gd name="connsiteX37" fmla="*/ 147961 w 156790"/>
                <a:gd name="connsiteY37" fmla="*/ 163105 h 332787"/>
                <a:gd name="connsiteX38" fmla="*/ 115246 w 156790"/>
                <a:gd name="connsiteY38" fmla="*/ 93256 h 332787"/>
                <a:gd name="connsiteX39" fmla="*/ 27826 w 156790"/>
                <a:gd name="connsiteY39" fmla="*/ 115000 h 332787"/>
                <a:gd name="connsiteX40" fmla="*/ 25661 w 156790"/>
                <a:gd name="connsiteY40" fmla="*/ 109018 h 332787"/>
                <a:gd name="connsiteX41" fmla="*/ 118480 w 156790"/>
                <a:gd name="connsiteY41" fmla="*/ 87770 h 332787"/>
                <a:gd name="connsiteX42" fmla="*/ 128755 w 156790"/>
                <a:gd name="connsiteY42" fmla="*/ 96086 h 332787"/>
                <a:gd name="connsiteX43" fmla="*/ 104972 w 156790"/>
                <a:gd name="connsiteY43" fmla="*/ 62452 h 332787"/>
                <a:gd name="connsiteX44" fmla="*/ 104375 w 156790"/>
                <a:gd name="connsiteY44" fmla="*/ 61906 h 332787"/>
                <a:gd name="connsiteX45" fmla="*/ 85542 w 156790"/>
                <a:gd name="connsiteY45" fmla="*/ 53020 h 332787"/>
                <a:gd name="connsiteX46" fmla="*/ 40812 w 156790"/>
                <a:gd name="connsiteY46" fmla="*/ 73200 h 332787"/>
                <a:gd name="connsiteX47" fmla="*/ 286 w 156790"/>
                <a:gd name="connsiteY47" fmla="*/ 105146 h 332787"/>
                <a:gd name="connsiteX48" fmla="*/ 62 w 156790"/>
                <a:gd name="connsiteY48" fmla="*/ 98866 h 332787"/>
                <a:gd name="connsiteX49" fmla="*/ 20984 w 156790"/>
                <a:gd name="connsiteY49" fmla="*/ 5858 h 332787"/>
                <a:gd name="connsiteX50" fmla="*/ 25761 w 156790"/>
                <a:gd name="connsiteY50" fmla="*/ 10028 h 332787"/>
                <a:gd name="connsiteX51" fmla="*/ 6406 w 156790"/>
                <a:gd name="connsiteY51" fmla="*/ 92238 h 332787"/>
                <a:gd name="connsiteX52" fmla="*/ 36732 w 156790"/>
                <a:gd name="connsiteY52" fmla="*/ 68335 h 332787"/>
                <a:gd name="connsiteX53" fmla="*/ 46982 w 156790"/>
                <a:gd name="connsiteY53" fmla="*/ 60193 h 332787"/>
                <a:gd name="connsiteX54" fmla="*/ 41509 w 156790"/>
                <a:gd name="connsiteY54" fmla="*/ 35644 h 332787"/>
                <a:gd name="connsiteX55" fmla="*/ 55714 w 156790"/>
                <a:gd name="connsiteY55" fmla="*/ 25368 h 332787"/>
                <a:gd name="connsiteX56" fmla="*/ 51086 w 156790"/>
                <a:gd name="connsiteY56" fmla="*/ 18443 h 332787"/>
                <a:gd name="connsiteX57" fmla="*/ 56385 w 156790"/>
                <a:gd name="connsiteY57" fmla="*/ 14918 h 332787"/>
                <a:gd name="connsiteX58" fmla="*/ 64396 w 156790"/>
                <a:gd name="connsiteY58" fmla="*/ 26932 h 332787"/>
                <a:gd name="connsiteX59" fmla="*/ 48624 w 156790"/>
                <a:gd name="connsiteY59" fmla="*/ 38350 h 332787"/>
                <a:gd name="connsiteX60" fmla="*/ 52654 w 156790"/>
                <a:gd name="connsiteY60" fmla="*/ 56395 h 332787"/>
                <a:gd name="connsiteX61" fmla="*/ 86264 w 156790"/>
                <a:gd name="connsiteY61" fmla="*/ 46690 h 332787"/>
                <a:gd name="connsiteX62" fmla="*/ 109101 w 156790"/>
                <a:gd name="connsiteY62" fmla="*/ 57612 h 332787"/>
                <a:gd name="connsiteX63" fmla="*/ 137188 w 156790"/>
                <a:gd name="connsiteY63" fmla="*/ 105245 h 332787"/>
                <a:gd name="connsiteX64" fmla="*/ 153832 w 156790"/>
                <a:gd name="connsiteY64" fmla="*/ 165562 h 33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56790" h="332787">
                  <a:moveTo>
                    <a:pt x="108927" y="22712"/>
                  </a:moveTo>
                  <a:cubicBezTo>
                    <a:pt x="110221" y="22712"/>
                    <a:pt x="111589" y="22638"/>
                    <a:pt x="113007" y="22489"/>
                  </a:cubicBezTo>
                  <a:lnTo>
                    <a:pt x="112360" y="16159"/>
                  </a:lnTo>
                  <a:cubicBezTo>
                    <a:pt x="91811" y="18219"/>
                    <a:pt x="86512" y="745"/>
                    <a:pt x="86289" y="0"/>
                  </a:cubicBezTo>
                  <a:lnTo>
                    <a:pt x="80169" y="1738"/>
                  </a:lnTo>
                  <a:cubicBezTo>
                    <a:pt x="80218" y="1961"/>
                    <a:pt x="86338" y="22712"/>
                    <a:pt x="108927" y="22712"/>
                  </a:cubicBezTo>
                  <a:close/>
                  <a:moveTo>
                    <a:pt x="94647" y="330628"/>
                  </a:moveTo>
                  <a:lnTo>
                    <a:pt x="100643" y="332787"/>
                  </a:lnTo>
                  <a:lnTo>
                    <a:pt x="109873" y="307370"/>
                  </a:lnTo>
                  <a:lnTo>
                    <a:pt x="103877" y="305210"/>
                  </a:lnTo>
                  <a:close/>
                  <a:moveTo>
                    <a:pt x="114998" y="130241"/>
                  </a:moveTo>
                  <a:cubicBezTo>
                    <a:pt x="100842" y="120982"/>
                    <a:pt x="44096" y="139698"/>
                    <a:pt x="37677" y="141857"/>
                  </a:cubicBezTo>
                  <a:lnTo>
                    <a:pt x="39717" y="147864"/>
                  </a:lnTo>
                  <a:cubicBezTo>
                    <a:pt x="62854" y="140070"/>
                    <a:pt x="102783" y="129819"/>
                    <a:pt x="111490" y="135552"/>
                  </a:cubicBezTo>
                  <a:cubicBezTo>
                    <a:pt x="125222" y="144563"/>
                    <a:pt x="140049" y="166059"/>
                    <a:pt x="135696" y="174175"/>
                  </a:cubicBezTo>
                  <a:cubicBezTo>
                    <a:pt x="130795" y="183260"/>
                    <a:pt x="123904" y="191700"/>
                    <a:pt x="106539" y="191973"/>
                  </a:cubicBezTo>
                  <a:cubicBezTo>
                    <a:pt x="106489" y="191973"/>
                    <a:pt x="106415" y="191973"/>
                    <a:pt x="106365" y="191973"/>
                  </a:cubicBezTo>
                  <a:cubicBezTo>
                    <a:pt x="99225" y="191973"/>
                    <a:pt x="88378" y="184675"/>
                    <a:pt x="82159" y="179810"/>
                  </a:cubicBezTo>
                  <a:lnTo>
                    <a:pt x="94324" y="171693"/>
                  </a:lnTo>
                  <a:lnTo>
                    <a:pt x="116416" y="174771"/>
                  </a:lnTo>
                  <a:lnTo>
                    <a:pt x="117286" y="168491"/>
                  </a:lnTo>
                  <a:lnTo>
                    <a:pt x="92831" y="165066"/>
                  </a:lnTo>
                  <a:lnTo>
                    <a:pt x="58301" y="188051"/>
                  </a:lnTo>
                  <a:lnTo>
                    <a:pt x="61809" y="193338"/>
                  </a:lnTo>
                  <a:lnTo>
                    <a:pt x="76586" y="183508"/>
                  </a:lnTo>
                  <a:cubicBezTo>
                    <a:pt x="77930" y="184601"/>
                    <a:pt x="79820" y="186090"/>
                    <a:pt x="82159" y="187778"/>
                  </a:cubicBezTo>
                  <a:cubicBezTo>
                    <a:pt x="91861" y="213369"/>
                    <a:pt x="71735" y="230099"/>
                    <a:pt x="70839" y="230794"/>
                  </a:cubicBezTo>
                  <a:lnTo>
                    <a:pt x="74845" y="235759"/>
                  </a:lnTo>
                  <a:cubicBezTo>
                    <a:pt x="75069" y="235585"/>
                    <a:pt x="94921" y="219227"/>
                    <a:pt x="90468" y="194008"/>
                  </a:cubicBezTo>
                  <a:cubicBezTo>
                    <a:pt x="131566" y="232383"/>
                    <a:pt x="110719" y="280413"/>
                    <a:pt x="109773" y="282473"/>
                  </a:cubicBezTo>
                  <a:lnTo>
                    <a:pt x="115595" y="285080"/>
                  </a:lnTo>
                  <a:cubicBezTo>
                    <a:pt x="115818" y="284558"/>
                    <a:pt x="136243" y="237893"/>
                    <a:pt x="102857" y="197880"/>
                  </a:cubicBezTo>
                  <a:cubicBezTo>
                    <a:pt x="104051" y="198079"/>
                    <a:pt x="105245" y="198327"/>
                    <a:pt x="106390" y="198327"/>
                  </a:cubicBezTo>
                  <a:cubicBezTo>
                    <a:pt x="106464" y="198327"/>
                    <a:pt x="106539" y="198327"/>
                    <a:pt x="106639" y="198327"/>
                  </a:cubicBezTo>
                  <a:cubicBezTo>
                    <a:pt x="127461" y="197980"/>
                    <a:pt x="136094" y="186859"/>
                    <a:pt x="141293" y="177179"/>
                  </a:cubicBezTo>
                  <a:cubicBezTo>
                    <a:pt x="148607" y="163576"/>
                    <a:pt x="128432" y="139077"/>
                    <a:pt x="114998" y="130241"/>
                  </a:cubicBezTo>
                  <a:close/>
                  <a:moveTo>
                    <a:pt x="153832" y="165562"/>
                  </a:moveTo>
                  <a:lnTo>
                    <a:pt x="147961" y="163105"/>
                  </a:lnTo>
                  <a:cubicBezTo>
                    <a:pt x="159678" y="135230"/>
                    <a:pt x="126814" y="100082"/>
                    <a:pt x="115246" y="93256"/>
                  </a:cubicBezTo>
                  <a:cubicBezTo>
                    <a:pt x="108728" y="89433"/>
                    <a:pt x="65690" y="101298"/>
                    <a:pt x="27826" y="115000"/>
                  </a:cubicBezTo>
                  <a:lnTo>
                    <a:pt x="25661" y="109018"/>
                  </a:lnTo>
                  <a:cubicBezTo>
                    <a:pt x="38996" y="104178"/>
                    <a:pt x="106116" y="80497"/>
                    <a:pt x="118480" y="87770"/>
                  </a:cubicBezTo>
                  <a:cubicBezTo>
                    <a:pt x="121167" y="89359"/>
                    <a:pt x="124799" y="92263"/>
                    <a:pt x="128755" y="96086"/>
                  </a:cubicBezTo>
                  <a:cubicBezTo>
                    <a:pt x="122336" y="75781"/>
                    <a:pt x="105171" y="62626"/>
                    <a:pt x="104972" y="62452"/>
                  </a:cubicBezTo>
                  <a:lnTo>
                    <a:pt x="104375" y="61906"/>
                  </a:lnTo>
                  <a:cubicBezTo>
                    <a:pt x="104126" y="61583"/>
                    <a:pt x="97882" y="54037"/>
                    <a:pt x="85542" y="53020"/>
                  </a:cubicBezTo>
                  <a:cubicBezTo>
                    <a:pt x="72208" y="51853"/>
                    <a:pt x="57182" y="58704"/>
                    <a:pt x="40812" y="73200"/>
                  </a:cubicBezTo>
                  <a:lnTo>
                    <a:pt x="286" y="105146"/>
                  </a:lnTo>
                  <a:lnTo>
                    <a:pt x="62" y="98866"/>
                  </a:lnTo>
                  <a:cubicBezTo>
                    <a:pt x="-12" y="96135"/>
                    <a:pt x="-1829" y="31797"/>
                    <a:pt x="20984" y="5858"/>
                  </a:cubicBezTo>
                  <a:lnTo>
                    <a:pt x="25761" y="10028"/>
                  </a:lnTo>
                  <a:cubicBezTo>
                    <a:pt x="8595" y="29588"/>
                    <a:pt x="6555" y="75335"/>
                    <a:pt x="6406" y="92238"/>
                  </a:cubicBezTo>
                  <a:lnTo>
                    <a:pt x="36732" y="68335"/>
                  </a:lnTo>
                  <a:cubicBezTo>
                    <a:pt x="40190" y="65257"/>
                    <a:pt x="43598" y="62626"/>
                    <a:pt x="46982" y="60193"/>
                  </a:cubicBezTo>
                  <a:lnTo>
                    <a:pt x="41509" y="35644"/>
                  </a:lnTo>
                  <a:lnTo>
                    <a:pt x="55714" y="25368"/>
                  </a:lnTo>
                  <a:lnTo>
                    <a:pt x="51086" y="18443"/>
                  </a:lnTo>
                  <a:lnTo>
                    <a:pt x="56385" y="14918"/>
                  </a:lnTo>
                  <a:lnTo>
                    <a:pt x="64396" y="26932"/>
                  </a:lnTo>
                  <a:lnTo>
                    <a:pt x="48624" y="38350"/>
                  </a:lnTo>
                  <a:lnTo>
                    <a:pt x="52654" y="56395"/>
                  </a:lnTo>
                  <a:cubicBezTo>
                    <a:pt x="64471" y="49098"/>
                    <a:pt x="75740" y="45747"/>
                    <a:pt x="86264" y="46690"/>
                  </a:cubicBezTo>
                  <a:cubicBezTo>
                    <a:pt x="99922" y="47881"/>
                    <a:pt x="107559" y="55849"/>
                    <a:pt x="109101" y="57612"/>
                  </a:cubicBezTo>
                  <a:cubicBezTo>
                    <a:pt x="112087" y="59945"/>
                    <a:pt x="134203" y="78090"/>
                    <a:pt x="137188" y="105245"/>
                  </a:cubicBezTo>
                  <a:cubicBezTo>
                    <a:pt x="150374" y="121181"/>
                    <a:pt x="162589" y="144687"/>
                    <a:pt x="153832" y="165562"/>
                  </a:cubicBezTo>
                </a:path>
              </a:pathLst>
            </a:custGeom>
            <a:solidFill>
              <a:srgbClr val="100F0D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63" name="Forma libre: forma 262">
              <a:extLst>
                <a:ext uri="{FF2B5EF4-FFF2-40B4-BE49-F238E27FC236}">
                  <a16:creationId xmlns:a16="http://schemas.microsoft.com/office/drawing/2014/main" xmlns="" id="{91EF1589-B492-4B1A-B0B8-B78B5AFC9E7C}"/>
                </a:ext>
              </a:extLst>
            </p:cNvPr>
            <p:cNvSpPr/>
            <p:nvPr/>
          </p:nvSpPr>
          <p:spPr>
            <a:xfrm>
              <a:off x="3667868" y="16460642"/>
              <a:ext cx="365257" cy="562480"/>
            </a:xfrm>
            <a:custGeom>
              <a:avLst/>
              <a:gdLst>
                <a:gd name="connsiteX0" fmla="*/ 4438 w 365257"/>
                <a:gd name="connsiteY0" fmla="*/ 138647 h 562480"/>
                <a:gd name="connsiteX1" fmla="*/ 186096 w 365257"/>
                <a:gd name="connsiteY1" fmla="*/ 115 h 562480"/>
                <a:gd name="connsiteX2" fmla="*/ 264585 w 365257"/>
                <a:gd name="connsiteY2" fmla="*/ 60060 h 562480"/>
                <a:gd name="connsiteX3" fmla="*/ 304215 w 365257"/>
                <a:gd name="connsiteY3" fmla="*/ 174489 h 562480"/>
                <a:gd name="connsiteX4" fmla="*/ 364992 w 365257"/>
                <a:gd name="connsiteY4" fmla="*/ 200677 h 562480"/>
                <a:gd name="connsiteX5" fmla="*/ 302847 w 365257"/>
                <a:gd name="connsiteY5" fmla="*/ 282688 h 562480"/>
                <a:gd name="connsiteX6" fmla="*/ 326332 w 365257"/>
                <a:gd name="connsiteY6" fmla="*/ 386766 h 562480"/>
                <a:gd name="connsiteX7" fmla="*/ 171915 w 365257"/>
                <a:gd name="connsiteY7" fmla="*/ 562481 h 562480"/>
                <a:gd name="connsiteX8" fmla="*/ 138778 w 365257"/>
                <a:gd name="connsiteY8" fmla="*/ 383540 h 562480"/>
                <a:gd name="connsiteX9" fmla="*/ 110119 w 365257"/>
                <a:gd name="connsiteY9" fmla="*/ 389298 h 562480"/>
                <a:gd name="connsiteX10" fmla="*/ 23768 w 365257"/>
                <a:gd name="connsiteY10" fmla="*/ 318531 h 562480"/>
                <a:gd name="connsiteX11" fmla="*/ 3742 w 365257"/>
                <a:gd name="connsiteY11" fmla="*/ 212392 h 562480"/>
                <a:gd name="connsiteX12" fmla="*/ 4438 w 365257"/>
                <a:gd name="connsiteY12" fmla="*/ 138647 h 56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5257" h="562480">
                  <a:moveTo>
                    <a:pt x="4438" y="138647"/>
                  </a:moveTo>
                  <a:cubicBezTo>
                    <a:pt x="1179" y="65199"/>
                    <a:pt x="59692" y="6321"/>
                    <a:pt x="186096" y="115"/>
                  </a:cubicBezTo>
                  <a:cubicBezTo>
                    <a:pt x="232891" y="-2168"/>
                    <a:pt x="247444" y="29827"/>
                    <a:pt x="264585" y="60060"/>
                  </a:cubicBezTo>
                  <a:cubicBezTo>
                    <a:pt x="293742" y="111566"/>
                    <a:pt x="304215" y="174489"/>
                    <a:pt x="304215" y="174489"/>
                  </a:cubicBezTo>
                  <a:cubicBezTo>
                    <a:pt x="323545" y="144157"/>
                    <a:pt x="369146" y="127626"/>
                    <a:pt x="364992" y="200677"/>
                  </a:cubicBezTo>
                  <a:cubicBezTo>
                    <a:pt x="360862" y="273727"/>
                    <a:pt x="302847" y="282688"/>
                    <a:pt x="302847" y="282688"/>
                  </a:cubicBezTo>
                  <a:lnTo>
                    <a:pt x="326332" y="386766"/>
                  </a:lnTo>
                  <a:lnTo>
                    <a:pt x="171915" y="562481"/>
                  </a:lnTo>
                  <a:lnTo>
                    <a:pt x="138778" y="383540"/>
                  </a:lnTo>
                  <a:cubicBezTo>
                    <a:pt x="138778" y="383540"/>
                    <a:pt x="142584" y="382398"/>
                    <a:pt x="110119" y="389298"/>
                  </a:cubicBezTo>
                  <a:cubicBezTo>
                    <a:pt x="77653" y="396199"/>
                    <a:pt x="60388" y="396422"/>
                    <a:pt x="23768" y="318531"/>
                  </a:cubicBezTo>
                  <a:cubicBezTo>
                    <a:pt x="-12827" y="240665"/>
                    <a:pt x="3742" y="212392"/>
                    <a:pt x="3742" y="212392"/>
                  </a:cubicBezTo>
                  <a:cubicBezTo>
                    <a:pt x="3742" y="212392"/>
                    <a:pt x="7249" y="202389"/>
                    <a:pt x="4438" y="138647"/>
                  </a:cubicBezTo>
                </a:path>
              </a:pathLst>
            </a:custGeom>
            <a:solidFill>
              <a:srgbClr val="EABEB1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64" name="Forma libre: forma 263">
              <a:extLst>
                <a:ext uri="{FF2B5EF4-FFF2-40B4-BE49-F238E27FC236}">
                  <a16:creationId xmlns:a16="http://schemas.microsoft.com/office/drawing/2014/main" xmlns="" id="{3C4E4875-847F-4A1E-8D7D-1242DAB2984E}"/>
                </a:ext>
              </a:extLst>
            </p:cNvPr>
            <p:cNvSpPr/>
            <p:nvPr/>
          </p:nvSpPr>
          <p:spPr>
            <a:xfrm>
              <a:off x="3680515" y="16579444"/>
              <a:ext cx="191335" cy="192355"/>
            </a:xfrm>
            <a:custGeom>
              <a:avLst/>
              <a:gdLst>
                <a:gd name="connsiteX0" fmla="*/ 184270 w 191335"/>
                <a:gd name="connsiteY0" fmla="*/ 111338 h 192355"/>
                <a:gd name="connsiteX1" fmla="*/ 42218 w 191335"/>
                <a:gd name="connsiteY1" fmla="*/ 178109 h 192355"/>
                <a:gd name="connsiteX2" fmla="*/ 117896 w 191335"/>
                <a:gd name="connsiteY2" fmla="*/ 185258 h 192355"/>
                <a:gd name="connsiteX3" fmla="*/ 184270 w 191335"/>
                <a:gd name="connsiteY3" fmla="*/ 111338 h 192355"/>
                <a:gd name="connsiteX4" fmla="*/ 53786 w 191335"/>
                <a:gd name="connsiteY4" fmla="*/ 68521 h 192355"/>
                <a:gd name="connsiteX5" fmla="*/ 48313 w 191335"/>
                <a:gd name="connsiteY5" fmla="*/ 29923 h 192355"/>
                <a:gd name="connsiteX6" fmla="*/ 0 w 191335"/>
                <a:gd name="connsiteY6" fmla="*/ 72716 h 192355"/>
                <a:gd name="connsiteX7" fmla="*/ 53786 w 191335"/>
                <a:gd name="connsiteY7" fmla="*/ 68521 h 192355"/>
                <a:gd name="connsiteX8" fmla="*/ 126603 w 191335"/>
                <a:gd name="connsiteY8" fmla="*/ 6938 h 192355"/>
                <a:gd name="connsiteX9" fmla="*/ 191335 w 191335"/>
                <a:gd name="connsiteY9" fmla="*/ 21359 h 192355"/>
                <a:gd name="connsiteX10" fmla="*/ 126603 w 191335"/>
                <a:gd name="connsiteY10" fmla="*/ 6938 h 192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1335" h="192355">
                  <a:moveTo>
                    <a:pt x="184270" y="111338"/>
                  </a:moveTo>
                  <a:cubicBezTo>
                    <a:pt x="184270" y="111338"/>
                    <a:pt x="100133" y="176397"/>
                    <a:pt x="42218" y="178109"/>
                  </a:cubicBezTo>
                  <a:cubicBezTo>
                    <a:pt x="42218" y="178109"/>
                    <a:pt x="72643" y="204669"/>
                    <a:pt x="117896" y="185258"/>
                  </a:cubicBezTo>
                  <a:cubicBezTo>
                    <a:pt x="163124" y="165872"/>
                    <a:pt x="184270" y="111338"/>
                    <a:pt x="184270" y="111338"/>
                  </a:cubicBezTo>
                  <a:close/>
                  <a:moveTo>
                    <a:pt x="53786" y="68521"/>
                  </a:moveTo>
                  <a:cubicBezTo>
                    <a:pt x="70578" y="46677"/>
                    <a:pt x="48313" y="29923"/>
                    <a:pt x="48313" y="29923"/>
                  </a:cubicBezTo>
                  <a:cubicBezTo>
                    <a:pt x="15424" y="18430"/>
                    <a:pt x="0" y="72716"/>
                    <a:pt x="0" y="72716"/>
                  </a:cubicBezTo>
                  <a:cubicBezTo>
                    <a:pt x="0" y="72716"/>
                    <a:pt x="36968" y="90364"/>
                    <a:pt x="53786" y="68521"/>
                  </a:cubicBezTo>
                  <a:close/>
                  <a:moveTo>
                    <a:pt x="126603" y="6938"/>
                  </a:moveTo>
                  <a:cubicBezTo>
                    <a:pt x="155660" y="-14757"/>
                    <a:pt x="191335" y="21359"/>
                    <a:pt x="191335" y="21359"/>
                  </a:cubicBezTo>
                  <a:cubicBezTo>
                    <a:pt x="118866" y="90960"/>
                    <a:pt x="97496" y="28607"/>
                    <a:pt x="126603" y="6938"/>
                  </a:cubicBezTo>
                </a:path>
              </a:pathLst>
            </a:custGeom>
            <a:solidFill>
              <a:srgbClr val="FFFFFF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65" name="Forma libre: forma 264">
              <a:extLst>
                <a:ext uri="{FF2B5EF4-FFF2-40B4-BE49-F238E27FC236}">
                  <a16:creationId xmlns:a16="http://schemas.microsoft.com/office/drawing/2014/main" xmlns="" id="{DBAEF071-E0CA-498F-976C-0D9EE3EA9E58}"/>
                </a:ext>
              </a:extLst>
            </p:cNvPr>
            <p:cNvSpPr/>
            <p:nvPr/>
          </p:nvSpPr>
          <p:spPr>
            <a:xfrm>
              <a:off x="3627109" y="16383053"/>
              <a:ext cx="409421" cy="647094"/>
            </a:xfrm>
            <a:custGeom>
              <a:avLst/>
              <a:gdLst>
                <a:gd name="connsiteX0" fmla="*/ 331863 w 409421"/>
                <a:gd name="connsiteY0" fmla="*/ 128962 h 647094"/>
                <a:gd name="connsiteX1" fmla="*/ 302159 w 409421"/>
                <a:gd name="connsiteY1" fmla="*/ 89322 h 647094"/>
                <a:gd name="connsiteX2" fmla="*/ 315643 w 409421"/>
                <a:gd name="connsiteY2" fmla="*/ 123055 h 647094"/>
                <a:gd name="connsiteX3" fmla="*/ 309324 w 409421"/>
                <a:gd name="connsiteY3" fmla="*/ 123874 h 647094"/>
                <a:gd name="connsiteX4" fmla="*/ 288800 w 409421"/>
                <a:gd name="connsiteY4" fmla="*/ 87088 h 647094"/>
                <a:gd name="connsiteX5" fmla="*/ 272480 w 409421"/>
                <a:gd name="connsiteY5" fmla="*/ 80957 h 647094"/>
                <a:gd name="connsiteX6" fmla="*/ 284396 w 409421"/>
                <a:gd name="connsiteY6" fmla="*/ 80957 h 647094"/>
                <a:gd name="connsiteX7" fmla="*/ 243846 w 409421"/>
                <a:gd name="connsiteY7" fmla="*/ 44816 h 647094"/>
                <a:gd name="connsiteX8" fmla="*/ 210733 w 409421"/>
                <a:gd name="connsiteY8" fmla="*/ 49085 h 647094"/>
                <a:gd name="connsiteX9" fmla="*/ 207300 w 409421"/>
                <a:gd name="connsiteY9" fmla="*/ 43724 h 647094"/>
                <a:gd name="connsiteX10" fmla="*/ 245363 w 409421"/>
                <a:gd name="connsiteY10" fmla="*/ 38635 h 647094"/>
                <a:gd name="connsiteX11" fmla="*/ 291586 w 409421"/>
                <a:gd name="connsiteY11" fmla="*/ 80684 h 647094"/>
                <a:gd name="connsiteX12" fmla="*/ 272754 w 409421"/>
                <a:gd name="connsiteY12" fmla="*/ 33274 h 647094"/>
                <a:gd name="connsiteX13" fmla="*/ 276187 w 409421"/>
                <a:gd name="connsiteY13" fmla="*/ 27912 h 647094"/>
                <a:gd name="connsiteX14" fmla="*/ 297855 w 409421"/>
                <a:gd name="connsiteY14" fmla="*/ 81925 h 647094"/>
                <a:gd name="connsiteX15" fmla="*/ 338232 w 409421"/>
                <a:gd name="connsiteY15" fmla="*/ 128516 h 647094"/>
                <a:gd name="connsiteX16" fmla="*/ 318156 w 409421"/>
                <a:gd name="connsiteY16" fmla="*/ 39107 h 647094"/>
                <a:gd name="connsiteX17" fmla="*/ 316862 w 409421"/>
                <a:gd name="connsiteY17" fmla="*/ 57351 h 647094"/>
                <a:gd name="connsiteX18" fmla="*/ 305344 w 409421"/>
                <a:gd name="connsiteY18" fmla="*/ 25107 h 647094"/>
                <a:gd name="connsiteX19" fmla="*/ 318156 w 409421"/>
                <a:gd name="connsiteY19" fmla="*/ 39107 h 647094"/>
                <a:gd name="connsiteX20" fmla="*/ 394182 w 409421"/>
                <a:gd name="connsiteY20" fmla="*/ 225743 h 647094"/>
                <a:gd name="connsiteX21" fmla="*/ 321240 w 409421"/>
                <a:gd name="connsiteY21" fmla="*/ 63209 h 647094"/>
                <a:gd name="connsiteX22" fmla="*/ 324201 w 409421"/>
                <a:gd name="connsiteY22" fmla="*/ 37096 h 647094"/>
                <a:gd name="connsiteX23" fmla="*/ 295044 w 409421"/>
                <a:gd name="connsiteY23" fmla="*/ 13838 h 647094"/>
                <a:gd name="connsiteX24" fmla="*/ 196901 w 409421"/>
                <a:gd name="connsiteY24" fmla="*/ 10587 h 647094"/>
                <a:gd name="connsiteX25" fmla="*/ 765 w 409421"/>
                <a:gd name="connsiteY25" fmla="*/ 153387 h 647094"/>
                <a:gd name="connsiteX26" fmla="*/ 40694 w 409421"/>
                <a:gd name="connsiteY26" fmla="*/ 219562 h 647094"/>
                <a:gd name="connsiteX27" fmla="*/ 42933 w 409421"/>
                <a:gd name="connsiteY27" fmla="*/ 270820 h 647094"/>
                <a:gd name="connsiteX28" fmla="*/ 47087 w 409421"/>
                <a:gd name="connsiteY28" fmla="*/ 361519 h 647094"/>
                <a:gd name="connsiteX29" fmla="*/ 49849 w 409421"/>
                <a:gd name="connsiteY29" fmla="*/ 368171 h 647094"/>
                <a:gd name="connsiteX30" fmla="*/ 128537 w 409421"/>
                <a:gd name="connsiteY30" fmla="*/ 472944 h 647094"/>
                <a:gd name="connsiteX31" fmla="*/ 130851 w 409421"/>
                <a:gd name="connsiteY31" fmla="*/ 472870 h 647094"/>
                <a:gd name="connsiteX32" fmla="*/ 177148 w 409421"/>
                <a:gd name="connsiteY32" fmla="*/ 465771 h 647094"/>
                <a:gd name="connsiteX33" fmla="*/ 210758 w 409421"/>
                <a:gd name="connsiteY33" fmla="*/ 647095 h 647094"/>
                <a:gd name="connsiteX34" fmla="*/ 369478 w 409421"/>
                <a:gd name="connsiteY34" fmla="*/ 466441 h 647094"/>
                <a:gd name="connsiteX35" fmla="*/ 364677 w 409421"/>
                <a:gd name="connsiteY35" fmla="*/ 462271 h 647094"/>
                <a:gd name="connsiteX36" fmla="*/ 214614 w 409421"/>
                <a:gd name="connsiteY36" fmla="*/ 633046 h 647094"/>
                <a:gd name="connsiteX37" fmla="*/ 183343 w 409421"/>
                <a:gd name="connsiteY37" fmla="*/ 464232 h 647094"/>
                <a:gd name="connsiteX38" fmla="*/ 246333 w 409421"/>
                <a:gd name="connsiteY38" fmla="*/ 440204 h 647094"/>
                <a:gd name="connsiteX39" fmla="*/ 243074 w 409421"/>
                <a:gd name="connsiteY39" fmla="*/ 434743 h 647094"/>
                <a:gd name="connsiteX40" fmla="*/ 130378 w 409421"/>
                <a:gd name="connsiteY40" fmla="*/ 466540 h 647094"/>
                <a:gd name="connsiteX41" fmla="*/ 55720 w 409421"/>
                <a:gd name="connsiteY41" fmla="*/ 365739 h 647094"/>
                <a:gd name="connsiteX42" fmla="*/ 52958 w 409421"/>
                <a:gd name="connsiteY42" fmla="*/ 359061 h 647094"/>
                <a:gd name="connsiteX43" fmla="*/ 49177 w 409421"/>
                <a:gd name="connsiteY43" fmla="*/ 272110 h 647094"/>
                <a:gd name="connsiteX44" fmla="*/ 49326 w 409421"/>
                <a:gd name="connsiteY44" fmla="*/ 271589 h 647094"/>
                <a:gd name="connsiteX45" fmla="*/ 46465 w 409421"/>
                <a:gd name="connsiteY45" fmla="*/ 205240 h 647094"/>
                <a:gd name="connsiteX46" fmla="*/ 91245 w 409421"/>
                <a:gd name="connsiteY46" fmla="*/ 133678 h 647094"/>
                <a:gd name="connsiteX47" fmla="*/ 194986 w 409421"/>
                <a:gd name="connsiteY47" fmla="*/ 93020 h 647094"/>
                <a:gd name="connsiteX48" fmla="*/ 106147 w 409421"/>
                <a:gd name="connsiteY48" fmla="*/ 132487 h 647094"/>
                <a:gd name="connsiteX49" fmla="*/ 107018 w 409421"/>
                <a:gd name="connsiteY49" fmla="*/ 138792 h 647094"/>
                <a:gd name="connsiteX50" fmla="*/ 208644 w 409421"/>
                <a:gd name="connsiteY50" fmla="*/ 90389 h 647094"/>
                <a:gd name="connsiteX51" fmla="*/ 250090 w 409421"/>
                <a:gd name="connsiteY51" fmla="*/ 95999 h 647094"/>
                <a:gd name="connsiteX52" fmla="*/ 269022 w 409421"/>
                <a:gd name="connsiteY52" fmla="*/ 138692 h 647094"/>
                <a:gd name="connsiteX53" fmla="*/ 296263 w 409421"/>
                <a:gd name="connsiteY53" fmla="*/ 159741 h 647094"/>
                <a:gd name="connsiteX54" fmla="*/ 333256 w 409421"/>
                <a:gd name="connsiteY54" fmla="*/ 279582 h 647094"/>
                <a:gd name="connsiteX55" fmla="*/ 350148 w 409421"/>
                <a:gd name="connsiteY55" fmla="*/ 250143 h 647094"/>
                <a:gd name="connsiteX56" fmla="*/ 387739 w 409421"/>
                <a:gd name="connsiteY56" fmla="*/ 229764 h 647094"/>
                <a:gd name="connsiteX57" fmla="*/ 402591 w 409421"/>
                <a:gd name="connsiteY57" fmla="*/ 278018 h 647094"/>
                <a:gd name="connsiteX58" fmla="*/ 343158 w 409421"/>
                <a:gd name="connsiteY58" fmla="*/ 357150 h 647094"/>
                <a:gd name="connsiteX59" fmla="*/ 342063 w 409421"/>
                <a:gd name="connsiteY59" fmla="*/ 357299 h 647094"/>
                <a:gd name="connsiteX60" fmla="*/ 310220 w 409421"/>
                <a:gd name="connsiteY60" fmla="*/ 390238 h 647094"/>
                <a:gd name="connsiteX61" fmla="*/ 314797 w 409421"/>
                <a:gd name="connsiteY61" fmla="*/ 394656 h 647094"/>
                <a:gd name="connsiteX62" fmla="*/ 345173 w 409421"/>
                <a:gd name="connsiteY62" fmla="*/ 363232 h 647094"/>
                <a:gd name="connsiteX63" fmla="*/ 408935 w 409421"/>
                <a:gd name="connsiteY63" fmla="*/ 278514 h 647094"/>
                <a:gd name="connsiteX64" fmla="*/ 394182 w 409421"/>
                <a:gd name="connsiteY64" fmla="*/ 225743 h 647094"/>
                <a:gd name="connsiteX65" fmla="*/ 108461 w 409421"/>
                <a:gd name="connsiteY65" fmla="*/ 182032 h 647094"/>
                <a:gd name="connsiteX66" fmla="*/ 111371 w 409421"/>
                <a:gd name="connsiteY66" fmla="*/ 190198 h 647094"/>
                <a:gd name="connsiteX67" fmla="*/ 108013 w 409421"/>
                <a:gd name="connsiteY67" fmla="*/ 193847 h 647094"/>
                <a:gd name="connsiteX68" fmla="*/ 74801 w 409421"/>
                <a:gd name="connsiteY68" fmla="*/ 189329 h 647094"/>
                <a:gd name="connsiteX69" fmla="*/ 57188 w 409421"/>
                <a:gd name="connsiteY69" fmla="*/ 202212 h 647094"/>
                <a:gd name="connsiteX70" fmla="*/ 52436 w 409421"/>
                <a:gd name="connsiteY70" fmla="*/ 199928 h 647094"/>
                <a:gd name="connsiteX71" fmla="*/ 53307 w 409421"/>
                <a:gd name="connsiteY71" fmla="*/ 190620 h 647094"/>
                <a:gd name="connsiteX72" fmla="*/ 54078 w 409421"/>
                <a:gd name="connsiteY72" fmla="*/ 188932 h 647094"/>
                <a:gd name="connsiteX73" fmla="*/ 106570 w 409421"/>
                <a:gd name="connsiteY73" fmla="*/ 180244 h 647094"/>
                <a:gd name="connsiteX74" fmla="*/ 108461 w 409421"/>
                <a:gd name="connsiteY74" fmla="*/ 182032 h 647094"/>
                <a:gd name="connsiteX75" fmla="*/ 192150 w 409421"/>
                <a:gd name="connsiteY75" fmla="*/ 141572 h 647094"/>
                <a:gd name="connsiteX76" fmla="*/ 237328 w 409421"/>
                <a:gd name="connsiteY76" fmla="*/ 148174 h 647094"/>
                <a:gd name="connsiteX77" fmla="*/ 239791 w 409421"/>
                <a:gd name="connsiteY77" fmla="*/ 154579 h 647094"/>
                <a:gd name="connsiteX78" fmla="*/ 239268 w 409421"/>
                <a:gd name="connsiteY78" fmla="*/ 155795 h 647094"/>
                <a:gd name="connsiteX79" fmla="*/ 233696 w 409421"/>
                <a:gd name="connsiteY79" fmla="*/ 158600 h 647094"/>
                <a:gd name="connsiteX80" fmla="*/ 199737 w 409421"/>
                <a:gd name="connsiteY80" fmla="*/ 154603 h 647094"/>
                <a:gd name="connsiteX81" fmla="*/ 151101 w 409421"/>
                <a:gd name="connsiteY81" fmla="*/ 179227 h 647094"/>
                <a:gd name="connsiteX82" fmla="*/ 150131 w 409421"/>
                <a:gd name="connsiteY82" fmla="*/ 166443 h 647094"/>
                <a:gd name="connsiteX83" fmla="*/ 151748 w 409421"/>
                <a:gd name="connsiteY83" fmla="*/ 163663 h 647094"/>
                <a:gd name="connsiteX84" fmla="*/ 192150 w 409421"/>
                <a:gd name="connsiteY84" fmla="*/ 141572 h 647094"/>
                <a:gd name="connsiteX85" fmla="*/ 104853 w 409421"/>
                <a:gd name="connsiteY85" fmla="*/ 376933 h 647094"/>
                <a:gd name="connsiteX86" fmla="*/ 170033 w 409421"/>
                <a:gd name="connsiteY86" fmla="*/ 378745 h 647094"/>
                <a:gd name="connsiteX87" fmla="*/ 229466 w 409421"/>
                <a:gd name="connsiteY87" fmla="*/ 317733 h 647094"/>
                <a:gd name="connsiteX88" fmla="*/ 104853 w 409421"/>
                <a:gd name="connsiteY88" fmla="*/ 376933 h 647094"/>
                <a:gd name="connsiteX89" fmla="*/ 138289 w 409421"/>
                <a:gd name="connsiteY89" fmla="*/ 392000 h 647094"/>
                <a:gd name="connsiteX90" fmla="*/ 93509 w 409421"/>
                <a:gd name="connsiteY90" fmla="*/ 376884 h 647094"/>
                <a:gd name="connsiteX91" fmla="*/ 87414 w 409421"/>
                <a:gd name="connsiteY91" fmla="*/ 371547 h 647094"/>
                <a:gd name="connsiteX92" fmla="*/ 95524 w 409421"/>
                <a:gd name="connsiteY92" fmla="*/ 371323 h 647094"/>
                <a:gd name="connsiteX93" fmla="*/ 235736 w 409421"/>
                <a:gd name="connsiteY93" fmla="*/ 305223 h 647094"/>
                <a:gd name="connsiteX94" fmla="*/ 244791 w 409421"/>
                <a:gd name="connsiteY94" fmla="*/ 298223 h 647094"/>
                <a:gd name="connsiteX95" fmla="*/ 240636 w 409421"/>
                <a:gd name="connsiteY95" fmla="*/ 308872 h 647094"/>
                <a:gd name="connsiteX96" fmla="*/ 172546 w 409421"/>
                <a:gd name="connsiteY96" fmla="*/ 384578 h 647094"/>
                <a:gd name="connsiteX97" fmla="*/ 138289 w 409421"/>
                <a:gd name="connsiteY97" fmla="*/ 392000 h 647094"/>
                <a:gd name="connsiteX98" fmla="*/ 166899 w 409421"/>
                <a:gd name="connsiteY98" fmla="*/ 307258 h 647094"/>
                <a:gd name="connsiteX99" fmla="*/ 144807 w 409421"/>
                <a:gd name="connsiteY99" fmla="*/ 303460 h 647094"/>
                <a:gd name="connsiteX100" fmla="*/ 145902 w 409421"/>
                <a:gd name="connsiteY100" fmla="*/ 297205 h 647094"/>
                <a:gd name="connsiteX101" fmla="*/ 167968 w 409421"/>
                <a:gd name="connsiteY101" fmla="*/ 300978 h 647094"/>
                <a:gd name="connsiteX102" fmla="*/ 133811 w 409421"/>
                <a:gd name="connsiteY102" fmla="*/ 323492 h 647094"/>
                <a:gd name="connsiteX103" fmla="*/ 101719 w 409421"/>
                <a:gd name="connsiteY103" fmla="*/ 308102 h 647094"/>
                <a:gd name="connsiteX104" fmla="*/ 119432 w 409421"/>
                <a:gd name="connsiteY104" fmla="*/ 238129 h 647094"/>
                <a:gd name="connsiteX105" fmla="*/ 124980 w 409421"/>
                <a:gd name="connsiteY105" fmla="*/ 241232 h 647094"/>
                <a:gd name="connsiteX106" fmla="*/ 106794 w 409421"/>
                <a:gd name="connsiteY106" fmla="*/ 304255 h 647094"/>
                <a:gd name="connsiteX107" fmla="*/ 133886 w 409421"/>
                <a:gd name="connsiteY107" fmla="*/ 317137 h 647094"/>
                <a:gd name="connsiteX108" fmla="*/ 134010 w 409421"/>
                <a:gd name="connsiteY108" fmla="*/ 323492 h 647094"/>
                <a:gd name="connsiteX109" fmla="*/ 133811 w 409421"/>
                <a:gd name="connsiteY109" fmla="*/ 323492 h 647094"/>
                <a:gd name="connsiteX110" fmla="*/ 111919 w 409421"/>
                <a:gd name="connsiteY110" fmla="*/ 240040 h 647094"/>
                <a:gd name="connsiteX111" fmla="*/ 91569 w 409421"/>
                <a:gd name="connsiteY111" fmla="*/ 228349 h 647094"/>
                <a:gd name="connsiteX112" fmla="*/ 86742 w 409421"/>
                <a:gd name="connsiteY112" fmla="*/ 229243 h 647094"/>
                <a:gd name="connsiteX113" fmla="*/ 74428 w 409421"/>
                <a:gd name="connsiteY113" fmla="*/ 271142 h 647094"/>
                <a:gd name="connsiteX114" fmla="*/ 61591 w 409421"/>
                <a:gd name="connsiteY114" fmla="*/ 253817 h 647094"/>
                <a:gd name="connsiteX115" fmla="*/ 53406 w 409421"/>
                <a:gd name="connsiteY115" fmla="*/ 269107 h 647094"/>
                <a:gd name="connsiteX116" fmla="*/ 90698 w 409421"/>
                <a:gd name="connsiteY116" fmla="*/ 222864 h 647094"/>
                <a:gd name="connsiteX117" fmla="*/ 111919 w 409421"/>
                <a:gd name="connsiteY117" fmla="*/ 240040 h 647094"/>
                <a:gd name="connsiteX118" fmla="*/ 244692 w 409421"/>
                <a:gd name="connsiteY118" fmla="*/ 216435 h 647094"/>
                <a:gd name="connsiteX119" fmla="*/ 194364 w 409421"/>
                <a:gd name="connsiteY119" fmla="*/ 193574 h 647094"/>
                <a:gd name="connsiteX120" fmla="*/ 167421 w 409421"/>
                <a:gd name="connsiteY120" fmla="*/ 228548 h 647094"/>
                <a:gd name="connsiteX121" fmla="*/ 173491 w 409421"/>
                <a:gd name="connsiteY121" fmla="*/ 243987 h 647094"/>
                <a:gd name="connsiteX122" fmla="*/ 193170 w 409421"/>
                <a:gd name="connsiteY122" fmla="*/ 199457 h 647094"/>
                <a:gd name="connsiteX123" fmla="*/ 198444 w 409421"/>
                <a:gd name="connsiteY123" fmla="*/ 198637 h 647094"/>
                <a:gd name="connsiteX124" fmla="*/ 244692 w 409421"/>
                <a:gd name="connsiteY124" fmla="*/ 216435 h 647094"/>
                <a:gd name="connsiteX125" fmla="*/ 350099 w 409421"/>
                <a:gd name="connsiteY125" fmla="*/ 286780 h 647094"/>
                <a:gd name="connsiteX126" fmla="*/ 344924 w 409421"/>
                <a:gd name="connsiteY126" fmla="*/ 283082 h 647094"/>
                <a:gd name="connsiteX127" fmla="*/ 395376 w 409421"/>
                <a:gd name="connsiteY127" fmla="*/ 247388 h 647094"/>
                <a:gd name="connsiteX128" fmla="*/ 392764 w 409421"/>
                <a:gd name="connsiteY128" fmla="*/ 253196 h 647094"/>
                <a:gd name="connsiteX129" fmla="*/ 350099 w 409421"/>
                <a:gd name="connsiteY129" fmla="*/ 286780 h 64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409421" h="647094">
                  <a:moveTo>
                    <a:pt x="331863" y="128962"/>
                  </a:moveTo>
                  <a:cubicBezTo>
                    <a:pt x="329948" y="102527"/>
                    <a:pt x="313852" y="92871"/>
                    <a:pt x="302159" y="89322"/>
                  </a:cubicBezTo>
                  <a:cubicBezTo>
                    <a:pt x="312707" y="101782"/>
                    <a:pt x="315494" y="121963"/>
                    <a:pt x="315643" y="123055"/>
                  </a:cubicBezTo>
                  <a:lnTo>
                    <a:pt x="309324" y="123874"/>
                  </a:lnTo>
                  <a:cubicBezTo>
                    <a:pt x="309299" y="123576"/>
                    <a:pt x="305070" y="93244"/>
                    <a:pt x="288800" y="87088"/>
                  </a:cubicBezTo>
                  <a:lnTo>
                    <a:pt x="272480" y="80957"/>
                  </a:lnTo>
                  <a:lnTo>
                    <a:pt x="284396" y="80957"/>
                  </a:lnTo>
                  <a:cubicBezTo>
                    <a:pt x="272754" y="61050"/>
                    <a:pt x="259146" y="48837"/>
                    <a:pt x="243846" y="44816"/>
                  </a:cubicBezTo>
                  <a:cubicBezTo>
                    <a:pt x="225461" y="40001"/>
                    <a:pt x="210883" y="48986"/>
                    <a:pt x="210733" y="49085"/>
                  </a:cubicBezTo>
                  <a:lnTo>
                    <a:pt x="207300" y="43724"/>
                  </a:lnTo>
                  <a:cubicBezTo>
                    <a:pt x="207997" y="43302"/>
                    <a:pt x="224242" y="33150"/>
                    <a:pt x="245363" y="38635"/>
                  </a:cubicBezTo>
                  <a:cubicBezTo>
                    <a:pt x="263151" y="43252"/>
                    <a:pt x="278675" y="57450"/>
                    <a:pt x="291586" y="80684"/>
                  </a:cubicBezTo>
                  <a:cubicBezTo>
                    <a:pt x="299049" y="50475"/>
                    <a:pt x="273027" y="33448"/>
                    <a:pt x="272754" y="33274"/>
                  </a:cubicBezTo>
                  <a:lnTo>
                    <a:pt x="276187" y="27912"/>
                  </a:lnTo>
                  <a:cubicBezTo>
                    <a:pt x="276485" y="28111"/>
                    <a:pt x="306189" y="47546"/>
                    <a:pt x="297855" y="81925"/>
                  </a:cubicBezTo>
                  <a:cubicBezTo>
                    <a:pt x="310891" y="84457"/>
                    <a:pt x="335694" y="93814"/>
                    <a:pt x="338232" y="128516"/>
                  </a:cubicBezTo>
                  <a:close/>
                  <a:moveTo>
                    <a:pt x="318156" y="39107"/>
                  </a:moveTo>
                  <a:cubicBezTo>
                    <a:pt x="320370" y="45585"/>
                    <a:pt x="318902" y="52263"/>
                    <a:pt x="316862" y="57351"/>
                  </a:cubicBezTo>
                  <a:cubicBezTo>
                    <a:pt x="315991" y="49855"/>
                    <a:pt x="313379" y="36873"/>
                    <a:pt x="305344" y="25107"/>
                  </a:cubicBezTo>
                  <a:cubicBezTo>
                    <a:pt x="311961" y="28930"/>
                    <a:pt x="316265" y="33597"/>
                    <a:pt x="318156" y="39107"/>
                  </a:cubicBezTo>
                  <a:close/>
                  <a:moveTo>
                    <a:pt x="394182" y="225743"/>
                  </a:moveTo>
                  <a:cubicBezTo>
                    <a:pt x="395003" y="200847"/>
                    <a:pt x="396521" y="55986"/>
                    <a:pt x="321240" y="63209"/>
                  </a:cubicBezTo>
                  <a:cubicBezTo>
                    <a:pt x="324325" y="56954"/>
                    <a:pt x="327584" y="47075"/>
                    <a:pt x="324201" y="37096"/>
                  </a:cubicBezTo>
                  <a:cubicBezTo>
                    <a:pt x="320668" y="26721"/>
                    <a:pt x="310817" y="18927"/>
                    <a:pt x="295044" y="13838"/>
                  </a:cubicBezTo>
                  <a:cubicBezTo>
                    <a:pt x="278252" y="-112"/>
                    <a:pt x="248771" y="-7211"/>
                    <a:pt x="196901" y="10587"/>
                  </a:cubicBezTo>
                  <a:cubicBezTo>
                    <a:pt x="75523" y="52213"/>
                    <a:pt x="-8987" y="105779"/>
                    <a:pt x="765" y="153387"/>
                  </a:cubicBezTo>
                  <a:cubicBezTo>
                    <a:pt x="8303" y="190173"/>
                    <a:pt x="30842" y="211669"/>
                    <a:pt x="40694" y="219562"/>
                  </a:cubicBezTo>
                  <a:lnTo>
                    <a:pt x="42933" y="270820"/>
                  </a:lnTo>
                  <a:cubicBezTo>
                    <a:pt x="41365" y="276380"/>
                    <a:pt x="30021" y="320488"/>
                    <a:pt x="47087" y="361519"/>
                  </a:cubicBezTo>
                  <a:lnTo>
                    <a:pt x="49849" y="368171"/>
                  </a:lnTo>
                  <a:cubicBezTo>
                    <a:pt x="68184" y="412528"/>
                    <a:pt x="93161" y="472969"/>
                    <a:pt x="128537" y="472944"/>
                  </a:cubicBezTo>
                  <a:cubicBezTo>
                    <a:pt x="129308" y="472944"/>
                    <a:pt x="130080" y="472920"/>
                    <a:pt x="130851" y="472870"/>
                  </a:cubicBezTo>
                  <a:cubicBezTo>
                    <a:pt x="147718" y="471604"/>
                    <a:pt x="163291" y="468998"/>
                    <a:pt x="177148" y="465771"/>
                  </a:cubicBezTo>
                  <a:lnTo>
                    <a:pt x="210758" y="647095"/>
                  </a:lnTo>
                  <a:lnTo>
                    <a:pt x="369478" y="466441"/>
                  </a:lnTo>
                  <a:lnTo>
                    <a:pt x="364677" y="462271"/>
                  </a:lnTo>
                  <a:lnTo>
                    <a:pt x="214614" y="633046"/>
                  </a:lnTo>
                  <a:lnTo>
                    <a:pt x="183343" y="464232"/>
                  </a:lnTo>
                  <a:cubicBezTo>
                    <a:pt x="221928" y="454402"/>
                    <a:pt x="245985" y="440403"/>
                    <a:pt x="246333" y="440204"/>
                  </a:cubicBezTo>
                  <a:lnTo>
                    <a:pt x="243074" y="434743"/>
                  </a:lnTo>
                  <a:cubicBezTo>
                    <a:pt x="242627" y="435016"/>
                    <a:pt x="197125" y="461576"/>
                    <a:pt x="130378" y="466540"/>
                  </a:cubicBezTo>
                  <a:cubicBezTo>
                    <a:pt x="98186" y="468725"/>
                    <a:pt x="72711" y="406819"/>
                    <a:pt x="55720" y="365739"/>
                  </a:cubicBezTo>
                  <a:lnTo>
                    <a:pt x="52958" y="359061"/>
                  </a:lnTo>
                  <a:cubicBezTo>
                    <a:pt x="35992" y="318254"/>
                    <a:pt x="49053" y="272557"/>
                    <a:pt x="49177" y="272110"/>
                  </a:cubicBezTo>
                  <a:lnTo>
                    <a:pt x="49326" y="271589"/>
                  </a:lnTo>
                  <a:lnTo>
                    <a:pt x="46465" y="205240"/>
                  </a:lnTo>
                  <a:cubicBezTo>
                    <a:pt x="49127" y="183769"/>
                    <a:pt x="58556" y="148745"/>
                    <a:pt x="91245" y="133678"/>
                  </a:cubicBezTo>
                  <a:cubicBezTo>
                    <a:pt x="91245" y="133678"/>
                    <a:pt x="147668" y="103942"/>
                    <a:pt x="194986" y="93020"/>
                  </a:cubicBezTo>
                  <a:cubicBezTo>
                    <a:pt x="175332" y="107888"/>
                    <a:pt x="143389" y="127498"/>
                    <a:pt x="106147" y="132487"/>
                  </a:cubicBezTo>
                  <a:lnTo>
                    <a:pt x="107018" y="138792"/>
                  </a:lnTo>
                  <a:cubicBezTo>
                    <a:pt x="153092" y="132586"/>
                    <a:pt x="190582" y="105655"/>
                    <a:pt x="208644" y="90389"/>
                  </a:cubicBezTo>
                  <a:cubicBezTo>
                    <a:pt x="226058" y="87758"/>
                    <a:pt x="241184" y="88652"/>
                    <a:pt x="250090" y="95999"/>
                  </a:cubicBezTo>
                  <a:lnTo>
                    <a:pt x="269022" y="138692"/>
                  </a:lnTo>
                  <a:cubicBezTo>
                    <a:pt x="276261" y="140083"/>
                    <a:pt x="285939" y="145171"/>
                    <a:pt x="296263" y="159741"/>
                  </a:cubicBezTo>
                  <a:cubicBezTo>
                    <a:pt x="313777" y="184315"/>
                    <a:pt x="328356" y="254040"/>
                    <a:pt x="333256" y="279582"/>
                  </a:cubicBezTo>
                  <a:lnTo>
                    <a:pt x="350148" y="250143"/>
                  </a:lnTo>
                  <a:cubicBezTo>
                    <a:pt x="360498" y="235299"/>
                    <a:pt x="376668" y="226264"/>
                    <a:pt x="387739" y="229764"/>
                  </a:cubicBezTo>
                  <a:cubicBezTo>
                    <a:pt x="399431" y="233463"/>
                    <a:pt x="404730" y="250590"/>
                    <a:pt x="402591" y="278018"/>
                  </a:cubicBezTo>
                  <a:cubicBezTo>
                    <a:pt x="397118" y="348661"/>
                    <a:pt x="345347" y="356827"/>
                    <a:pt x="343158" y="357150"/>
                  </a:cubicBezTo>
                  <a:lnTo>
                    <a:pt x="342063" y="357299"/>
                  </a:lnTo>
                  <a:lnTo>
                    <a:pt x="310220" y="390238"/>
                  </a:lnTo>
                  <a:lnTo>
                    <a:pt x="314797" y="394656"/>
                  </a:lnTo>
                  <a:lnTo>
                    <a:pt x="345173" y="363232"/>
                  </a:lnTo>
                  <a:cubicBezTo>
                    <a:pt x="353432" y="361544"/>
                    <a:pt x="403511" y="348462"/>
                    <a:pt x="408935" y="278514"/>
                  </a:cubicBezTo>
                  <a:cubicBezTo>
                    <a:pt x="411547" y="244806"/>
                    <a:pt x="403213" y="231080"/>
                    <a:pt x="394182" y="225743"/>
                  </a:cubicBezTo>
                  <a:close/>
                  <a:moveTo>
                    <a:pt x="108461" y="182032"/>
                  </a:moveTo>
                  <a:lnTo>
                    <a:pt x="111371" y="190198"/>
                  </a:lnTo>
                  <a:cubicBezTo>
                    <a:pt x="112118" y="192308"/>
                    <a:pt x="110202" y="194443"/>
                    <a:pt x="108013" y="193847"/>
                  </a:cubicBezTo>
                  <a:cubicBezTo>
                    <a:pt x="99206" y="191489"/>
                    <a:pt x="81518" y="187244"/>
                    <a:pt x="74801" y="189329"/>
                  </a:cubicBezTo>
                  <a:cubicBezTo>
                    <a:pt x="69353" y="191042"/>
                    <a:pt x="62113" y="197396"/>
                    <a:pt x="57188" y="202212"/>
                  </a:cubicBezTo>
                  <a:cubicBezTo>
                    <a:pt x="55322" y="204024"/>
                    <a:pt x="52187" y="202534"/>
                    <a:pt x="52436" y="199928"/>
                  </a:cubicBezTo>
                  <a:lnTo>
                    <a:pt x="53307" y="190620"/>
                  </a:lnTo>
                  <a:cubicBezTo>
                    <a:pt x="53381" y="189975"/>
                    <a:pt x="53630" y="189404"/>
                    <a:pt x="54078" y="188932"/>
                  </a:cubicBezTo>
                  <a:cubicBezTo>
                    <a:pt x="57536" y="185358"/>
                    <a:pt x="74279" y="170440"/>
                    <a:pt x="106570" y="180244"/>
                  </a:cubicBezTo>
                  <a:cubicBezTo>
                    <a:pt x="107441" y="180493"/>
                    <a:pt x="108162" y="181188"/>
                    <a:pt x="108461" y="182032"/>
                  </a:cubicBezTo>
                  <a:close/>
                  <a:moveTo>
                    <a:pt x="192150" y="141572"/>
                  </a:moveTo>
                  <a:cubicBezTo>
                    <a:pt x="209340" y="137203"/>
                    <a:pt x="228819" y="144402"/>
                    <a:pt x="237328" y="148174"/>
                  </a:cubicBezTo>
                  <a:cubicBezTo>
                    <a:pt x="239766" y="149267"/>
                    <a:pt x="240860" y="152121"/>
                    <a:pt x="239791" y="154579"/>
                  </a:cubicBezTo>
                  <a:lnTo>
                    <a:pt x="239268" y="155795"/>
                  </a:lnTo>
                  <a:cubicBezTo>
                    <a:pt x="238323" y="157929"/>
                    <a:pt x="235984" y="159121"/>
                    <a:pt x="233696" y="158600"/>
                  </a:cubicBezTo>
                  <a:cubicBezTo>
                    <a:pt x="226456" y="156937"/>
                    <a:pt x="210684" y="153735"/>
                    <a:pt x="199737" y="154603"/>
                  </a:cubicBezTo>
                  <a:cubicBezTo>
                    <a:pt x="185084" y="155770"/>
                    <a:pt x="154883" y="180095"/>
                    <a:pt x="151101" y="179227"/>
                  </a:cubicBezTo>
                  <a:cubicBezTo>
                    <a:pt x="148141" y="178556"/>
                    <a:pt x="149410" y="170092"/>
                    <a:pt x="150131" y="166443"/>
                  </a:cubicBezTo>
                  <a:cubicBezTo>
                    <a:pt x="150330" y="165351"/>
                    <a:pt x="150902" y="164408"/>
                    <a:pt x="151748" y="163663"/>
                  </a:cubicBezTo>
                  <a:cubicBezTo>
                    <a:pt x="156375" y="159717"/>
                    <a:pt x="172894" y="146487"/>
                    <a:pt x="192150" y="141572"/>
                  </a:cubicBezTo>
                  <a:close/>
                  <a:moveTo>
                    <a:pt x="104853" y="376933"/>
                  </a:moveTo>
                  <a:cubicBezTo>
                    <a:pt x="115974" y="383238"/>
                    <a:pt x="139284" y="391950"/>
                    <a:pt x="170033" y="378745"/>
                  </a:cubicBezTo>
                  <a:cubicBezTo>
                    <a:pt x="201155" y="365391"/>
                    <a:pt x="220759" y="334438"/>
                    <a:pt x="229466" y="317733"/>
                  </a:cubicBezTo>
                  <a:cubicBezTo>
                    <a:pt x="206703" y="333991"/>
                    <a:pt x="150479" y="371150"/>
                    <a:pt x="104853" y="376933"/>
                  </a:cubicBezTo>
                  <a:close/>
                  <a:moveTo>
                    <a:pt x="138289" y="392000"/>
                  </a:moveTo>
                  <a:cubicBezTo>
                    <a:pt x="111247" y="392000"/>
                    <a:pt x="94455" y="377703"/>
                    <a:pt x="93509" y="376884"/>
                  </a:cubicBezTo>
                  <a:lnTo>
                    <a:pt x="87414" y="371547"/>
                  </a:lnTo>
                  <a:lnTo>
                    <a:pt x="95524" y="371323"/>
                  </a:lnTo>
                  <a:cubicBezTo>
                    <a:pt x="151748" y="369685"/>
                    <a:pt x="234890" y="305868"/>
                    <a:pt x="235736" y="305223"/>
                  </a:cubicBezTo>
                  <a:lnTo>
                    <a:pt x="244791" y="298223"/>
                  </a:lnTo>
                  <a:lnTo>
                    <a:pt x="240636" y="308872"/>
                  </a:lnTo>
                  <a:cubicBezTo>
                    <a:pt x="239766" y="311155"/>
                    <a:pt x="218495" y="364870"/>
                    <a:pt x="172546" y="384578"/>
                  </a:cubicBezTo>
                  <a:cubicBezTo>
                    <a:pt x="159908" y="390014"/>
                    <a:pt x="148390" y="392000"/>
                    <a:pt x="138289" y="392000"/>
                  </a:cubicBezTo>
                  <a:close/>
                  <a:moveTo>
                    <a:pt x="166899" y="307258"/>
                  </a:moveTo>
                  <a:lnTo>
                    <a:pt x="144807" y="303460"/>
                  </a:lnTo>
                  <a:lnTo>
                    <a:pt x="145902" y="297205"/>
                  </a:lnTo>
                  <a:lnTo>
                    <a:pt x="167968" y="300978"/>
                  </a:lnTo>
                  <a:close/>
                  <a:moveTo>
                    <a:pt x="133811" y="323492"/>
                  </a:moveTo>
                  <a:cubicBezTo>
                    <a:pt x="131522" y="323492"/>
                    <a:pt x="113113" y="323020"/>
                    <a:pt x="101719" y="308102"/>
                  </a:cubicBezTo>
                  <a:cubicBezTo>
                    <a:pt x="89753" y="292439"/>
                    <a:pt x="116347" y="243640"/>
                    <a:pt x="119432" y="238129"/>
                  </a:cubicBezTo>
                  <a:lnTo>
                    <a:pt x="124980" y="241232"/>
                  </a:lnTo>
                  <a:cubicBezTo>
                    <a:pt x="114183" y="260643"/>
                    <a:pt x="99654" y="294922"/>
                    <a:pt x="106794" y="304255"/>
                  </a:cubicBezTo>
                  <a:cubicBezTo>
                    <a:pt x="116745" y="317311"/>
                    <a:pt x="133662" y="317162"/>
                    <a:pt x="133886" y="317137"/>
                  </a:cubicBezTo>
                  <a:lnTo>
                    <a:pt x="134010" y="323492"/>
                  </a:lnTo>
                  <a:cubicBezTo>
                    <a:pt x="133960" y="323492"/>
                    <a:pt x="133911" y="323492"/>
                    <a:pt x="133811" y="323492"/>
                  </a:cubicBezTo>
                  <a:close/>
                  <a:moveTo>
                    <a:pt x="111919" y="240040"/>
                  </a:moveTo>
                  <a:cubicBezTo>
                    <a:pt x="102614" y="225222"/>
                    <a:pt x="91569" y="228349"/>
                    <a:pt x="91569" y="228349"/>
                  </a:cubicBezTo>
                  <a:cubicBezTo>
                    <a:pt x="89927" y="228374"/>
                    <a:pt x="88335" y="228746"/>
                    <a:pt x="86742" y="229243"/>
                  </a:cubicBezTo>
                  <a:cubicBezTo>
                    <a:pt x="88559" y="238824"/>
                    <a:pt x="92912" y="269802"/>
                    <a:pt x="74428" y="271142"/>
                  </a:cubicBezTo>
                  <a:cubicBezTo>
                    <a:pt x="63233" y="271986"/>
                    <a:pt x="59128" y="263820"/>
                    <a:pt x="61591" y="253817"/>
                  </a:cubicBezTo>
                  <a:cubicBezTo>
                    <a:pt x="56516" y="262057"/>
                    <a:pt x="53406" y="269107"/>
                    <a:pt x="53406" y="269107"/>
                  </a:cubicBezTo>
                  <a:cubicBezTo>
                    <a:pt x="61740" y="239693"/>
                    <a:pt x="74254" y="227034"/>
                    <a:pt x="90698" y="222864"/>
                  </a:cubicBezTo>
                  <a:cubicBezTo>
                    <a:pt x="107167" y="218669"/>
                    <a:pt x="111919" y="240040"/>
                    <a:pt x="111919" y="240040"/>
                  </a:cubicBezTo>
                  <a:close/>
                  <a:moveTo>
                    <a:pt x="244692" y="216435"/>
                  </a:moveTo>
                  <a:cubicBezTo>
                    <a:pt x="244692" y="216435"/>
                    <a:pt x="220461" y="186127"/>
                    <a:pt x="194364" y="193574"/>
                  </a:cubicBezTo>
                  <a:cubicBezTo>
                    <a:pt x="168590" y="200946"/>
                    <a:pt x="166526" y="216311"/>
                    <a:pt x="167421" y="228548"/>
                  </a:cubicBezTo>
                  <a:cubicBezTo>
                    <a:pt x="167595" y="238204"/>
                    <a:pt x="173491" y="243987"/>
                    <a:pt x="173491" y="243987"/>
                  </a:cubicBezTo>
                  <a:cubicBezTo>
                    <a:pt x="206330" y="245774"/>
                    <a:pt x="195981" y="208169"/>
                    <a:pt x="193170" y="199457"/>
                  </a:cubicBezTo>
                  <a:cubicBezTo>
                    <a:pt x="194836" y="199035"/>
                    <a:pt x="196578" y="198712"/>
                    <a:pt x="198444" y="198637"/>
                  </a:cubicBezTo>
                  <a:cubicBezTo>
                    <a:pt x="221754" y="197545"/>
                    <a:pt x="244692" y="216435"/>
                    <a:pt x="244692" y="216435"/>
                  </a:cubicBezTo>
                  <a:close/>
                  <a:moveTo>
                    <a:pt x="350099" y="286780"/>
                  </a:moveTo>
                  <a:lnTo>
                    <a:pt x="344924" y="283082"/>
                  </a:lnTo>
                  <a:cubicBezTo>
                    <a:pt x="375972" y="239916"/>
                    <a:pt x="393486" y="246519"/>
                    <a:pt x="395376" y="247388"/>
                  </a:cubicBezTo>
                  <a:lnTo>
                    <a:pt x="392764" y="253196"/>
                  </a:lnTo>
                  <a:cubicBezTo>
                    <a:pt x="392590" y="253121"/>
                    <a:pt x="377987" y="248008"/>
                    <a:pt x="350099" y="286780"/>
                  </a:cubicBezTo>
                </a:path>
              </a:pathLst>
            </a:custGeom>
            <a:solidFill>
              <a:srgbClr val="100F0D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66" name="Forma libre: forma 265">
              <a:extLst>
                <a:ext uri="{FF2B5EF4-FFF2-40B4-BE49-F238E27FC236}">
                  <a16:creationId xmlns:a16="http://schemas.microsoft.com/office/drawing/2014/main" xmlns="" id="{298BFBEB-BDB8-4720-B590-CA418E3391D2}"/>
                </a:ext>
              </a:extLst>
            </p:cNvPr>
            <p:cNvSpPr/>
            <p:nvPr/>
          </p:nvSpPr>
          <p:spPr>
            <a:xfrm>
              <a:off x="3006472" y="15992302"/>
              <a:ext cx="298339" cy="474065"/>
            </a:xfrm>
            <a:custGeom>
              <a:avLst/>
              <a:gdLst>
                <a:gd name="connsiteX0" fmla="*/ 182085 w 298339"/>
                <a:gd name="connsiteY0" fmla="*/ 414170 h 474065"/>
                <a:gd name="connsiteX1" fmla="*/ 71504 w 298339"/>
                <a:gd name="connsiteY1" fmla="*/ 349956 h 474065"/>
                <a:gd name="connsiteX2" fmla="*/ 776 w 298339"/>
                <a:gd name="connsiteY2" fmla="*/ 278916 h 474065"/>
                <a:gd name="connsiteX3" fmla="*/ 83719 w 298339"/>
                <a:gd name="connsiteY3" fmla="*/ 287479 h 474065"/>
                <a:gd name="connsiteX4" fmla="*/ 122727 w 298339"/>
                <a:gd name="connsiteY4" fmla="*/ 244488 h 474065"/>
                <a:gd name="connsiteX5" fmla="*/ 71504 w 298339"/>
                <a:gd name="connsiteY5" fmla="*/ 38838 h 474065"/>
                <a:gd name="connsiteX6" fmla="*/ 144421 w 298339"/>
                <a:gd name="connsiteY6" fmla="*/ 174738 h 474065"/>
                <a:gd name="connsiteX7" fmla="*/ 114592 w 298339"/>
                <a:gd name="connsiteY7" fmla="*/ 19800 h 474065"/>
                <a:gd name="connsiteX8" fmla="*/ 144694 w 298339"/>
                <a:gd name="connsiteY8" fmla="*/ 19800 h 474065"/>
                <a:gd name="connsiteX9" fmla="*/ 191017 w 298339"/>
                <a:gd name="connsiteY9" fmla="*/ 195812 h 474065"/>
                <a:gd name="connsiteX10" fmla="*/ 285353 w 298339"/>
                <a:gd name="connsiteY10" fmla="*/ 383217 h 474065"/>
                <a:gd name="connsiteX11" fmla="*/ 298339 w 298339"/>
                <a:gd name="connsiteY11" fmla="*/ 405110 h 474065"/>
                <a:gd name="connsiteX12" fmla="*/ 212163 w 298339"/>
                <a:gd name="connsiteY12" fmla="*/ 474066 h 474065"/>
                <a:gd name="connsiteX13" fmla="*/ 182085 w 298339"/>
                <a:gd name="connsiteY13" fmla="*/ 414170 h 474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8339" h="474065">
                  <a:moveTo>
                    <a:pt x="182085" y="414170"/>
                  </a:moveTo>
                  <a:cubicBezTo>
                    <a:pt x="182085" y="414170"/>
                    <a:pt x="112154" y="406724"/>
                    <a:pt x="71504" y="349956"/>
                  </a:cubicBezTo>
                  <a:cubicBezTo>
                    <a:pt x="30853" y="293163"/>
                    <a:pt x="8911" y="315776"/>
                    <a:pt x="776" y="278916"/>
                  </a:cubicBezTo>
                  <a:cubicBezTo>
                    <a:pt x="-7359" y="242055"/>
                    <a:pt x="50382" y="276955"/>
                    <a:pt x="83719" y="287479"/>
                  </a:cubicBezTo>
                  <a:cubicBezTo>
                    <a:pt x="117055" y="298029"/>
                    <a:pt x="149321" y="308032"/>
                    <a:pt x="122727" y="244488"/>
                  </a:cubicBezTo>
                  <a:cubicBezTo>
                    <a:pt x="96158" y="180944"/>
                    <a:pt x="42944" y="70635"/>
                    <a:pt x="71504" y="38838"/>
                  </a:cubicBezTo>
                  <a:cubicBezTo>
                    <a:pt x="91306" y="16821"/>
                    <a:pt x="114070" y="130381"/>
                    <a:pt x="144421" y="174738"/>
                  </a:cubicBezTo>
                  <a:cubicBezTo>
                    <a:pt x="144421" y="174738"/>
                    <a:pt x="110537" y="47377"/>
                    <a:pt x="114592" y="19800"/>
                  </a:cubicBezTo>
                  <a:cubicBezTo>
                    <a:pt x="118672" y="-7802"/>
                    <a:pt x="135738" y="-5370"/>
                    <a:pt x="144694" y="19800"/>
                  </a:cubicBezTo>
                  <a:cubicBezTo>
                    <a:pt x="153625" y="44944"/>
                    <a:pt x="179647" y="170667"/>
                    <a:pt x="191017" y="195812"/>
                  </a:cubicBezTo>
                  <a:cubicBezTo>
                    <a:pt x="202411" y="220957"/>
                    <a:pt x="285353" y="383217"/>
                    <a:pt x="285353" y="383217"/>
                  </a:cubicBezTo>
                  <a:lnTo>
                    <a:pt x="298339" y="405110"/>
                  </a:lnTo>
                  <a:lnTo>
                    <a:pt x="212163" y="474066"/>
                  </a:lnTo>
                  <a:lnTo>
                    <a:pt x="182085" y="414170"/>
                  </a:lnTo>
                </a:path>
              </a:pathLst>
            </a:custGeom>
            <a:solidFill>
              <a:srgbClr val="EABEB1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67" name="Forma libre: forma 266">
              <a:extLst>
                <a:ext uri="{FF2B5EF4-FFF2-40B4-BE49-F238E27FC236}">
                  <a16:creationId xmlns:a16="http://schemas.microsoft.com/office/drawing/2014/main" xmlns="" id="{45ECA7A0-C1A6-4900-BBEE-AB22C1A57FAB}"/>
                </a:ext>
              </a:extLst>
            </p:cNvPr>
            <p:cNvSpPr/>
            <p:nvPr/>
          </p:nvSpPr>
          <p:spPr>
            <a:xfrm>
              <a:off x="3002686" y="15991227"/>
              <a:ext cx="304115" cy="480080"/>
            </a:xfrm>
            <a:custGeom>
              <a:avLst/>
              <a:gdLst>
                <a:gd name="connsiteX0" fmla="*/ 93276 w 304115"/>
                <a:gd name="connsiteY0" fmla="*/ 73671 h 480080"/>
                <a:gd name="connsiteX1" fmla="*/ 100888 w 304115"/>
                <a:gd name="connsiteY1" fmla="*/ 76749 h 480080"/>
                <a:gd name="connsiteX2" fmla="*/ 96560 w 304115"/>
                <a:gd name="connsiteY2" fmla="*/ 63668 h 480080"/>
                <a:gd name="connsiteX3" fmla="*/ 89942 w 304115"/>
                <a:gd name="connsiteY3" fmla="*/ 48328 h 480080"/>
                <a:gd name="connsiteX4" fmla="*/ 93276 w 304115"/>
                <a:gd name="connsiteY4" fmla="*/ 73671 h 480080"/>
                <a:gd name="connsiteX5" fmla="*/ 304115 w 304115"/>
                <a:gd name="connsiteY5" fmla="*/ 408668 h 480080"/>
                <a:gd name="connsiteX6" fmla="*/ 214878 w 304115"/>
                <a:gd name="connsiteY6" fmla="*/ 480081 h 480080"/>
                <a:gd name="connsiteX7" fmla="*/ 183806 w 304115"/>
                <a:gd name="connsiteY7" fmla="*/ 418249 h 480080"/>
                <a:gd name="connsiteX8" fmla="*/ 127533 w 304115"/>
                <a:gd name="connsiteY8" fmla="*/ 401594 h 480080"/>
                <a:gd name="connsiteX9" fmla="*/ 54889 w 304115"/>
                <a:gd name="connsiteY9" fmla="*/ 331447 h 480080"/>
                <a:gd name="connsiteX10" fmla="*/ 19886 w 304115"/>
                <a:gd name="connsiteY10" fmla="*/ 307146 h 480080"/>
                <a:gd name="connsiteX11" fmla="*/ 15284 w 304115"/>
                <a:gd name="connsiteY11" fmla="*/ 304466 h 480080"/>
                <a:gd name="connsiteX12" fmla="*/ 158 w 304115"/>
                <a:gd name="connsiteY12" fmla="*/ 271254 h 480080"/>
                <a:gd name="connsiteX13" fmla="*/ 8119 w 304115"/>
                <a:gd name="connsiteY13" fmla="*/ 261449 h 480080"/>
                <a:gd name="connsiteX14" fmla="*/ 71956 w 304115"/>
                <a:gd name="connsiteY14" fmla="*/ 278229 h 480080"/>
                <a:gd name="connsiteX15" fmla="*/ 101958 w 304115"/>
                <a:gd name="connsiteY15" fmla="*/ 289672 h 480080"/>
                <a:gd name="connsiteX16" fmla="*/ 129871 w 304115"/>
                <a:gd name="connsiteY16" fmla="*/ 290714 h 480080"/>
                <a:gd name="connsiteX17" fmla="*/ 127110 w 304115"/>
                <a:gd name="connsiteY17" fmla="*/ 255715 h 480080"/>
                <a:gd name="connsiteX18" fmla="*/ 64020 w 304115"/>
                <a:gd name="connsiteY18" fmla="*/ 64065 h 480080"/>
                <a:gd name="connsiteX19" fmla="*/ 79991 w 304115"/>
                <a:gd name="connsiteY19" fmla="*/ 33981 h 480080"/>
                <a:gd name="connsiteX20" fmla="*/ 102680 w 304115"/>
                <a:gd name="connsiteY20" fmla="*/ 61955 h 480080"/>
                <a:gd name="connsiteX21" fmla="*/ 138902 w 304115"/>
                <a:gd name="connsiteY21" fmla="*/ 150470 h 480080"/>
                <a:gd name="connsiteX22" fmla="*/ 122880 w 304115"/>
                <a:gd name="connsiteY22" fmla="*/ 82483 h 480080"/>
                <a:gd name="connsiteX23" fmla="*/ 119796 w 304115"/>
                <a:gd name="connsiteY23" fmla="*/ 4518 h 480080"/>
                <a:gd name="connsiteX24" fmla="*/ 125368 w 304115"/>
                <a:gd name="connsiteY24" fmla="*/ 0 h 480080"/>
                <a:gd name="connsiteX25" fmla="*/ 125990 w 304115"/>
                <a:gd name="connsiteY25" fmla="*/ 3128 h 480080"/>
                <a:gd name="connsiteX26" fmla="*/ 126861 w 304115"/>
                <a:gd name="connsiteY26" fmla="*/ 6156 h 480080"/>
                <a:gd name="connsiteX27" fmla="*/ 129100 w 304115"/>
                <a:gd name="connsiteY27" fmla="*/ 81044 h 480080"/>
                <a:gd name="connsiteX28" fmla="*/ 150644 w 304115"/>
                <a:gd name="connsiteY28" fmla="*/ 172487 h 480080"/>
                <a:gd name="connsiteX29" fmla="*/ 171740 w 304115"/>
                <a:gd name="connsiteY29" fmla="*/ 209174 h 480080"/>
                <a:gd name="connsiteX30" fmla="*/ 165869 w 304115"/>
                <a:gd name="connsiteY30" fmla="*/ 211656 h 480080"/>
                <a:gd name="connsiteX31" fmla="*/ 141066 w 304115"/>
                <a:gd name="connsiteY31" fmla="*/ 170378 h 480080"/>
                <a:gd name="connsiteX32" fmla="*/ 140668 w 304115"/>
                <a:gd name="connsiteY32" fmla="*/ 169732 h 480080"/>
                <a:gd name="connsiteX33" fmla="*/ 103202 w 304115"/>
                <a:gd name="connsiteY33" fmla="*/ 82955 h 480080"/>
                <a:gd name="connsiteX34" fmla="*/ 100913 w 304115"/>
                <a:gd name="connsiteY34" fmla="*/ 83104 h 480080"/>
                <a:gd name="connsiteX35" fmla="*/ 88673 w 304115"/>
                <a:gd name="connsiteY35" fmla="*/ 78065 h 480080"/>
                <a:gd name="connsiteX36" fmla="*/ 84643 w 304115"/>
                <a:gd name="connsiteY36" fmla="*/ 42048 h 480080"/>
                <a:gd name="connsiteX37" fmla="*/ 80464 w 304115"/>
                <a:gd name="connsiteY37" fmla="*/ 40311 h 480080"/>
                <a:gd name="connsiteX38" fmla="*/ 70338 w 304115"/>
                <a:gd name="connsiteY38" fmla="*/ 64810 h 480080"/>
                <a:gd name="connsiteX39" fmla="*/ 132906 w 304115"/>
                <a:gd name="connsiteY39" fmla="*/ 253084 h 480080"/>
                <a:gd name="connsiteX40" fmla="*/ 134498 w 304115"/>
                <a:gd name="connsiteY40" fmla="*/ 295058 h 480080"/>
                <a:gd name="connsiteX41" fmla="*/ 99719 w 304115"/>
                <a:gd name="connsiteY41" fmla="*/ 295604 h 480080"/>
                <a:gd name="connsiteX42" fmla="*/ 69667 w 304115"/>
                <a:gd name="connsiteY42" fmla="*/ 284161 h 480080"/>
                <a:gd name="connsiteX43" fmla="*/ 15184 w 304115"/>
                <a:gd name="connsiteY43" fmla="*/ 266960 h 480080"/>
                <a:gd name="connsiteX44" fmla="*/ 31554 w 304115"/>
                <a:gd name="connsiteY44" fmla="*/ 284757 h 480080"/>
                <a:gd name="connsiteX45" fmla="*/ 47924 w 304115"/>
                <a:gd name="connsiteY45" fmla="*/ 279495 h 480080"/>
                <a:gd name="connsiteX46" fmla="*/ 52277 w 304115"/>
                <a:gd name="connsiteY46" fmla="*/ 284112 h 480080"/>
                <a:gd name="connsiteX47" fmla="*/ 34564 w 304115"/>
                <a:gd name="connsiteY47" fmla="*/ 291434 h 480080"/>
                <a:gd name="connsiteX48" fmla="*/ 30236 w 304115"/>
                <a:gd name="connsiteY48" fmla="*/ 290962 h 480080"/>
                <a:gd name="connsiteX49" fmla="*/ 8716 w 304115"/>
                <a:gd name="connsiteY49" fmla="*/ 268052 h 480080"/>
                <a:gd name="connsiteX50" fmla="*/ 6477 w 304115"/>
                <a:gd name="connsiteY50" fmla="*/ 272098 h 480080"/>
                <a:gd name="connsiteX51" fmla="*/ 18543 w 304115"/>
                <a:gd name="connsiteY51" fmla="*/ 299005 h 480080"/>
                <a:gd name="connsiteX52" fmla="*/ 23071 w 304115"/>
                <a:gd name="connsiteY52" fmla="*/ 301661 h 480080"/>
                <a:gd name="connsiteX53" fmla="*/ 59790 w 304115"/>
                <a:gd name="connsiteY53" fmla="*/ 327401 h 480080"/>
                <a:gd name="connsiteX54" fmla="*/ 130319 w 304115"/>
                <a:gd name="connsiteY54" fmla="*/ 395885 h 480080"/>
                <a:gd name="connsiteX55" fmla="*/ 186120 w 304115"/>
                <a:gd name="connsiteY55" fmla="*/ 412069 h 480080"/>
                <a:gd name="connsiteX56" fmla="*/ 187911 w 304115"/>
                <a:gd name="connsiteY56" fmla="*/ 412217 h 480080"/>
                <a:gd name="connsiteX57" fmla="*/ 217043 w 304115"/>
                <a:gd name="connsiteY57" fmla="*/ 470201 h 480080"/>
                <a:gd name="connsiteX58" fmla="*/ 300135 w 304115"/>
                <a:gd name="connsiteY58" fmla="*/ 403704 h 480080"/>
                <a:gd name="connsiteX59" fmla="*/ 152435 w 304115"/>
                <a:gd name="connsiteY59" fmla="*/ 49693 h 480080"/>
                <a:gd name="connsiteX60" fmla="*/ 153505 w 304115"/>
                <a:gd name="connsiteY60" fmla="*/ 43438 h 480080"/>
                <a:gd name="connsiteX61" fmla="*/ 139524 w 304115"/>
                <a:gd name="connsiteY61" fmla="*/ 34006 h 480080"/>
                <a:gd name="connsiteX62" fmla="*/ 138504 w 304115"/>
                <a:gd name="connsiteY62" fmla="*/ 10425 h 480080"/>
                <a:gd name="connsiteX63" fmla="*/ 132409 w 304115"/>
                <a:gd name="connsiteY63" fmla="*/ 8588 h 480080"/>
                <a:gd name="connsiteX64" fmla="*/ 134150 w 304115"/>
                <a:gd name="connsiteY64" fmla="*/ 37407 h 480080"/>
                <a:gd name="connsiteX65" fmla="*/ 152435 w 304115"/>
                <a:gd name="connsiteY65" fmla="*/ 49693 h 480080"/>
                <a:gd name="connsiteX66" fmla="*/ 197738 w 304115"/>
                <a:gd name="connsiteY66" fmla="*/ 218383 h 480080"/>
                <a:gd name="connsiteX67" fmla="*/ 185274 w 304115"/>
                <a:gd name="connsiteY67" fmla="*/ 178718 h 480080"/>
                <a:gd name="connsiteX68" fmla="*/ 191344 w 304115"/>
                <a:gd name="connsiteY68" fmla="*/ 176806 h 480080"/>
                <a:gd name="connsiteX69" fmla="*/ 203808 w 304115"/>
                <a:gd name="connsiteY69" fmla="*/ 216497 h 480080"/>
                <a:gd name="connsiteX70" fmla="*/ 197738 w 304115"/>
                <a:gd name="connsiteY70" fmla="*/ 218383 h 48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04115" h="480080">
                  <a:moveTo>
                    <a:pt x="93276" y="73671"/>
                  </a:moveTo>
                  <a:cubicBezTo>
                    <a:pt x="95863" y="76377"/>
                    <a:pt x="99172" y="76749"/>
                    <a:pt x="100888" y="76749"/>
                  </a:cubicBezTo>
                  <a:cubicBezTo>
                    <a:pt x="99047" y="71711"/>
                    <a:pt x="97555" y="67243"/>
                    <a:pt x="96560" y="63668"/>
                  </a:cubicBezTo>
                  <a:cubicBezTo>
                    <a:pt x="94768" y="57363"/>
                    <a:pt x="92430" y="52225"/>
                    <a:pt x="89942" y="48328"/>
                  </a:cubicBezTo>
                  <a:cubicBezTo>
                    <a:pt x="87479" y="63594"/>
                    <a:pt x="90241" y="70544"/>
                    <a:pt x="93276" y="73671"/>
                  </a:cubicBezTo>
                  <a:close/>
                  <a:moveTo>
                    <a:pt x="304115" y="408668"/>
                  </a:moveTo>
                  <a:lnTo>
                    <a:pt x="214878" y="480081"/>
                  </a:lnTo>
                  <a:lnTo>
                    <a:pt x="183806" y="418249"/>
                  </a:lnTo>
                  <a:cubicBezTo>
                    <a:pt x="177189" y="417505"/>
                    <a:pt x="153654" y="414203"/>
                    <a:pt x="127533" y="401594"/>
                  </a:cubicBezTo>
                  <a:cubicBezTo>
                    <a:pt x="97182" y="386974"/>
                    <a:pt x="56606" y="333706"/>
                    <a:pt x="54889" y="331447"/>
                  </a:cubicBezTo>
                  <a:cubicBezTo>
                    <a:pt x="47351" y="323057"/>
                    <a:pt x="30161" y="313104"/>
                    <a:pt x="19886" y="307146"/>
                  </a:cubicBezTo>
                  <a:cubicBezTo>
                    <a:pt x="18120" y="306129"/>
                    <a:pt x="16553" y="305210"/>
                    <a:pt x="15284" y="304466"/>
                  </a:cubicBezTo>
                  <a:cubicBezTo>
                    <a:pt x="7721" y="299948"/>
                    <a:pt x="-1310" y="282374"/>
                    <a:pt x="158" y="271254"/>
                  </a:cubicBezTo>
                  <a:cubicBezTo>
                    <a:pt x="830" y="266190"/>
                    <a:pt x="3641" y="262715"/>
                    <a:pt x="8119" y="261449"/>
                  </a:cubicBezTo>
                  <a:cubicBezTo>
                    <a:pt x="19787" y="258148"/>
                    <a:pt x="36132" y="264428"/>
                    <a:pt x="71956" y="278229"/>
                  </a:cubicBezTo>
                  <a:cubicBezTo>
                    <a:pt x="80762" y="281605"/>
                    <a:pt x="90689" y="285452"/>
                    <a:pt x="101958" y="289672"/>
                  </a:cubicBezTo>
                  <a:cubicBezTo>
                    <a:pt x="115915" y="294884"/>
                    <a:pt x="125567" y="295257"/>
                    <a:pt x="129871" y="290714"/>
                  </a:cubicBezTo>
                  <a:cubicBezTo>
                    <a:pt x="136986" y="283193"/>
                    <a:pt x="130294" y="262914"/>
                    <a:pt x="127110" y="255715"/>
                  </a:cubicBezTo>
                  <a:cubicBezTo>
                    <a:pt x="124348" y="249733"/>
                    <a:pt x="58820" y="107677"/>
                    <a:pt x="64020" y="64065"/>
                  </a:cubicBezTo>
                  <a:cubicBezTo>
                    <a:pt x="66308" y="44754"/>
                    <a:pt x="71682" y="34627"/>
                    <a:pt x="79991" y="33981"/>
                  </a:cubicBezTo>
                  <a:cubicBezTo>
                    <a:pt x="89992" y="33311"/>
                    <a:pt x="98625" y="47484"/>
                    <a:pt x="102680" y="61955"/>
                  </a:cubicBezTo>
                  <a:cubicBezTo>
                    <a:pt x="107929" y="80696"/>
                    <a:pt x="127831" y="125897"/>
                    <a:pt x="138902" y="150470"/>
                  </a:cubicBezTo>
                  <a:lnTo>
                    <a:pt x="122880" y="82483"/>
                  </a:lnTo>
                  <a:cubicBezTo>
                    <a:pt x="111238" y="32020"/>
                    <a:pt x="114770" y="12237"/>
                    <a:pt x="119796" y="4518"/>
                  </a:cubicBezTo>
                  <a:cubicBezTo>
                    <a:pt x="122159" y="869"/>
                    <a:pt x="124672" y="149"/>
                    <a:pt x="125368" y="0"/>
                  </a:cubicBezTo>
                  <a:lnTo>
                    <a:pt x="125990" y="3128"/>
                  </a:lnTo>
                  <a:lnTo>
                    <a:pt x="126861" y="6156"/>
                  </a:lnTo>
                  <a:cubicBezTo>
                    <a:pt x="126736" y="6230"/>
                    <a:pt x="113278" y="12560"/>
                    <a:pt x="129100" y="81044"/>
                  </a:cubicBezTo>
                  <a:lnTo>
                    <a:pt x="150644" y="172487"/>
                  </a:lnTo>
                  <a:cubicBezTo>
                    <a:pt x="163854" y="190806"/>
                    <a:pt x="171392" y="208380"/>
                    <a:pt x="171740" y="209174"/>
                  </a:cubicBezTo>
                  <a:lnTo>
                    <a:pt x="165869" y="211656"/>
                  </a:lnTo>
                  <a:cubicBezTo>
                    <a:pt x="165770" y="211433"/>
                    <a:pt x="156565" y="189962"/>
                    <a:pt x="141066" y="170378"/>
                  </a:cubicBezTo>
                  <a:lnTo>
                    <a:pt x="140668" y="169732"/>
                  </a:lnTo>
                  <a:cubicBezTo>
                    <a:pt x="139474" y="167101"/>
                    <a:pt x="115964" y="116216"/>
                    <a:pt x="103202" y="82955"/>
                  </a:cubicBezTo>
                  <a:cubicBezTo>
                    <a:pt x="103078" y="82980"/>
                    <a:pt x="102232" y="83104"/>
                    <a:pt x="100913" y="83104"/>
                  </a:cubicBezTo>
                  <a:cubicBezTo>
                    <a:pt x="97978" y="83104"/>
                    <a:pt x="92853" y="82409"/>
                    <a:pt x="88673" y="78065"/>
                  </a:cubicBezTo>
                  <a:cubicBezTo>
                    <a:pt x="82330" y="71487"/>
                    <a:pt x="80986" y="59349"/>
                    <a:pt x="84643" y="42048"/>
                  </a:cubicBezTo>
                  <a:cubicBezTo>
                    <a:pt x="83126" y="40857"/>
                    <a:pt x="81683" y="40211"/>
                    <a:pt x="80464" y="40311"/>
                  </a:cubicBezTo>
                  <a:cubicBezTo>
                    <a:pt x="76956" y="40584"/>
                    <a:pt x="72453" y="47162"/>
                    <a:pt x="70338" y="64810"/>
                  </a:cubicBezTo>
                  <a:cubicBezTo>
                    <a:pt x="65363" y="106660"/>
                    <a:pt x="132234" y="251645"/>
                    <a:pt x="132906" y="253084"/>
                  </a:cubicBezTo>
                  <a:cubicBezTo>
                    <a:pt x="134274" y="256187"/>
                    <a:pt x="145768" y="283144"/>
                    <a:pt x="134498" y="295058"/>
                  </a:cubicBezTo>
                  <a:cubicBezTo>
                    <a:pt x="128204" y="301710"/>
                    <a:pt x="116512" y="301884"/>
                    <a:pt x="99719" y="295604"/>
                  </a:cubicBezTo>
                  <a:cubicBezTo>
                    <a:pt x="88450" y="291384"/>
                    <a:pt x="78474" y="287562"/>
                    <a:pt x="69667" y="284161"/>
                  </a:cubicBezTo>
                  <a:cubicBezTo>
                    <a:pt x="41679" y="273389"/>
                    <a:pt x="25384" y="267109"/>
                    <a:pt x="15184" y="266960"/>
                  </a:cubicBezTo>
                  <a:cubicBezTo>
                    <a:pt x="19712" y="277335"/>
                    <a:pt x="25210" y="283342"/>
                    <a:pt x="31554" y="284757"/>
                  </a:cubicBezTo>
                  <a:cubicBezTo>
                    <a:pt x="40087" y="286668"/>
                    <a:pt x="47849" y="279544"/>
                    <a:pt x="47924" y="279495"/>
                  </a:cubicBezTo>
                  <a:lnTo>
                    <a:pt x="52277" y="284112"/>
                  </a:lnTo>
                  <a:cubicBezTo>
                    <a:pt x="51929" y="284459"/>
                    <a:pt x="44391" y="291434"/>
                    <a:pt x="34564" y="291434"/>
                  </a:cubicBezTo>
                  <a:cubicBezTo>
                    <a:pt x="33171" y="291434"/>
                    <a:pt x="31728" y="291285"/>
                    <a:pt x="30236" y="290962"/>
                  </a:cubicBezTo>
                  <a:cubicBezTo>
                    <a:pt x="21429" y="289051"/>
                    <a:pt x="14214" y="281307"/>
                    <a:pt x="8716" y="268052"/>
                  </a:cubicBezTo>
                  <a:cubicBezTo>
                    <a:pt x="7721" y="268623"/>
                    <a:pt x="6776" y="269715"/>
                    <a:pt x="6477" y="272098"/>
                  </a:cubicBezTo>
                  <a:cubicBezTo>
                    <a:pt x="5283" y="280959"/>
                    <a:pt x="13468" y="295976"/>
                    <a:pt x="18543" y="299005"/>
                  </a:cubicBezTo>
                  <a:cubicBezTo>
                    <a:pt x="19787" y="299749"/>
                    <a:pt x="21329" y="300643"/>
                    <a:pt x="23071" y="301661"/>
                  </a:cubicBezTo>
                  <a:cubicBezTo>
                    <a:pt x="33669" y="307792"/>
                    <a:pt x="51407" y="318068"/>
                    <a:pt x="59790" y="327401"/>
                  </a:cubicBezTo>
                  <a:cubicBezTo>
                    <a:pt x="60363" y="328146"/>
                    <a:pt x="101336" y="381910"/>
                    <a:pt x="130319" y="395885"/>
                  </a:cubicBezTo>
                  <a:cubicBezTo>
                    <a:pt x="159451" y="409934"/>
                    <a:pt x="185846" y="412069"/>
                    <a:pt x="186120" y="412069"/>
                  </a:cubicBezTo>
                  <a:lnTo>
                    <a:pt x="187911" y="412217"/>
                  </a:lnTo>
                  <a:lnTo>
                    <a:pt x="217043" y="470201"/>
                  </a:lnTo>
                  <a:lnTo>
                    <a:pt x="300135" y="403704"/>
                  </a:lnTo>
                  <a:close/>
                  <a:moveTo>
                    <a:pt x="152435" y="49693"/>
                  </a:moveTo>
                  <a:lnTo>
                    <a:pt x="153505" y="43438"/>
                  </a:lnTo>
                  <a:cubicBezTo>
                    <a:pt x="153405" y="43414"/>
                    <a:pt x="144300" y="41726"/>
                    <a:pt x="139524" y="34006"/>
                  </a:cubicBezTo>
                  <a:cubicBezTo>
                    <a:pt x="135916" y="28148"/>
                    <a:pt x="135568" y="20205"/>
                    <a:pt x="138504" y="10425"/>
                  </a:cubicBezTo>
                  <a:lnTo>
                    <a:pt x="132409" y="8588"/>
                  </a:lnTo>
                  <a:cubicBezTo>
                    <a:pt x="128926" y="20230"/>
                    <a:pt x="129498" y="29935"/>
                    <a:pt x="134150" y="37407"/>
                  </a:cubicBezTo>
                  <a:cubicBezTo>
                    <a:pt x="140494" y="47559"/>
                    <a:pt x="151963" y="49594"/>
                    <a:pt x="152435" y="49693"/>
                  </a:cubicBezTo>
                  <a:close/>
                  <a:moveTo>
                    <a:pt x="197738" y="218383"/>
                  </a:moveTo>
                  <a:lnTo>
                    <a:pt x="185274" y="178718"/>
                  </a:lnTo>
                  <a:lnTo>
                    <a:pt x="191344" y="176806"/>
                  </a:lnTo>
                  <a:lnTo>
                    <a:pt x="203808" y="216497"/>
                  </a:lnTo>
                  <a:lnTo>
                    <a:pt x="197738" y="218383"/>
                  </a:lnTo>
                </a:path>
              </a:pathLst>
            </a:custGeom>
            <a:solidFill>
              <a:srgbClr val="100F0D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68" name="Forma libre: forma 267">
              <a:extLst>
                <a:ext uri="{FF2B5EF4-FFF2-40B4-BE49-F238E27FC236}">
                  <a16:creationId xmlns:a16="http://schemas.microsoft.com/office/drawing/2014/main" xmlns="" id="{7E1389C1-59DF-4FC8-93DB-DD69449C0F0B}"/>
                </a:ext>
              </a:extLst>
            </p:cNvPr>
            <p:cNvSpPr/>
            <p:nvPr/>
          </p:nvSpPr>
          <p:spPr>
            <a:xfrm>
              <a:off x="4064464" y="16523259"/>
              <a:ext cx="323018" cy="220608"/>
            </a:xfrm>
            <a:custGeom>
              <a:avLst/>
              <a:gdLst>
                <a:gd name="connsiteX0" fmla="*/ 234215 w 323018"/>
                <a:gd name="connsiteY0" fmla="*/ 208281 h 220608"/>
                <a:gd name="connsiteX1" fmla="*/ 234140 w 323018"/>
                <a:gd name="connsiteY1" fmla="*/ 208256 h 220608"/>
                <a:gd name="connsiteX2" fmla="*/ 159880 w 323018"/>
                <a:gd name="connsiteY2" fmla="*/ 198625 h 220608"/>
                <a:gd name="connsiteX3" fmla="*/ 132241 w 323018"/>
                <a:gd name="connsiteY3" fmla="*/ 208032 h 220608"/>
                <a:gd name="connsiteX4" fmla="*/ 111095 w 323018"/>
                <a:gd name="connsiteY4" fmla="*/ 184030 h 220608"/>
                <a:gd name="connsiteX5" fmla="*/ 97288 w 323018"/>
                <a:gd name="connsiteY5" fmla="*/ 188249 h 220608"/>
                <a:gd name="connsiteX6" fmla="*/ 80221 w 323018"/>
                <a:gd name="connsiteY6" fmla="*/ 162931 h 220608"/>
                <a:gd name="connsiteX7" fmla="*/ 68031 w 323018"/>
                <a:gd name="connsiteY7" fmla="*/ 162013 h 220608"/>
                <a:gd name="connsiteX8" fmla="*/ 56637 w 323018"/>
                <a:gd name="connsiteY8" fmla="*/ 134733 h 220608"/>
                <a:gd name="connsiteX9" fmla="*/ 40367 w 323018"/>
                <a:gd name="connsiteY9" fmla="*/ 139375 h 220608"/>
                <a:gd name="connsiteX10" fmla="*/ 34795 w 323018"/>
                <a:gd name="connsiteY10" fmla="*/ 136595 h 220608"/>
                <a:gd name="connsiteX11" fmla="*/ 22878 w 323018"/>
                <a:gd name="connsiteY11" fmla="*/ 137464 h 220608"/>
                <a:gd name="connsiteX12" fmla="*/ 10738 w 323018"/>
                <a:gd name="connsiteY12" fmla="*/ 110110 h 220608"/>
                <a:gd name="connsiteX13" fmla="*/ 26933 w 323018"/>
                <a:gd name="connsiteY13" fmla="*/ 98891 h 220608"/>
                <a:gd name="connsiteX14" fmla="*/ 24918 w 323018"/>
                <a:gd name="connsiteY14" fmla="*/ 67218 h 220608"/>
                <a:gd name="connsiteX15" fmla="*/ 105423 w 323018"/>
                <a:gd name="connsiteY15" fmla="*/ 0 h 220608"/>
                <a:gd name="connsiteX16" fmla="*/ 262302 w 323018"/>
                <a:gd name="connsiteY16" fmla="*/ 115596 h 220608"/>
                <a:gd name="connsiteX17" fmla="*/ 319521 w 323018"/>
                <a:gd name="connsiteY17" fmla="*/ 157247 h 220608"/>
                <a:gd name="connsiteX18" fmla="*/ 234215 w 323018"/>
                <a:gd name="connsiteY18" fmla="*/ 208281 h 220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3018" h="220608">
                  <a:moveTo>
                    <a:pt x="234215" y="208281"/>
                  </a:moveTo>
                  <a:cubicBezTo>
                    <a:pt x="234190" y="208256"/>
                    <a:pt x="234165" y="208256"/>
                    <a:pt x="234140" y="208256"/>
                  </a:cubicBezTo>
                  <a:cubicBezTo>
                    <a:pt x="192992" y="206990"/>
                    <a:pt x="159880" y="198625"/>
                    <a:pt x="159880" y="198625"/>
                  </a:cubicBezTo>
                  <a:cubicBezTo>
                    <a:pt x="159880" y="198625"/>
                    <a:pt x="150128" y="205947"/>
                    <a:pt x="132241" y="208032"/>
                  </a:cubicBezTo>
                  <a:cubicBezTo>
                    <a:pt x="114354" y="210142"/>
                    <a:pt x="111095" y="184030"/>
                    <a:pt x="111095" y="184030"/>
                  </a:cubicBezTo>
                  <a:cubicBezTo>
                    <a:pt x="111095" y="184030"/>
                    <a:pt x="111095" y="184030"/>
                    <a:pt x="97288" y="188249"/>
                  </a:cubicBezTo>
                  <a:cubicBezTo>
                    <a:pt x="83456" y="192469"/>
                    <a:pt x="80221" y="162931"/>
                    <a:pt x="80221" y="162931"/>
                  </a:cubicBezTo>
                  <a:cubicBezTo>
                    <a:pt x="80221" y="162931"/>
                    <a:pt x="80221" y="162931"/>
                    <a:pt x="68031" y="162013"/>
                  </a:cubicBezTo>
                  <a:cubicBezTo>
                    <a:pt x="57185" y="161194"/>
                    <a:pt x="56612" y="139574"/>
                    <a:pt x="56637" y="134733"/>
                  </a:cubicBezTo>
                  <a:cubicBezTo>
                    <a:pt x="56314" y="136669"/>
                    <a:pt x="54075" y="140641"/>
                    <a:pt x="40367" y="139375"/>
                  </a:cubicBezTo>
                  <a:cubicBezTo>
                    <a:pt x="38153" y="139152"/>
                    <a:pt x="36337" y="138184"/>
                    <a:pt x="34795" y="136595"/>
                  </a:cubicBezTo>
                  <a:cubicBezTo>
                    <a:pt x="27779" y="137315"/>
                    <a:pt x="22878" y="137464"/>
                    <a:pt x="22878" y="137464"/>
                  </a:cubicBezTo>
                  <a:cubicBezTo>
                    <a:pt x="22878" y="137464"/>
                    <a:pt x="-19165" y="134957"/>
                    <a:pt x="10738" y="110110"/>
                  </a:cubicBezTo>
                  <a:cubicBezTo>
                    <a:pt x="15987" y="105741"/>
                    <a:pt x="21435" y="102018"/>
                    <a:pt x="26933" y="98891"/>
                  </a:cubicBezTo>
                  <a:cubicBezTo>
                    <a:pt x="26485" y="86604"/>
                    <a:pt x="26485" y="74441"/>
                    <a:pt x="24918" y="67218"/>
                  </a:cubicBezTo>
                  <a:cubicBezTo>
                    <a:pt x="20863" y="48552"/>
                    <a:pt x="88332" y="-25"/>
                    <a:pt x="105423" y="0"/>
                  </a:cubicBezTo>
                  <a:cubicBezTo>
                    <a:pt x="121743" y="25"/>
                    <a:pt x="231429" y="89979"/>
                    <a:pt x="262302" y="115596"/>
                  </a:cubicBezTo>
                  <a:lnTo>
                    <a:pt x="319521" y="157247"/>
                  </a:lnTo>
                  <a:cubicBezTo>
                    <a:pt x="319521" y="157247"/>
                    <a:pt x="349449" y="254152"/>
                    <a:pt x="234215" y="208281"/>
                  </a:cubicBezTo>
                </a:path>
              </a:pathLst>
            </a:custGeom>
            <a:solidFill>
              <a:srgbClr val="EABEB1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69" name="Forma libre: forma 268">
              <a:extLst>
                <a:ext uri="{FF2B5EF4-FFF2-40B4-BE49-F238E27FC236}">
                  <a16:creationId xmlns:a16="http://schemas.microsoft.com/office/drawing/2014/main" xmlns="" id="{04DC6F28-704B-4BDC-A8B2-D92A6F8D9377}"/>
                </a:ext>
              </a:extLst>
            </p:cNvPr>
            <p:cNvSpPr/>
            <p:nvPr/>
          </p:nvSpPr>
          <p:spPr>
            <a:xfrm>
              <a:off x="4061384" y="16521341"/>
              <a:ext cx="263839" cy="212457"/>
            </a:xfrm>
            <a:custGeom>
              <a:avLst/>
              <a:gdLst>
                <a:gd name="connsiteX0" fmla="*/ 124972 w 263839"/>
                <a:gd name="connsiteY0" fmla="*/ 46201 h 212457"/>
                <a:gd name="connsiteX1" fmla="*/ 147138 w 263839"/>
                <a:gd name="connsiteY1" fmla="*/ 39176 h 212457"/>
                <a:gd name="connsiteX2" fmla="*/ 144650 w 263839"/>
                <a:gd name="connsiteY2" fmla="*/ 45009 h 212457"/>
                <a:gd name="connsiteX3" fmla="*/ 129151 w 263839"/>
                <a:gd name="connsiteY3" fmla="*/ 50991 h 212457"/>
                <a:gd name="connsiteX4" fmla="*/ 6429 w 263839"/>
                <a:gd name="connsiteY4" fmla="*/ 128485 h 212457"/>
                <a:gd name="connsiteX5" fmla="*/ 26680 w 263839"/>
                <a:gd name="connsiteY5" fmla="*/ 106468 h 212457"/>
                <a:gd name="connsiteX6" fmla="*/ 32377 w 263839"/>
                <a:gd name="connsiteY6" fmla="*/ 135659 h 212457"/>
                <a:gd name="connsiteX7" fmla="*/ 6429 w 263839"/>
                <a:gd name="connsiteY7" fmla="*/ 128485 h 212457"/>
                <a:gd name="connsiteX8" fmla="*/ 258292 w 263839"/>
                <a:gd name="connsiteY8" fmla="*/ 196076 h 212457"/>
                <a:gd name="connsiteX9" fmla="*/ 164304 w 263839"/>
                <a:gd name="connsiteY9" fmla="*/ 197664 h 212457"/>
                <a:gd name="connsiteX10" fmla="*/ 154427 w 263839"/>
                <a:gd name="connsiteY10" fmla="*/ 181431 h 212457"/>
                <a:gd name="connsiteX11" fmla="*/ 158184 w 263839"/>
                <a:gd name="connsiteY11" fmla="*/ 170236 h 212457"/>
                <a:gd name="connsiteX12" fmla="*/ 179404 w 263839"/>
                <a:gd name="connsiteY12" fmla="*/ 163435 h 212457"/>
                <a:gd name="connsiteX13" fmla="*/ 177439 w 263839"/>
                <a:gd name="connsiteY13" fmla="*/ 157378 h 212457"/>
                <a:gd name="connsiteX14" fmla="*/ 153109 w 263839"/>
                <a:gd name="connsiteY14" fmla="*/ 165172 h 212457"/>
                <a:gd name="connsiteX15" fmla="*/ 152611 w 263839"/>
                <a:gd name="connsiteY15" fmla="*/ 166736 h 212457"/>
                <a:gd name="connsiteX16" fmla="*/ 142063 w 263839"/>
                <a:gd name="connsiteY16" fmla="*/ 194412 h 212457"/>
                <a:gd name="connsiteX17" fmla="*/ 143879 w 263839"/>
                <a:gd name="connsiteY17" fmla="*/ 193717 h 212457"/>
                <a:gd name="connsiteX18" fmla="*/ 143879 w 263839"/>
                <a:gd name="connsiteY18" fmla="*/ 200072 h 212457"/>
                <a:gd name="connsiteX19" fmla="*/ 150546 w 263839"/>
                <a:gd name="connsiteY19" fmla="*/ 191558 h 212457"/>
                <a:gd name="connsiteX20" fmla="*/ 156840 w 263839"/>
                <a:gd name="connsiteY20" fmla="*/ 200295 h 212457"/>
                <a:gd name="connsiteX21" fmla="*/ 127286 w 263839"/>
                <a:gd name="connsiteY21" fmla="*/ 203919 h 212457"/>
                <a:gd name="connsiteX22" fmla="*/ 117409 w 263839"/>
                <a:gd name="connsiteY22" fmla="*/ 186296 h 212457"/>
                <a:gd name="connsiteX23" fmla="*/ 132808 w 263839"/>
                <a:gd name="connsiteY23" fmla="*/ 141169 h 212457"/>
                <a:gd name="connsiteX24" fmla="*/ 147461 w 263839"/>
                <a:gd name="connsiteY24" fmla="*/ 130595 h 212457"/>
                <a:gd name="connsiteX25" fmla="*/ 144327 w 263839"/>
                <a:gd name="connsiteY25" fmla="*/ 125035 h 212457"/>
                <a:gd name="connsiteX26" fmla="*/ 127534 w 263839"/>
                <a:gd name="connsiteY26" fmla="*/ 137595 h 212457"/>
                <a:gd name="connsiteX27" fmla="*/ 111488 w 263839"/>
                <a:gd name="connsiteY27" fmla="*/ 183888 h 212457"/>
                <a:gd name="connsiteX28" fmla="*/ 95865 w 263839"/>
                <a:gd name="connsiteY28" fmla="*/ 186370 h 212457"/>
                <a:gd name="connsiteX29" fmla="*/ 86536 w 263839"/>
                <a:gd name="connsiteY29" fmla="*/ 165147 h 212457"/>
                <a:gd name="connsiteX30" fmla="*/ 101885 w 263839"/>
                <a:gd name="connsiteY30" fmla="*/ 107759 h 212457"/>
                <a:gd name="connsiteX31" fmla="*/ 124400 w 263839"/>
                <a:gd name="connsiteY31" fmla="*/ 90309 h 212457"/>
                <a:gd name="connsiteX32" fmla="*/ 121315 w 263839"/>
                <a:gd name="connsiteY32" fmla="*/ 84749 h 212457"/>
                <a:gd name="connsiteX33" fmla="*/ 95591 w 263839"/>
                <a:gd name="connsiteY33" fmla="*/ 106791 h 212457"/>
                <a:gd name="connsiteX34" fmla="*/ 80789 w 263839"/>
                <a:gd name="connsiteY34" fmla="*/ 162020 h 212457"/>
                <a:gd name="connsiteX35" fmla="*/ 67877 w 263839"/>
                <a:gd name="connsiteY35" fmla="*/ 158768 h 212457"/>
                <a:gd name="connsiteX36" fmla="*/ 61981 w 263839"/>
                <a:gd name="connsiteY36" fmla="*/ 139928 h 212457"/>
                <a:gd name="connsiteX37" fmla="*/ 62031 w 263839"/>
                <a:gd name="connsiteY37" fmla="*/ 138811 h 212457"/>
                <a:gd name="connsiteX38" fmla="*/ 62031 w 263839"/>
                <a:gd name="connsiteY38" fmla="*/ 138662 h 212457"/>
                <a:gd name="connsiteX39" fmla="*/ 70614 w 263839"/>
                <a:gd name="connsiteY39" fmla="*/ 86263 h 212457"/>
                <a:gd name="connsiteX40" fmla="*/ 100641 w 263839"/>
                <a:gd name="connsiteY40" fmla="*/ 61119 h 212457"/>
                <a:gd name="connsiteX41" fmla="*/ 96835 w 263839"/>
                <a:gd name="connsiteY41" fmla="*/ 56055 h 212457"/>
                <a:gd name="connsiteX42" fmla="*/ 65887 w 263839"/>
                <a:gd name="connsiteY42" fmla="*/ 82019 h 212457"/>
                <a:gd name="connsiteX43" fmla="*/ 55762 w 263839"/>
                <a:gd name="connsiteY43" fmla="*/ 136379 h 212457"/>
                <a:gd name="connsiteX44" fmla="*/ 39616 w 263839"/>
                <a:gd name="connsiteY44" fmla="*/ 135858 h 212457"/>
                <a:gd name="connsiteX45" fmla="*/ 31133 w 263839"/>
                <a:gd name="connsiteY45" fmla="*/ 69037 h 212457"/>
                <a:gd name="connsiteX46" fmla="*/ 31183 w 263839"/>
                <a:gd name="connsiteY46" fmla="*/ 69037 h 212457"/>
                <a:gd name="connsiteX47" fmla="*/ 85292 w 263839"/>
                <a:gd name="connsiteY47" fmla="*/ 15099 h 212457"/>
                <a:gd name="connsiteX48" fmla="*/ 124847 w 263839"/>
                <a:gd name="connsiteY48" fmla="*/ 13113 h 212457"/>
                <a:gd name="connsiteX49" fmla="*/ 129276 w 263839"/>
                <a:gd name="connsiteY49" fmla="*/ 8546 h 212457"/>
                <a:gd name="connsiteX50" fmla="*/ 81585 w 263839"/>
                <a:gd name="connsiteY50" fmla="*/ 9936 h 212457"/>
                <a:gd name="connsiteX51" fmla="*/ 25088 w 263839"/>
                <a:gd name="connsiteY51" fmla="*/ 66679 h 212457"/>
                <a:gd name="connsiteX52" fmla="*/ 24714 w 263839"/>
                <a:gd name="connsiteY52" fmla="*/ 66679 h 212457"/>
                <a:gd name="connsiteX53" fmla="*/ 26083 w 263839"/>
                <a:gd name="connsiteY53" fmla="*/ 99394 h 212457"/>
                <a:gd name="connsiteX54" fmla="*/ 160 w 263839"/>
                <a:gd name="connsiteY54" fmla="*/ 129602 h 212457"/>
                <a:gd name="connsiteX55" fmla="*/ 29466 w 263839"/>
                <a:gd name="connsiteY55" fmla="*/ 142063 h 212457"/>
                <a:gd name="connsiteX56" fmla="*/ 37203 w 263839"/>
                <a:gd name="connsiteY56" fmla="*/ 141765 h 212457"/>
                <a:gd name="connsiteX57" fmla="*/ 47403 w 263839"/>
                <a:gd name="connsiteY57" fmla="*/ 144396 h 212457"/>
                <a:gd name="connsiteX58" fmla="*/ 55637 w 263839"/>
                <a:gd name="connsiteY58" fmla="*/ 143130 h 212457"/>
                <a:gd name="connsiteX59" fmla="*/ 63549 w 263839"/>
                <a:gd name="connsiteY59" fmla="*/ 163435 h 212457"/>
                <a:gd name="connsiteX60" fmla="*/ 77804 w 263839"/>
                <a:gd name="connsiteY60" fmla="*/ 168548 h 212457"/>
                <a:gd name="connsiteX61" fmla="*/ 80490 w 263839"/>
                <a:gd name="connsiteY61" fmla="*/ 168300 h 212457"/>
                <a:gd name="connsiteX62" fmla="*/ 93178 w 263839"/>
                <a:gd name="connsiteY62" fmla="*/ 192129 h 212457"/>
                <a:gd name="connsiteX63" fmla="*/ 100467 w 263839"/>
                <a:gd name="connsiteY63" fmla="*/ 193693 h 212457"/>
                <a:gd name="connsiteX64" fmla="*/ 111762 w 263839"/>
                <a:gd name="connsiteY64" fmla="*/ 190913 h 212457"/>
                <a:gd name="connsiteX65" fmla="*/ 124101 w 263839"/>
                <a:gd name="connsiteY65" fmla="*/ 209430 h 212457"/>
                <a:gd name="connsiteX66" fmla="*/ 136391 w 263839"/>
                <a:gd name="connsiteY66" fmla="*/ 212458 h 212457"/>
                <a:gd name="connsiteX67" fmla="*/ 162637 w 263839"/>
                <a:gd name="connsiteY67" fmla="*/ 204540 h 212457"/>
                <a:gd name="connsiteX68" fmla="*/ 162139 w 263839"/>
                <a:gd name="connsiteY68" fmla="*/ 203646 h 212457"/>
                <a:gd name="connsiteX69" fmla="*/ 221523 w 263839"/>
                <a:gd name="connsiteY69" fmla="*/ 211738 h 212457"/>
                <a:gd name="connsiteX70" fmla="*/ 263840 w 263839"/>
                <a:gd name="connsiteY70" fmla="*/ 199178 h 212457"/>
                <a:gd name="connsiteX71" fmla="*/ 258292 w 263839"/>
                <a:gd name="connsiteY71" fmla="*/ 196076 h 21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3839" h="212457">
                  <a:moveTo>
                    <a:pt x="124972" y="46201"/>
                  </a:moveTo>
                  <a:cubicBezTo>
                    <a:pt x="126290" y="45059"/>
                    <a:pt x="137983" y="35254"/>
                    <a:pt x="147138" y="39176"/>
                  </a:cubicBezTo>
                  <a:lnTo>
                    <a:pt x="144650" y="45009"/>
                  </a:lnTo>
                  <a:cubicBezTo>
                    <a:pt x="139998" y="43024"/>
                    <a:pt x="131689" y="48807"/>
                    <a:pt x="129151" y="50991"/>
                  </a:cubicBezTo>
                  <a:close/>
                  <a:moveTo>
                    <a:pt x="6429" y="128485"/>
                  </a:moveTo>
                  <a:cubicBezTo>
                    <a:pt x="5384" y="122503"/>
                    <a:pt x="16331" y="113046"/>
                    <a:pt x="26680" y="106468"/>
                  </a:cubicBezTo>
                  <a:cubicBezTo>
                    <a:pt x="27824" y="118060"/>
                    <a:pt x="29590" y="129081"/>
                    <a:pt x="32377" y="135659"/>
                  </a:cubicBezTo>
                  <a:cubicBezTo>
                    <a:pt x="22077" y="135957"/>
                    <a:pt x="7524" y="134641"/>
                    <a:pt x="6429" y="128485"/>
                  </a:cubicBezTo>
                  <a:close/>
                  <a:moveTo>
                    <a:pt x="258292" y="196076"/>
                  </a:moveTo>
                  <a:cubicBezTo>
                    <a:pt x="249261" y="212235"/>
                    <a:pt x="177340" y="203721"/>
                    <a:pt x="164304" y="197664"/>
                  </a:cubicBezTo>
                  <a:cubicBezTo>
                    <a:pt x="156119" y="193891"/>
                    <a:pt x="154651" y="184037"/>
                    <a:pt x="154427" y="181431"/>
                  </a:cubicBezTo>
                  <a:cubicBezTo>
                    <a:pt x="155547" y="178253"/>
                    <a:pt x="156766" y="174605"/>
                    <a:pt x="158184" y="170236"/>
                  </a:cubicBezTo>
                  <a:lnTo>
                    <a:pt x="179404" y="163435"/>
                  </a:lnTo>
                  <a:lnTo>
                    <a:pt x="177439" y="157378"/>
                  </a:lnTo>
                  <a:lnTo>
                    <a:pt x="153109" y="165172"/>
                  </a:lnTo>
                  <a:lnTo>
                    <a:pt x="152611" y="166736"/>
                  </a:lnTo>
                  <a:cubicBezTo>
                    <a:pt x="148830" y="178576"/>
                    <a:pt x="143730" y="192526"/>
                    <a:pt x="142063" y="194412"/>
                  </a:cubicBezTo>
                  <a:cubicBezTo>
                    <a:pt x="142237" y="194214"/>
                    <a:pt x="142884" y="193717"/>
                    <a:pt x="143879" y="193717"/>
                  </a:cubicBezTo>
                  <a:lnTo>
                    <a:pt x="143879" y="200072"/>
                  </a:lnTo>
                  <a:cubicBezTo>
                    <a:pt x="145372" y="200072"/>
                    <a:pt x="146939" y="200022"/>
                    <a:pt x="150546" y="191558"/>
                  </a:cubicBezTo>
                  <a:cubicBezTo>
                    <a:pt x="151865" y="194586"/>
                    <a:pt x="153830" y="197714"/>
                    <a:pt x="156840" y="200295"/>
                  </a:cubicBezTo>
                  <a:cubicBezTo>
                    <a:pt x="144078" y="206501"/>
                    <a:pt x="134102" y="207767"/>
                    <a:pt x="127286" y="203919"/>
                  </a:cubicBezTo>
                  <a:cubicBezTo>
                    <a:pt x="119175" y="199352"/>
                    <a:pt x="117633" y="188604"/>
                    <a:pt x="117409" y="186296"/>
                  </a:cubicBezTo>
                  <a:cubicBezTo>
                    <a:pt x="122783" y="168970"/>
                    <a:pt x="130967" y="143875"/>
                    <a:pt x="132808" y="141169"/>
                  </a:cubicBezTo>
                  <a:cubicBezTo>
                    <a:pt x="134674" y="138414"/>
                    <a:pt x="142784" y="133226"/>
                    <a:pt x="147461" y="130595"/>
                  </a:cubicBezTo>
                  <a:lnTo>
                    <a:pt x="144327" y="125035"/>
                  </a:lnTo>
                  <a:cubicBezTo>
                    <a:pt x="142088" y="126301"/>
                    <a:pt x="130768" y="132829"/>
                    <a:pt x="127534" y="137595"/>
                  </a:cubicBezTo>
                  <a:cubicBezTo>
                    <a:pt x="124599" y="141939"/>
                    <a:pt x="114324" y="174754"/>
                    <a:pt x="111488" y="183888"/>
                  </a:cubicBezTo>
                  <a:cubicBezTo>
                    <a:pt x="109000" y="185377"/>
                    <a:pt x="101686" y="189125"/>
                    <a:pt x="95865" y="186370"/>
                  </a:cubicBezTo>
                  <a:cubicBezTo>
                    <a:pt x="90765" y="183938"/>
                    <a:pt x="87531" y="176590"/>
                    <a:pt x="86536" y="165147"/>
                  </a:cubicBezTo>
                  <a:cubicBezTo>
                    <a:pt x="88053" y="159711"/>
                    <a:pt x="100840" y="114610"/>
                    <a:pt x="101885" y="107759"/>
                  </a:cubicBezTo>
                  <a:cubicBezTo>
                    <a:pt x="102408" y="104458"/>
                    <a:pt x="113926" y="96093"/>
                    <a:pt x="124400" y="90309"/>
                  </a:cubicBezTo>
                  <a:lnTo>
                    <a:pt x="121315" y="84749"/>
                  </a:lnTo>
                  <a:cubicBezTo>
                    <a:pt x="115593" y="87902"/>
                    <a:pt x="96835" y="98823"/>
                    <a:pt x="95591" y="106791"/>
                  </a:cubicBezTo>
                  <a:cubicBezTo>
                    <a:pt x="94795" y="112004"/>
                    <a:pt x="85864" y="144098"/>
                    <a:pt x="80789" y="162020"/>
                  </a:cubicBezTo>
                  <a:cubicBezTo>
                    <a:pt x="75291" y="162640"/>
                    <a:pt x="70912" y="161573"/>
                    <a:pt x="67877" y="158768"/>
                  </a:cubicBezTo>
                  <a:cubicBezTo>
                    <a:pt x="62006" y="153407"/>
                    <a:pt x="61857" y="143205"/>
                    <a:pt x="61981" y="139928"/>
                  </a:cubicBezTo>
                  <a:lnTo>
                    <a:pt x="62031" y="138811"/>
                  </a:lnTo>
                  <a:lnTo>
                    <a:pt x="62031" y="138662"/>
                  </a:lnTo>
                  <a:cubicBezTo>
                    <a:pt x="62827" y="121213"/>
                    <a:pt x="65862" y="91575"/>
                    <a:pt x="70614" y="86263"/>
                  </a:cubicBezTo>
                  <a:cubicBezTo>
                    <a:pt x="77654" y="78469"/>
                    <a:pt x="100418" y="61293"/>
                    <a:pt x="100641" y="61119"/>
                  </a:cubicBezTo>
                  <a:lnTo>
                    <a:pt x="96835" y="56055"/>
                  </a:lnTo>
                  <a:cubicBezTo>
                    <a:pt x="95865" y="56775"/>
                    <a:pt x="73326" y="73778"/>
                    <a:pt x="65887" y="82019"/>
                  </a:cubicBezTo>
                  <a:cubicBezTo>
                    <a:pt x="58722" y="89987"/>
                    <a:pt x="56334" y="125283"/>
                    <a:pt x="55762" y="136379"/>
                  </a:cubicBezTo>
                  <a:cubicBezTo>
                    <a:pt x="52602" y="137595"/>
                    <a:pt x="45363" y="139631"/>
                    <a:pt x="39616" y="135858"/>
                  </a:cubicBezTo>
                  <a:cubicBezTo>
                    <a:pt x="34914" y="132780"/>
                    <a:pt x="31606" y="99270"/>
                    <a:pt x="31133" y="69037"/>
                  </a:cubicBezTo>
                  <a:lnTo>
                    <a:pt x="31183" y="69037"/>
                  </a:lnTo>
                  <a:cubicBezTo>
                    <a:pt x="30635" y="53548"/>
                    <a:pt x="69868" y="25003"/>
                    <a:pt x="85292" y="15099"/>
                  </a:cubicBezTo>
                  <a:cubicBezTo>
                    <a:pt x="85516" y="14900"/>
                    <a:pt x="108229" y="-3046"/>
                    <a:pt x="124847" y="13113"/>
                  </a:cubicBezTo>
                  <a:lnTo>
                    <a:pt x="129276" y="8546"/>
                  </a:lnTo>
                  <a:cubicBezTo>
                    <a:pt x="112807" y="-7464"/>
                    <a:pt x="90690" y="2589"/>
                    <a:pt x="81585" y="9936"/>
                  </a:cubicBezTo>
                  <a:cubicBezTo>
                    <a:pt x="75913" y="13560"/>
                    <a:pt x="28073" y="44836"/>
                    <a:pt x="25088" y="66679"/>
                  </a:cubicBezTo>
                  <a:lnTo>
                    <a:pt x="24714" y="66679"/>
                  </a:lnTo>
                  <a:cubicBezTo>
                    <a:pt x="24789" y="73257"/>
                    <a:pt x="25063" y="86139"/>
                    <a:pt x="26083" y="99394"/>
                  </a:cubicBezTo>
                  <a:cubicBezTo>
                    <a:pt x="17898" y="104259"/>
                    <a:pt x="-1979" y="117440"/>
                    <a:pt x="160" y="129602"/>
                  </a:cubicBezTo>
                  <a:cubicBezTo>
                    <a:pt x="2051" y="140301"/>
                    <a:pt x="18719" y="142063"/>
                    <a:pt x="29466" y="142063"/>
                  </a:cubicBezTo>
                  <a:cubicBezTo>
                    <a:pt x="32899" y="142063"/>
                    <a:pt x="35661" y="141889"/>
                    <a:pt x="37203" y="141765"/>
                  </a:cubicBezTo>
                  <a:cubicBezTo>
                    <a:pt x="40586" y="143676"/>
                    <a:pt x="44119" y="144396"/>
                    <a:pt x="47403" y="144396"/>
                  </a:cubicBezTo>
                  <a:cubicBezTo>
                    <a:pt x="50538" y="144396"/>
                    <a:pt x="53398" y="143801"/>
                    <a:pt x="55637" y="143130"/>
                  </a:cubicBezTo>
                  <a:cubicBezTo>
                    <a:pt x="55886" y="148691"/>
                    <a:pt x="57304" y="157701"/>
                    <a:pt x="63549" y="163435"/>
                  </a:cubicBezTo>
                  <a:cubicBezTo>
                    <a:pt x="67255" y="166835"/>
                    <a:pt x="72032" y="168548"/>
                    <a:pt x="77804" y="168548"/>
                  </a:cubicBezTo>
                  <a:cubicBezTo>
                    <a:pt x="78649" y="168548"/>
                    <a:pt x="79595" y="168374"/>
                    <a:pt x="80490" y="168300"/>
                  </a:cubicBezTo>
                  <a:cubicBezTo>
                    <a:pt x="82008" y="180835"/>
                    <a:pt x="86262" y="188877"/>
                    <a:pt x="93178" y="192129"/>
                  </a:cubicBezTo>
                  <a:cubicBezTo>
                    <a:pt x="95566" y="193271"/>
                    <a:pt x="98054" y="193693"/>
                    <a:pt x="100467" y="193693"/>
                  </a:cubicBezTo>
                  <a:cubicBezTo>
                    <a:pt x="104821" y="193693"/>
                    <a:pt x="108851" y="192278"/>
                    <a:pt x="111762" y="190913"/>
                  </a:cubicBezTo>
                  <a:cubicBezTo>
                    <a:pt x="112931" y="196299"/>
                    <a:pt x="115991" y="204813"/>
                    <a:pt x="124101" y="209430"/>
                  </a:cubicBezTo>
                  <a:cubicBezTo>
                    <a:pt x="127684" y="211465"/>
                    <a:pt x="131764" y="212458"/>
                    <a:pt x="136391" y="212458"/>
                  </a:cubicBezTo>
                  <a:cubicBezTo>
                    <a:pt x="143829" y="212458"/>
                    <a:pt x="152611" y="209827"/>
                    <a:pt x="162637" y="204540"/>
                  </a:cubicBezTo>
                  <a:lnTo>
                    <a:pt x="162139" y="203646"/>
                  </a:lnTo>
                  <a:cubicBezTo>
                    <a:pt x="169453" y="206699"/>
                    <a:pt x="196769" y="211738"/>
                    <a:pt x="221523" y="211738"/>
                  </a:cubicBezTo>
                  <a:cubicBezTo>
                    <a:pt x="240853" y="211738"/>
                    <a:pt x="258566" y="208660"/>
                    <a:pt x="263840" y="199178"/>
                  </a:cubicBezTo>
                  <a:lnTo>
                    <a:pt x="258292" y="196076"/>
                  </a:lnTo>
                </a:path>
              </a:pathLst>
            </a:custGeom>
            <a:solidFill>
              <a:srgbClr val="100F0D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70" name="Forma libre: forma 269">
              <a:extLst>
                <a:ext uri="{FF2B5EF4-FFF2-40B4-BE49-F238E27FC236}">
                  <a16:creationId xmlns:a16="http://schemas.microsoft.com/office/drawing/2014/main" xmlns="" id="{36929CDF-50F6-4661-B1DE-481F101A2ABE}"/>
                </a:ext>
              </a:extLst>
            </p:cNvPr>
            <p:cNvSpPr/>
            <p:nvPr/>
          </p:nvSpPr>
          <p:spPr>
            <a:xfrm>
              <a:off x="3831424" y="16863642"/>
              <a:ext cx="35127" cy="26385"/>
            </a:xfrm>
            <a:custGeom>
              <a:avLst/>
              <a:gdLst>
                <a:gd name="connsiteX0" fmla="*/ 31595 w 35127"/>
                <a:gd name="connsiteY0" fmla="*/ 26386 h 26385"/>
                <a:gd name="connsiteX1" fmla="*/ 0 w 35127"/>
                <a:gd name="connsiteY1" fmla="*/ 5287 h 26385"/>
                <a:gd name="connsiteX2" fmla="*/ 3558 w 35127"/>
                <a:gd name="connsiteY2" fmla="*/ 0 h 26385"/>
                <a:gd name="connsiteX3" fmla="*/ 35127 w 35127"/>
                <a:gd name="connsiteY3" fmla="*/ 21099 h 26385"/>
                <a:gd name="connsiteX4" fmla="*/ 31595 w 35127"/>
                <a:gd name="connsiteY4" fmla="*/ 26386 h 26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27" h="26385">
                  <a:moveTo>
                    <a:pt x="31595" y="26386"/>
                  </a:moveTo>
                  <a:lnTo>
                    <a:pt x="0" y="5287"/>
                  </a:lnTo>
                  <a:lnTo>
                    <a:pt x="3558" y="0"/>
                  </a:lnTo>
                  <a:lnTo>
                    <a:pt x="35127" y="21099"/>
                  </a:lnTo>
                  <a:lnTo>
                    <a:pt x="31595" y="26386"/>
                  </a:lnTo>
                </a:path>
              </a:pathLst>
            </a:custGeom>
            <a:solidFill>
              <a:srgbClr val="100F0D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71" name="Forma libre: forma 270">
              <a:extLst>
                <a:ext uri="{FF2B5EF4-FFF2-40B4-BE49-F238E27FC236}">
                  <a16:creationId xmlns:a16="http://schemas.microsoft.com/office/drawing/2014/main" xmlns="" id="{DBDB12DC-AB8D-49C8-89F1-E8084D14DAF8}"/>
                </a:ext>
              </a:extLst>
            </p:cNvPr>
            <p:cNvSpPr/>
            <p:nvPr/>
          </p:nvSpPr>
          <p:spPr>
            <a:xfrm>
              <a:off x="3060113" y="17283157"/>
              <a:ext cx="143121" cy="21570"/>
            </a:xfrm>
            <a:custGeom>
              <a:avLst/>
              <a:gdLst>
                <a:gd name="connsiteX0" fmla="*/ 62269 w 143121"/>
                <a:gd name="connsiteY0" fmla="*/ 21570 h 21570"/>
                <a:gd name="connsiteX1" fmla="*/ 0 w 143121"/>
                <a:gd name="connsiteY1" fmla="*/ 10897 h 21570"/>
                <a:gd name="connsiteX2" fmla="*/ 2214 w 143121"/>
                <a:gd name="connsiteY2" fmla="*/ 4915 h 21570"/>
                <a:gd name="connsiteX3" fmla="*/ 140460 w 143121"/>
                <a:gd name="connsiteY3" fmla="*/ 0 h 21570"/>
                <a:gd name="connsiteX4" fmla="*/ 143122 w 143121"/>
                <a:gd name="connsiteY4" fmla="*/ 5759 h 21570"/>
                <a:gd name="connsiteX5" fmla="*/ 62269 w 143121"/>
                <a:gd name="connsiteY5" fmla="*/ 21570 h 21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121" h="21570">
                  <a:moveTo>
                    <a:pt x="62269" y="21570"/>
                  </a:moveTo>
                  <a:cubicBezTo>
                    <a:pt x="42939" y="21570"/>
                    <a:pt x="21594" y="18790"/>
                    <a:pt x="0" y="10897"/>
                  </a:cubicBezTo>
                  <a:lnTo>
                    <a:pt x="2214" y="4915"/>
                  </a:lnTo>
                  <a:cubicBezTo>
                    <a:pt x="72345" y="30630"/>
                    <a:pt x="139788" y="298"/>
                    <a:pt x="140460" y="0"/>
                  </a:cubicBezTo>
                  <a:lnTo>
                    <a:pt x="143122" y="5759"/>
                  </a:lnTo>
                  <a:cubicBezTo>
                    <a:pt x="142649" y="5982"/>
                    <a:pt x="108019" y="21570"/>
                    <a:pt x="62269" y="21570"/>
                  </a:cubicBezTo>
                </a:path>
              </a:pathLst>
            </a:custGeom>
            <a:solidFill>
              <a:srgbClr val="100F0D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72" name="Forma libre: forma 271">
              <a:extLst>
                <a:ext uri="{FF2B5EF4-FFF2-40B4-BE49-F238E27FC236}">
                  <a16:creationId xmlns:a16="http://schemas.microsoft.com/office/drawing/2014/main" xmlns="" id="{91B3E87A-29F1-4272-8363-CA6B90708029}"/>
                </a:ext>
              </a:extLst>
            </p:cNvPr>
            <p:cNvSpPr/>
            <p:nvPr/>
          </p:nvSpPr>
          <p:spPr>
            <a:xfrm>
              <a:off x="2804668" y="15784957"/>
              <a:ext cx="579005" cy="446422"/>
            </a:xfrm>
            <a:custGeom>
              <a:avLst/>
              <a:gdLst>
                <a:gd name="connsiteX0" fmla="*/ 165761 w 579005"/>
                <a:gd name="connsiteY0" fmla="*/ 202274 h 446422"/>
                <a:gd name="connsiteX1" fmla="*/ 124190 w 579005"/>
                <a:gd name="connsiteY1" fmla="*/ 171023 h 446422"/>
                <a:gd name="connsiteX2" fmla="*/ 116528 w 579005"/>
                <a:gd name="connsiteY2" fmla="*/ 181175 h 446422"/>
                <a:gd name="connsiteX3" fmla="*/ 158098 w 579005"/>
                <a:gd name="connsiteY3" fmla="*/ 212426 h 446422"/>
                <a:gd name="connsiteX4" fmla="*/ 481684 w 579005"/>
                <a:gd name="connsiteY4" fmla="*/ 436692 h 446422"/>
                <a:gd name="connsiteX5" fmla="*/ 426206 w 579005"/>
                <a:gd name="connsiteY5" fmla="*/ 390200 h 446422"/>
                <a:gd name="connsiteX6" fmla="*/ 417997 w 579005"/>
                <a:gd name="connsiteY6" fmla="*/ 399931 h 446422"/>
                <a:gd name="connsiteX7" fmla="*/ 473474 w 579005"/>
                <a:gd name="connsiteY7" fmla="*/ 446422 h 446422"/>
                <a:gd name="connsiteX8" fmla="*/ 90655 w 579005"/>
                <a:gd name="connsiteY8" fmla="*/ 364932 h 446422"/>
                <a:gd name="connsiteX9" fmla="*/ 89585 w 579005"/>
                <a:gd name="connsiteY9" fmla="*/ 352273 h 446422"/>
                <a:gd name="connsiteX10" fmla="*/ 0 w 579005"/>
                <a:gd name="connsiteY10" fmla="*/ 359794 h 446422"/>
                <a:gd name="connsiteX11" fmla="*/ 1070 w 579005"/>
                <a:gd name="connsiteY11" fmla="*/ 372453 h 446422"/>
                <a:gd name="connsiteX12" fmla="*/ 129564 w 579005"/>
                <a:gd name="connsiteY12" fmla="*/ 274208 h 446422"/>
                <a:gd name="connsiteX13" fmla="*/ 19753 w 579005"/>
                <a:gd name="connsiteY13" fmla="*/ 229851 h 446422"/>
                <a:gd name="connsiteX14" fmla="*/ 14976 w 579005"/>
                <a:gd name="connsiteY14" fmla="*/ 241616 h 446422"/>
                <a:gd name="connsiteX15" fmla="*/ 124787 w 579005"/>
                <a:gd name="connsiteY15" fmla="*/ 285973 h 446422"/>
                <a:gd name="connsiteX16" fmla="*/ 222283 w 579005"/>
                <a:gd name="connsiteY16" fmla="*/ 173431 h 446422"/>
                <a:gd name="connsiteX17" fmla="*/ 178672 w 579005"/>
                <a:gd name="connsiteY17" fmla="*/ 79331 h 446422"/>
                <a:gd name="connsiteX18" fmla="*/ 167104 w 579005"/>
                <a:gd name="connsiteY18" fmla="*/ 84668 h 446422"/>
                <a:gd name="connsiteX19" fmla="*/ 210715 w 579005"/>
                <a:gd name="connsiteY19" fmla="*/ 178767 h 446422"/>
                <a:gd name="connsiteX20" fmla="*/ 570945 w 579005"/>
                <a:gd name="connsiteY20" fmla="*/ 342865 h 446422"/>
                <a:gd name="connsiteX21" fmla="*/ 437949 w 579005"/>
                <a:gd name="connsiteY21" fmla="*/ 333209 h 446422"/>
                <a:gd name="connsiteX22" fmla="*/ 437053 w 579005"/>
                <a:gd name="connsiteY22" fmla="*/ 345869 h 446422"/>
                <a:gd name="connsiteX23" fmla="*/ 570025 w 579005"/>
                <a:gd name="connsiteY23" fmla="*/ 355549 h 446422"/>
                <a:gd name="connsiteX24" fmla="*/ 579006 w 579005"/>
                <a:gd name="connsiteY24" fmla="*/ 258421 h 446422"/>
                <a:gd name="connsiteX25" fmla="*/ 576916 w 579005"/>
                <a:gd name="connsiteY25" fmla="*/ 245886 h 446422"/>
                <a:gd name="connsiteX26" fmla="*/ 416404 w 579005"/>
                <a:gd name="connsiteY26" fmla="*/ 272470 h 446422"/>
                <a:gd name="connsiteX27" fmla="*/ 418519 w 579005"/>
                <a:gd name="connsiteY27" fmla="*/ 285005 h 446422"/>
                <a:gd name="connsiteX28" fmla="*/ 481783 w 579005"/>
                <a:gd name="connsiteY28" fmla="*/ 159605 h 446422"/>
                <a:gd name="connsiteX29" fmla="*/ 473399 w 579005"/>
                <a:gd name="connsiteY29" fmla="*/ 150048 h 446422"/>
                <a:gd name="connsiteX30" fmla="*/ 393218 w 579005"/>
                <a:gd name="connsiteY30" fmla="*/ 219947 h 446422"/>
                <a:gd name="connsiteX31" fmla="*/ 401602 w 579005"/>
                <a:gd name="connsiteY31" fmla="*/ 229528 h 446422"/>
                <a:gd name="connsiteX32" fmla="*/ 397721 w 579005"/>
                <a:gd name="connsiteY32" fmla="*/ 43091 h 446422"/>
                <a:gd name="connsiteX33" fmla="*/ 386252 w 579005"/>
                <a:gd name="connsiteY33" fmla="*/ 37556 h 446422"/>
                <a:gd name="connsiteX34" fmla="*/ 320476 w 579005"/>
                <a:gd name="connsiteY34" fmla="*/ 173331 h 446422"/>
                <a:gd name="connsiteX35" fmla="*/ 331944 w 579005"/>
                <a:gd name="connsiteY35" fmla="*/ 178867 h 446422"/>
                <a:gd name="connsiteX36" fmla="*/ 271889 w 579005"/>
                <a:gd name="connsiteY36" fmla="*/ 178792 h 446422"/>
                <a:gd name="connsiteX37" fmla="*/ 259152 w 579005"/>
                <a:gd name="connsiteY37" fmla="*/ 178792 h 446422"/>
                <a:gd name="connsiteX38" fmla="*/ 259152 w 579005"/>
                <a:gd name="connsiteY38" fmla="*/ 0 h 446422"/>
                <a:gd name="connsiteX39" fmla="*/ 271889 w 579005"/>
                <a:gd name="connsiteY39" fmla="*/ 0 h 446422"/>
                <a:gd name="connsiteX40" fmla="*/ 271889 w 579005"/>
                <a:gd name="connsiteY40" fmla="*/ 178792 h 446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79005" h="446422">
                  <a:moveTo>
                    <a:pt x="165761" y="202274"/>
                  </a:moveTo>
                  <a:lnTo>
                    <a:pt x="124190" y="171023"/>
                  </a:lnTo>
                  <a:lnTo>
                    <a:pt x="116528" y="181175"/>
                  </a:lnTo>
                  <a:lnTo>
                    <a:pt x="158098" y="212426"/>
                  </a:lnTo>
                  <a:close/>
                  <a:moveTo>
                    <a:pt x="481684" y="436692"/>
                  </a:moveTo>
                  <a:lnTo>
                    <a:pt x="426206" y="390200"/>
                  </a:lnTo>
                  <a:lnTo>
                    <a:pt x="417997" y="399931"/>
                  </a:lnTo>
                  <a:lnTo>
                    <a:pt x="473474" y="446422"/>
                  </a:lnTo>
                  <a:close/>
                  <a:moveTo>
                    <a:pt x="90655" y="364932"/>
                  </a:moveTo>
                  <a:lnTo>
                    <a:pt x="89585" y="352273"/>
                  </a:lnTo>
                  <a:lnTo>
                    <a:pt x="0" y="359794"/>
                  </a:lnTo>
                  <a:lnTo>
                    <a:pt x="1070" y="372453"/>
                  </a:lnTo>
                  <a:close/>
                  <a:moveTo>
                    <a:pt x="129564" y="274208"/>
                  </a:moveTo>
                  <a:lnTo>
                    <a:pt x="19753" y="229851"/>
                  </a:lnTo>
                  <a:lnTo>
                    <a:pt x="14976" y="241616"/>
                  </a:lnTo>
                  <a:lnTo>
                    <a:pt x="124787" y="285973"/>
                  </a:lnTo>
                  <a:close/>
                  <a:moveTo>
                    <a:pt x="222283" y="173431"/>
                  </a:moveTo>
                  <a:lnTo>
                    <a:pt x="178672" y="79331"/>
                  </a:lnTo>
                  <a:lnTo>
                    <a:pt x="167104" y="84668"/>
                  </a:lnTo>
                  <a:lnTo>
                    <a:pt x="210715" y="178767"/>
                  </a:lnTo>
                  <a:close/>
                  <a:moveTo>
                    <a:pt x="570945" y="342865"/>
                  </a:moveTo>
                  <a:lnTo>
                    <a:pt x="437949" y="333209"/>
                  </a:lnTo>
                  <a:lnTo>
                    <a:pt x="437053" y="345869"/>
                  </a:lnTo>
                  <a:lnTo>
                    <a:pt x="570025" y="355549"/>
                  </a:lnTo>
                  <a:close/>
                  <a:moveTo>
                    <a:pt x="579006" y="258421"/>
                  </a:moveTo>
                  <a:lnTo>
                    <a:pt x="576916" y="245886"/>
                  </a:lnTo>
                  <a:lnTo>
                    <a:pt x="416404" y="272470"/>
                  </a:lnTo>
                  <a:lnTo>
                    <a:pt x="418519" y="285005"/>
                  </a:lnTo>
                  <a:close/>
                  <a:moveTo>
                    <a:pt x="481783" y="159605"/>
                  </a:moveTo>
                  <a:lnTo>
                    <a:pt x="473399" y="150048"/>
                  </a:lnTo>
                  <a:lnTo>
                    <a:pt x="393218" y="219947"/>
                  </a:lnTo>
                  <a:lnTo>
                    <a:pt x="401602" y="229528"/>
                  </a:lnTo>
                  <a:close/>
                  <a:moveTo>
                    <a:pt x="397721" y="43091"/>
                  </a:moveTo>
                  <a:lnTo>
                    <a:pt x="386252" y="37556"/>
                  </a:lnTo>
                  <a:lnTo>
                    <a:pt x="320476" y="173331"/>
                  </a:lnTo>
                  <a:lnTo>
                    <a:pt x="331944" y="178867"/>
                  </a:lnTo>
                  <a:close/>
                  <a:moveTo>
                    <a:pt x="271889" y="178792"/>
                  </a:moveTo>
                  <a:lnTo>
                    <a:pt x="259152" y="178792"/>
                  </a:lnTo>
                  <a:lnTo>
                    <a:pt x="259152" y="0"/>
                  </a:lnTo>
                  <a:lnTo>
                    <a:pt x="271889" y="0"/>
                  </a:lnTo>
                  <a:lnTo>
                    <a:pt x="271889" y="178792"/>
                  </a:lnTo>
                </a:path>
              </a:pathLst>
            </a:custGeom>
            <a:solidFill>
              <a:srgbClr val="E0781F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</p:grpSp>
      <p:grpSp>
        <p:nvGrpSpPr>
          <p:cNvPr id="298" name="Grupo 297">
            <a:extLst>
              <a:ext uri="{FF2B5EF4-FFF2-40B4-BE49-F238E27FC236}">
                <a16:creationId xmlns:a16="http://schemas.microsoft.com/office/drawing/2014/main" xmlns="" id="{BC6A87F6-23ED-42F8-B92C-F63CFCDCC2AD}"/>
              </a:ext>
            </a:extLst>
          </p:cNvPr>
          <p:cNvGrpSpPr/>
          <p:nvPr/>
        </p:nvGrpSpPr>
        <p:grpSpPr>
          <a:xfrm>
            <a:off x="629477" y="13860045"/>
            <a:ext cx="1264807" cy="817166"/>
            <a:chOff x="434011" y="15781813"/>
            <a:chExt cx="1264807" cy="817166"/>
          </a:xfrm>
        </p:grpSpPr>
        <p:sp>
          <p:nvSpPr>
            <p:cNvPr id="226" name="Forma libre: forma 225">
              <a:extLst>
                <a:ext uri="{FF2B5EF4-FFF2-40B4-BE49-F238E27FC236}">
                  <a16:creationId xmlns:a16="http://schemas.microsoft.com/office/drawing/2014/main" xmlns="" id="{B7F0BC2A-3857-48D3-8EE6-F1F0FBB82DDC}"/>
                </a:ext>
              </a:extLst>
            </p:cNvPr>
            <p:cNvSpPr/>
            <p:nvPr/>
          </p:nvSpPr>
          <p:spPr>
            <a:xfrm>
              <a:off x="434011" y="15781813"/>
              <a:ext cx="1264420" cy="817166"/>
            </a:xfrm>
            <a:custGeom>
              <a:avLst/>
              <a:gdLst>
                <a:gd name="connsiteX0" fmla="*/ 885453 w 1264420"/>
                <a:gd name="connsiteY0" fmla="*/ 817166 h 817166"/>
                <a:gd name="connsiteX1" fmla="*/ 0 w 1264420"/>
                <a:gd name="connsiteY1" fmla="*/ 817166 h 817166"/>
                <a:gd name="connsiteX2" fmla="*/ 0 w 1264420"/>
                <a:gd name="connsiteY2" fmla="*/ 605299 h 817166"/>
                <a:gd name="connsiteX3" fmla="*/ 360784 w 1264420"/>
                <a:gd name="connsiteY3" fmla="*/ 0 h 817166"/>
                <a:gd name="connsiteX4" fmla="*/ 1264420 w 1264420"/>
                <a:gd name="connsiteY4" fmla="*/ 0 h 817166"/>
                <a:gd name="connsiteX5" fmla="*/ 1264420 w 1264420"/>
                <a:gd name="connsiteY5" fmla="*/ 220948 h 817166"/>
                <a:gd name="connsiteX6" fmla="*/ 885453 w 1264420"/>
                <a:gd name="connsiteY6" fmla="*/ 817166 h 817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4420" h="817166">
                  <a:moveTo>
                    <a:pt x="885453" y="817166"/>
                  </a:moveTo>
                  <a:lnTo>
                    <a:pt x="0" y="817166"/>
                  </a:lnTo>
                  <a:lnTo>
                    <a:pt x="0" y="605299"/>
                  </a:lnTo>
                  <a:lnTo>
                    <a:pt x="360784" y="0"/>
                  </a:lnTo>
                  <a:lnTo>
                    <a:pt x="1264420" y="0"/>
                  </a:lnTo>
                  <a:lnTo>
                    <a:pt x="1264420" y="220948"/>
                  </a:lnTo>
                  <a:lnTo>
                    <a:pt x="885453" y="817166"/>
                  </a:lnTo>
                  <a:close/>
                </a:path>
              </a:pathLst>
            </a:custGeom>
            <a:solidFill>
              <a:srgbClr val="F774E8"/>
            </a:solidFill>
            <a:ln w="25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27" name="Forma libre: forma 226">
              <a:extLst>
                <a:ext uri="{FF2B5EF4-FFF2-40B4-BE49-F238E27FC236}">
                  <a16:creationId xmlns:a16="http://schemas.microsoft.com/office/drawing/2014/main" xmlns="" id="{9D647658-769E-492E-98CD-456C5304CAEB}"/>
                </a:ext>
              </a:extLst>
            </p:cNvPr>
            <p:cNvSpPr/>
            <p:nvPr/>
          </p:nvSpPr>
          <p:spPr>
            <a:xfrm>
              <a:off x="434011" y="15783896"/>
              <a:ext cx="1264394" cy="815082"/>
            </a:xfrm>
            <a:custGeom>
              <a:avLst/>
              <a:gdLst>
                <a:gd name="connsiteX0" fmla="*/ 1264394 w 1264394"/>
                <a:gd name="connsiteY0" fmla="*/ 0 h 815082"/>
                <a:gd name="connsiteX1" fmla="*/ 1264394 w 1264394"/>
                <a:gd name="connsiteY1" fmla="*/ 218865 h 815082"/>
                <a:gd name="connsiteX2" fmla="*/ 888419 w 1264394"/>
                <a:gd name="connsiteY2" fmla="*/ 815083 h 815082"/>
                <a:gd name="connsiteX3" fmla="*/ 0 w 1264394"/>
                <a:gd name="connsiteY3" fmla="*/ 815083 h 815082"/>
                <a:gd name="connsiteX4" fmla="*/ 0 w 1264394"/>
                <a:gd name="connsiteY4" fmla="*/ 603215 h 815082"/>
                <a:gd name="connsiteX5" fmla="*/ 890147 w 1264394"/>
                <a:gd name="connsiteY5" fmla="*/ 603215 h 815082"/>
                <a:gd name="connsiteX6" fmla="*/ 1002989 w 1264394"/>
                <a:gd name="connsiteY6" fmla="*/ 421343 h 815082"/>
                <a:gd name="connsiteX7" fmla="*/ 615226 w 1264394"/>
                <a:gd name="connsiteY7" fmla="*/ 601646 h 815082"/>
                <a:gd name="connsiteX8" fmla="*/ 738436 w 1264394"/>
                <a:gd name="connsiteY8" fmla="*/ 377920 h 815082"/>
                <a:gd name="connsiteX9" fmla="*/ 1004871 w 1264394"/>
                <a:gd name="connsiteY9" fmla="*/ 418333 h 815082"/>
                <a:gd name="connsiteX10" fmla="*/ 1264394 w 1264394"/>
                <a:gd name="connsiteY10" fmla="*/ 0 h 815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4394" h="815082">
                  <a:moveTo>
                    <a:pt x="1264394" y="0"/>
                  </a:moveTo>
                  <a:lnTo>
                    <a:pt x="1264394" y="218865"/>
                  </a:lnTo>
                  <a:lnTo>
                    <a:pt x="888419" y="815083"/>
                  </a:lnTo>
                  <a:lnTo>
                    <a:pt x="0" y="815083"/>
                  </a:lnTo>
                  <a:lnTo>
                    <a:pt x="0" y="603215"/>
                  </a:lnTo>
                  <a:lnTo>
                    <a:pt x="890147" y="603215"/>
                  </a:lnTo>
                  <a:lnTo>
                    <a:pt x="1002989" y="421343"/>
                  </a:lnTo>
                  <a:lnTo>
                    <a:pt x="615226" y="601646"/>
                  </a:lnTo>
                  <a:lnTo>
                    <a:pt x="738436" y="377920"/>
                  </a:lnTo>
                  <a:lnTo>
                    <a:pt x="1004871" y="418333"/>
                  </a:lnTo>
                  <a:lnTo>
                    <a:pt x="1264394" y="0"/>
                  </a:lnTo>
                  <a:close/>
                </a:path>
              </a:pathLst>
            </a:custGeom>
            <a:solidFill>
              <a:srgbClr val="E04BD5"/>
            </a:solidFill>
            <a:ln w="25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28" name="Forma libre: forma 227">
              <a:extLst>
                <a:ext uri="{FF2B5EF4-FFF2-40B4-BE49-F238E27FC236}">
                  <a16:creationId xmlns:a16="http://schemas.microsoft.com/office/drawing/2014/main" xmlns="" id="{71CC76BB-1FF7-40A8-AD81-A69B239695B4}"/>
                </a:ext>
              </a:extLst>
            </p:cNvPr>
            <p:cNvSpPr/>
            <p:nvPr/>
          </p:nvSpPr>
          <p:spPr>
            <a:xfrm>
              <a:off x="434011" y="15840593"/>
              <a:ext cx="1264807" cy="687771"/>
            </a:xfrm>
            <a:custGeom>
              <a:avLst/>
              <a:gdLst>
                <a:gd name="connsiteX0" fmla="*/ 890199 w 1264807"/>
                <a:gd name="connsiteY0" fmla="*/ 620528 h 687771"/>
                <a:gd name="connsiteX1" fmla="*/ 1264807 w 1264807"/>
                <a:gd name="connsiteY1" fmla="*/ 0 h 687771"/>
                <a:gd name="connsiteX2" fmla="*/ 1264394 w 1264807"/>
                <a:gd name="connsiteY2" fmla="*/ 100840 h 687771"/>
                <a:gd name="connsiteX3" fmla="*/ 889889 w 1264807"/>
                <a:gd name="connsiteY3" fmla="*/ 687772 h 687771"/>
                <a:gd name="connsiteX4" fmla="*/ 0 w 1264807"/>
                <a:gd name="connsiteY4" fmla="*/ 687772 h 687771"/>
                <a:gd name="connsiteX5" fmla="*/ 0 w 1264807"/>
                <a:gd name="connsiteY5" fmla="*/ 620502 h 687771"/>
                <a:gd name="connsiteX6" fmla="*/ 890199 w 1264807"/>
                <a:gd name="connsiteY6" fmla="*/ 620502 h 6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4807" h="687771">
                  <a:moveTo>
                    <a:pt x="890199" y="620528"/>
                  </a:moveTo>
                  <a:lnTo>
                    <a:pt x="1264807" y="0"/>
                  </a:lnTo>
                  <a:lnTo>
                    <a:pt x="1264394" y="100840"/>
                  </a:lnTo>
                  <a:lnTo>
                    <a:pt x="889889" y="687772"/>
                  </a:lnTo>
                  <a:lnTo>
                    <a:pt x="0" y="687772"/>
                  </a:lnTo>
                  <a:lnTo>
                    <a:pt x="0" y="620502"/>
                  </a:lnTo>
                  <a:lnTo>
                    <a:pt x="890199" y="620502"/>
                  </a:lnTo>
                  <a:close/>
                </a:path>
              </a:pathLst>
            </a:custGeom>
            <a:solidFill>
              <a:srgbClr val="99DD4B"/>
            </a:solidFill>
            <a:ln w="25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29" name="Forma libre: forma 228">
              <a:extLst>
                <a:ext uri="{FF2B5EF4-FFF2-40B4-BE49-F238E27FC236}">
                  <a16:creationId xmlns:a16="http://schemas.microsoft.com/office/drawing/2014/main" xmlns="" id="{4CA286F2-CBD2-428B-A061-6C5D95AFA6F7}"/>
                </a:ext>
              </a:extLst>
            </p:cNvPr>
            <p:cNvSpPr/>
            <p:nvPr/>
          </p:nvSpPr>
          <p:spPr>
            <a:xfrm>
              <a:off x="434011" y="15939864"/>
              <a:ext cx="1264394" cy="659114"/>
            </a:xfrm>
            <a:custGeom>
              <a:avLst/>
              <a:gdLst>
                <a:gd name="connsiteX0" fmla="*/ 0 w 1264394"/>
                <a:gd name="connsiteY0" fmla="*/ 659115 h 659114"/>
                <a:gd name="connsiteX1" fmla="*/ 0 w 1264394"/>
                <a:gd name="connsiteY1" fmla="*/ 588501 h 659114"/>
                <a:gd name="connsiteX2" fmla="*/ 889889 w 1264394"/>
                <a:gd name="connsiteY2" fmla="*/ 588501 h 659114"/>
                <a:gd name="connsiteX3" fmla="*/ 1264394 w 1264394"/>
                <a:gd name="connsiteY3" fmla="*/ 0 h 659114"/>
                <a:gd name="connsiteX4" fmla="*/ 1264394 w 1264394"/>
                <a:gd name="connsiteY4" fmla="*/ 62871 h 659114"/>
                <a:gd name="connsiteX5" fmla="*/ 889889 w 1264394"/>
                <a:gd name="connsiteY5" fmla="*/ 659115 h 659114"/>
                <a:gd name="connsiteX6" fmla="*/ 0 w 1264394"/>
                <a:gd name="connsiteY6" fmla="*/ 659115 h 659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4394" h="659114">
                  <a:moveTo>
                    <a:pt x="0" y="659115"/>
                  </a:moveTo>
                  <a:lnTo>
                    <a:pt x="0" y="588501"/>
                  </a:lnTo>
                  <a:lnTo>
                    <a:pt x="889889" y="588501"/>
                  </a:lnTo>
                  <a:lnTo>
                    <a:pt x="1264394" y="0"/>
                  </a:lnTo>
                  <a:lnTo>
                    <a:pt x="1264394" y="62871"/>
                  </a:lnTo>
                  <a:lnTo>
                    <a:pt x="889889" y="659115"/>
                  </a:lnTo>
                  <a:lnTo>
                    <a:pt x="0" y="659115"/>
                  </a:lnTo>
                  <a:close/>
                </a:path>
              </a:pathLst>
            </a:custGeom>
            <a:solidFill>
              <a:srgbClr val="DBCD4D"/>
            </a:solidFill>
            <a:ln w="25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30" name="Forma libre: forma 229">
              <a:extLst>
                <a:ext uri="{FF2B5EF4-FFF2-40B4-BE49-F238E27FC236}">
                  <a16:creationId xmlns:a16="http://schemas.microsoft.com/office/drawing/2014/main" xmlns="" id="{2332E81E-89DF-447C-A27B-7BD640FB2145}"/>
                </a:ext>
              </a:extLst>
            </p:cNvPr>
            <p:cNvSpPr/>
            <p:nvPr/>
          </p:nvSpPr>
          <p:spPr>
            <a:xfrm>
              <a:off x="439066" y="15812067"/>
              <a:ext cx="1259607" cy="770088"/>
            </a:xfrm>
            <a:custGeom>
              <a:avLst/>
              <a:gdLst>
                <a:gd name="connsiteX0" fmla="*/ 0 w 1259607"/>
                <a:gd name="connsiteY0" fmla="*/ 601978 h 770088"/>
                <a:gd name="connsiteX1" fmla="*/ 1677 w 1259607"/>
                <a:gd name="connsiteY1" fmla="*/ 600306 h 770088"/>
                <a:gd name="connsiteX2" fmla="*/ 883905 w 1259607"/>
                <a:gd name="connsiteY2" fmla="*/ 600306 h 770088"/>
                <a:gd name="connsiteX3" fmla="*/ 1256218 w 1259607"/>
                <a:gd name="connsiteY3" fmla="*/ 795 h 770088"/>
                <a:gd name="connsiteX4" fmla="*/ 1258540 w 1259607"/>
                <a:gd name="connsiteY4" fmla="*/ 255 h 770088"/>
                <a:gd name="connsiteX5" fmla="*/ 1259081 w 1259607"/>
                <a:gd name="connsiteY5" fmla="*/ 2570 h 770088"/>
                <a:gd name="connsiteX6" fmla="*/ 886278 w 1259607"/>
                <a:gd name="connsiteY6" fmla="*/ 602853 h 770088"/>
                <a:gd name="connsiteX7" fmla="*/ 884834 w 1259607"/>
                <a:gd name="connsiteY7" fmla="*/ 603650 h 770088"/>
                <a:gd name="connsiteX8" fmla="*/ 1677 w 1259607"/>
                <a:gd name="connsiteY8" fmla="*/ 603650 h 770088"/>
                <a:gd name="connsiteX9" fmla="*/ 0 w 1259607"/>
                <a:gd name="connsiteY9" fmla="*/ 601978 h 770088"/>
                <a:gd name="connsiteX10" fmla="*/ 1258823 w 1259607"/>
                <a:gd name="connsiteY10" fmla="*/ 30404 h 770088"/>
                <a:gd name="connsiteX11" fmla="*/ 1256502 w 1259607"/>
                <a:gd name="connsiteY11" fmla="*/ 30945 h 770088"/>
                <a:gd name="connsiteX12" fmla="*/ 883905 w 1259607"/>
                <a:gd name="connsiteY12" fmla="*/ 625516 h 770088"/>
                <a:gd name="connsiteX13" fmla="*/ 3379 w 1259607"/>
                <a:gd name="connsiteY13" fmla="*/ 625516 h 770088"/>
                <a:gd name="connsiteX14" fmla="*/ 1702 w 1259607"/>
                <a:gd name="connsiteY14" fmla="*/ 627188 h 770088"/>
                <a:gd name="connsiteX15" fmla="*/ 3379 w 1259607"/>
                <a:gd name="connsiteY15" fmla="*/ 628861 h 770088"/>
                <a:gd name="connsiteX16" fmla="*/ 884859 w 1259607"/>
                <a:gd name="connsiteY16" fmla="*/ 628861 h 770088"/>
                <a:gd name="connsiteX17" fmla="*/ 886278 w 1259607"/>
                <a:gd name="connsiteY17" fmla="*/ 628063 h 770088"/>
                <a:gd name="connsiteX18" fmla="*/ 1259339 w 1259607"/>
                <a:gd name="connsiteY18" fmla="*/ 32720 h 770088"/>
                <a:gd name="connsiteX19" fmla="*/ 1258823 w 1259607"/>
                <a:gd name="connsiteY19" fmla="*/ 30404 h 770088"/>
                <a:gd name="connsiteX20" fmla="*/ 1677 w 1259607"/>
                <a:gd name="connsiteY20" fmla="*/ 670894 h 770088"/>
                <a:gd name="connsiteX21" fmla="*/ 885582 w 1259607"/>
                <a:gd name="connsiteY21" fmla="*/ 670894 h 770088"/>
                <a:gd name="connsiteX22" fmla="*/ 887026 w 1259607"/>
                <a:gd name="connsiteY22" fmla="*/ 670097 h 770088"/>
                <a:gd name="connsiteX23" fmla="*/ 1259107 w 1259607"/>
                <a:gd name="connsiteY23" fmla="*/ 69840 h 770088"/>
                <a:gd name="connsiteX24" fmla="*/ 1258565 w 1259607"/>
                <a:gd name="connsiteY24" fmla="*/ 67525 h 770088"/>
                <a:gd name="connsiteX25" fmla="*/ 1256244 w 1259607"/>
                <a:gd name="connsiteY25" fmla="*/ 68065 h 770088"/>
                <a:gd name="connsiteX26" fmla="*/ 884653 w 1259607"/>
                <a:gd name="connsiteY26" fmla="*/ 667550 h 770088"/>
                <a:gd name="connsiteX27" fmla="*/ 1677 w 1259607"/>
                <a:gd name="connsiteY27" fmla="*/ 667550 h 770088"/>
                <a:gd name="connsiteX28" fmla="*/ 0 w 1259607"/>
                <a:gd name="connsiteY28" fmla="*/ 669222 h 770088"/>
                <a:gd name="connsiteX29" fmla="*/ 1677 w 1259607"/>
                <a:gd name="connsiteY29" fmla="*/ 670894 h 770088"/>
                <a:gd name="connsiteX30" fmla="*/ 1258823 w 1259607"/>
                <a:gd name="connsiteY30" fmla="*/ 97648 h 770088"/>
                <a:gd name="connsiteX31" fmla="*/ 1256502 w 1259607"/>
                <a:gd name="connsiteY31" fmla="*/ 98189 h 770088"/>
                <a:gd name="connsiteX32" fmla="*/ 883905 w 1259607"/>
                <a:gd name="connsiteY32" fmla="*/ 692760 h 770088"/>
                <a:gd name="connsiteX33" fmla="*/ 3379 w 1259607"/>
                <a:gd name="connsiteY33" fmla="*/ 692760 h 770088"/>
                <a:gd name="connsiteX34" fmla="*/ 1702 w 1259607"/>
                <a:gd name="connsiteY34" fmla="*/ 694432 h 770088"/>
                <a:gd name="connsiteX35" fmla="*/ 3379 w 1259607"/>
                <a:gd name="connsiteY35" fmla="*/ 696104 h 770088"/>
                <a:gd name="connsiteX36" fmla="*/ 884859 w 1259607"/>
                <a:gd name="connsiteY36" fmla="*/ 696104 h 770088"/>
                <a:gd name="connsiteX37" fmla="*/ 886278 w 1259607"/>
                <a:gd name="connsiteY37" fmla="*/ 695307 h 770088"/>
                <a:gd name="connsiteX38" fmla="*/ 1259339 w 1259607"/>
                <a:gd name="connsiteY38" fmla="*/ 99964 h 770088"/>
                <a:gd name="connsiteX39" fmla="*/ 1258823 w 1259607"/>
                <a:gd name="connsiteY39" fmla="*/ 97648 h 770088"/>
                <a:gd name="connsiteX40" fmla="*/ 884834 w 1259607"/>
                <a:gd name="connsiteY40" fmla="*/ 744878 h 770088"/>
                <a:gd name="connsiteX41" fmla="*/ 886278 w 1259607"/>
                <a:gd name="connsiteY41" fmla="*/ 744081 h 770088"/>
                <a:gd name="connsiteX42" fmla="*/ 1259107 w 1259607"/>
                <a:gd name="connsiteY42" fmla="*/ 143824 h 770088"/>
                <a:gd name="connsiteX43" fmla="*/ 1258565 w 1259607"/>
                <a:gd name="connsiteY43" fmla="*/ 141509 h 770088"/>
                <a:gd name="connsiteX44" fmla="*/ 1256244 w 1259607"/>
                <a:gd name="connsiteY44" fmla="*/ 142049 h 770088"/>
                <a:gd name="connsiteX45" fmla="*/ 883905 w 1259607"/>
                <a:gd name="connsiteY45" fmla="*/ 741534 h 770088"/>
                <a:gd name="connsiteX46" fmla="*/ 1677 w 1259607"/>
                <a:gd name="connsiteY46" fmla="*/ 741534 h 770088"/>
                <a:gd name="connsiteX47" fmla="*/ 0 w 1259607"/>
                <a:gd name="connsiteY47" fmla="*/ 743206 h 770088"/>
                <a:gd name="connsiteX48" fmla="*/ 1677 w 1259607"/>
                <a:gd name="connsiteY48" fmla="*/ 744878 h 770088"/>
                <a:gd name="connsiteX49" fmla="*/ 884834 w 1259607"/>
                <a:gd name="connsiteY49" fmla="*/ 744878 h 770088"/>
                <a:gd name="connsiteX50" fmla="*/ 1258823 w 1259607"/>
                <a:gd name="connsiteY50" fmla="*/ 171632 h 770088"/>
                <a:gd name="connsiteX51" fmla="*/ 1256502 w 1259607"/>
                <a:gd name="connsiteY51" fmla="*/ 172172 h 770088"/>
                <a:gd name="connsiteX52" fmla="*/ 883905 w 1259607"/>
                <a:gd name="connsiteY52" fmla="*/ 766744 h 770088"/>
                <a:gd name="connsiteX53" fmla="*/ 3379 w 1259607"/>
                <a:gd name="connsiteY53" fmla="*/ 766744 h 770088"/>
                <a:gd name="connsiteX54" fmla="*/ 1702 w 1259607"/>
                <a:gd name="connsiteY54" fmla="*/ 768416 h 770088"/>
                <a:gd name="connsiteX55" fmla="*/ 3379 w 1259607"/>
                <a:gd name="connsiteY55" fmla="*/ 770088 h 770088"/>
                <a:gd name="connsiteX56" fmla="*/ 884859 w 1259607"/>
                <a:gd name="connsiteY56" fmla="*/ 770088 h 770088"/>
                <a:gd name="connsiteX57" fmla="*/ 886278 w 1259607"/>
                <a:gd name="connsiteY57" fmla="*/ 769291 h 770088"/>
                <a:gd name="connsiteX58" fmla="*/ 1259339 w 1259607"/>
                <a:gd name="connsiteY58" fmla="*/ 173947 h 770088"/>
                <a:gd name="connsiteX59" fmla="*/ 1258823 w 1259607"/>
                <a:gd name="connsiteY59" fmla="*/ 171632 h 770088"/>
                <a:gd name="connsiteX60" fmla="*/ 281911 w 1259607"/>
                <a:gd name="connsiteY60" fmla="*/ 289219 h 770088"/>
                <a:gd name="connsiteX61" fmla="*/ 281962 w 1259607"/>
                <a:gd name="connsiteY61" fmla="*/ 286852 h 770088"/>
                <a:gd name="connsiteX62" fmla="*/ 284335 w 1259607"/>
                <a:gd name="connsiteY62" fmla="*/ 286904 h 770088"/>
                <a:gd name="connsiteX63" fmla="*/ 370559 w 1259607"/>
                <a:gd name="connsiteY63" fmla="*/ 285360 h 770088"/>
                <a:gd name="connsiteX64" fmla="*/ 439863 w 1259607"/>
                <a:gd name="connsiteY64" fmla="*/ 254903 h 770088"/>
                <a:gd name="connsiteX65" fmla="*/ 491319 w 1259607"/>
                <a:gd name="connsiteY65" fmla="*/ 144699 h 770088"/>
                <a:gd name="connsiteX66" fmla="*/ 556084 w 1259607"/>
                <a:gd name="connsiteY66" fmla="*/ 117045 h 770088"/>
                <a:gd name="connsiteX67" fmla="*/ 551854 w 1259607"/>
                <a:gd name="connsiteY67" fmla="*/ 163400 h 770088"/>
                <a:gd name="connsiteX68" fmla="*/ 443371 w 1259607"/>
                <a:gd name="connsiteY68" fmla="*/ 256472 h 770088"/>
                <a:gd name="connsiteX69" fmla="*/ 466662 w 1259607"/>
                <a:gd name="connsiteY69" fmla="*/ 297785 h 770088"/>
                <a:gd name="connsiteX70" fmla="*/ 568155 w 1259607"/>
                <a:gd name="connsiteY70" fmla="*/ 292486 h 770088"/>
                <a:gd name="connsiteX71" fmla="*/ 651464 w 1259607"/>
                <a:gd name="connsiteY71" fmla="*/ 243738 h 770088"/>
                <a:gd name="connsiteX72" fmla="*/ 679449 w 1259607"/>
                <a:gd name="connsiteY72" fmla="*/ 149200 h 770088"/>
                <a:gd name="connsiteX73" fmla="*/ 721207 w 1259607"/>
                <a:gd name="connsiteY73" fmla="*/ 131913 h 770088"/>
                <a:gd name="connsiteX74" fmla="*/ 689766 w 1259607"/>
                <a:gd name="connsiteY74" fmla="*/ 209164 h 770088"/>
                <a:gd name="connsiteX75" fmla="*/ 655359 w 1259607"/>
                <a:gd name="connsiteY75" fmla="*/ 244793 h 770088"/>
                <a:gd name="connsiteX76" fmla="*/ 656391 w 1259607"/>
                <a:gd name="connsiteY76" fmla="*/ 247288 h 770088"/>
                <a:gd name="connsiteX77" fmla="*/ 736244 w 1259607"/>
                <a:gd name="connsiteY77" fmla="*/ 279752 h 770088"/>
                <a:gd name="connsiteX78" fmla="*/ 737998 w 1259607"/>
                <a:gd name="connsiteY78" fmla="*/ 281347 h 770088"/>
                <a:gd name="connsiteX79" fmla="*/ 736398 w 1259607"/>
                <a:gd name="connsiteY79" fmla="*/ 283097 h 770088"/>
                <a:gd name="connsiteX80" fmla="*/ 653321 w 1259607"/>
                <a:gd name="connsiteY80" fmla="*/ 248651 h 770088"/>
                <a:gd name="connsiteX81" fmla="*/ 652625 w 1259607"/>
                <a:gd name="connsiteY81" fmla="*/ 247057 h 770088"/>
                <a:gd name="connsiteX82" fmla="*/ 502281 w 1259607"/>
                <a:gd name="connsiteY82" fmla="*/ 309593 h 770088"/>
                <a:gd name="connsiteX83" fmla="*/ 464805 w 1259607"/>
                <a:gd name="connsiteY83" fmla="*/ 300615 h 770088"/>
                <a:gd name="connsiteX84" fmla="*/ 440147 w 1259607"/>
                <a:gd name="connsiteY84" fmla="*/ 258247 h 770088"/>
                <a:gd name="connsiteX85" fmla="*/ 371591 w 1259607"/>
                <a:gd name="connsiteY85" fmla="*/ 288576 h 770088"/>
                <a:gd name="connsiteX86" fmla="*/ 281911 w 1259607"/>
                <a:gd name="connsiteY86" fmla="*/ 289219 h 770088"/>
                <a:gd name="connsiteX87" fmla="*/ 654224 w 1259607"/>
                <a:gd name="connsiteY87" fmla="*/ 241371 h 770088"/>
                <a:gd name="connsiteX88" fmla="*/ 687135 w 1259607"/>
                <a:gd name="connsiteY88" fmla="*/ 207055 h 770088"/>
                <a:gd name="connsiteX89" fmla="*/ 719014 w 1259607"/>
                <a:gd name="connsiteY89" fmla="*/ 134409 h 770088"/>
                <a:gd name="connsiteX90" fmla="*/ 713469 w 1259607"/>
                <a:gd name="connsiteY90" fmla="*/ 132659 h 770088"/>
                <a:gd name="connsiteX91" fmla="*/ 681899 w 1259607"/>
                <a:gd name="connsiteY91" fmla="*/ 151516 h 770088"/>
                <a:gd name="connsiteX92" fmla="*/ 654224 w 1259607"/>
                <a:gd name="connsiteY92" fmla="*/ 241371 h 770088"/>
                <a:gd name="connsiteX93" fmla="*/ 443139 w 1259607"/>
                <a:gd name="connsiteY93" fmla="*/ 253050 h 770088"/>
                <a:gd name="connsiteX94" fmla="*/ 548939 w 1259607"/>
                <a:gd name="connsiteY94" fmla="*/ 161728 h 770088"/>
                <a:gd name="connsiteX95" fmla="*/ 554046 w 1259607"/>
                <a:gd name="connsiteY95" fmla="*/ 119669 h 770088"/>
                <a:gd name="connsiteX96" fmla="*/ 545457 w 1259607"/>
                <a:gd name="connsiteY96" fmla="*/ 117148 h 770088"/>
                <a:gd name="connsiteX97" fmla="*/ 493666 w 1259607"/>
                <a:gd name="connsiteY97" fmla="*/ 147117 h 770088"/>
                <a:gd name="connsiteX98" fmla="*/ 443139 w 1259607"/>
                <a:gd name="connsiteY98" fmla="*/ 253050 h 77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1259607" h="770088">
                  <a:moveTo>
                    <a:pt x="0" y="601978"/>
                  </a:moveTo>
                  <a:cubicBezTo>
                    <a:pt x="0" y="601052"/>
                    <a:pt x="748" y="600306"/>
                    <a:pt x="1677" y="600306"/>
                  </a:cubicBezTo>
                  <a:lnTo>
                    <a:pt x="883905" y="600306"/>
                  </a:lnTo>
                  <a:lnTo>
                    <a:pt x="1256218" y="795"/>
                  </a:lnTo>
                  <a:cubicBezTo>
                    <a:pt x="1256708" y="-2"/>
                    <a:pt x="1257766" y="-234"/>
                    <a:pt x="1258540" y="255"/>
                  </a:cubicBezTo>
                  <a:cubicBezTo>
                    <a:pt x="1259339" y="744"/>
                    <a:pt x="1259571" y="1773"/>
                    <a:pt x="1259081" y="2570"/>
                  </a:cubicBezTo>
                  <a:lnTo>
                    <a:pt x="886278" y="602853"/>
                  </a:lnTo>
                  <a:cubicBezTo>
                    <a:pt x="885969" y="603342"/>
                    <a:pt x="885427" y="603650"/>
                    <a:pt x="884834" y="603650"/>
                  </a:cubicBezTo>
                  <a:lnTo>
                    <a:pt x="1677" y="603650"/>
                  </a:lnTo>
                  <a:cubicBezTo>
                    <a:pt x="748" y="603650"/>
                    <a:pt x="0" y="602904"/>
                    <a:pt x="0" y="601978"/>
                  </a:cubicBezTo>
                  <a:close/>
                  <a:moveTo>
                    <a:pt x="1258823" y="30404"/>
                  </a:moveTo>
                  <a:cubicBezTo>
                    <a:pt x="1258050" y="29916"/>
                    <a:pt x="1256992" y="30147"/>
                    <a:pt x="1256502" y="30945"/>
                  </a:cubicBezTo>
                  <a:lnTo>
                    <a:pt x="883905" y="625516"/>
                  </a:lnTo>
                  <a:lnTo>
                    <a:pt x="3379" y="625516"/>
                  </a:lnTo>
                  <a:cubicBezTo>
                    <a:pt x="2450" y="625516"/>
                    <a:pt x="1702" y="626262"/>
                    <a:pt x="1702" y="627188"/>
                  </a:cubicBezTo>
                  <a:cubicBezTo>
                    <a:pt x="1702" y="628114"/>
                    <a:pt x="2450" y="628861"/>
                    <a:pt x="3379" y="628861"/>
                  </a:cubicBezTo>
                  <a:lnTo>
                    <a:pt x="884859" y="628861"/>
                  </a:lnTo>
                  <a:cubicBezTo>
                    <a:pt x="885453" y="628861"/>
                    <a:pt x="885994" y="628552"/>
                    <a:pt x="886278" y="628063"/>
                  </a:cubicBezTo>
                  <a:lnTo>
                    <a:pt x="1259339" y="32720"/>
                  </a:lnTo>
                  <a:cubicBezTo>
                    <a:pt x="1259855" y="31922"/>
                    <a:pt x="1259597" y="30893"/>
                    <a:pt x="1258823" y="30404"/>
                  </a:cubicBezTo>
                  <a:close/>
                  <a:moveTo>
                    <a:pt x="1677" y="670894"/>
                  </a:moveTo>
                  <a:lnTo>
                    <a:pt x="885582" y="670894"/>
                  </a:lnTo>
                  <a:cubicBezTo>
                    <a:pt x="886175" y="670894"/>
                    <a:pt x="886717" y="670586"/>
                    <a:pt x="887026" y="670097"/>
                  </a:cubicBezTo>
                  <a:lnTo>
                    <a:pt x="1259107" y="69840"/>
                  </a:lnTo>
                  <a:cubicBezTo>
                    <a:pt x="1259597" y="69043"/>
                    <a:pt x="1259339" y="68014"/>
                    <a:pt x="1258565" y="67525"/>
                  </a:cubicBezTo>
                  <a:cubicBezTo>
                    <a:pt x="1257766" y="67036"/>
                    <a:pt x="1256734" y="67268"/>
                    <a:pt x="1256244" y="68065"/>
                  </a:cubicBezTo>
                  <a:lnTo>
                    <a:pt x="884653" y="667550"/>
                  </a:lnTo>
                  <a:lnTo>
                    <a:pt x="1677" y="667550"/>
                  </a:lnTo>
                  <a:cubicBezTo>
                    <a:pt x="748" y="667550"/>
                    <a:pt x="0" y="668296"/>
                    <a:pt x="0" y="669222"/>
                  </a:cubicBezTo>
                  <a:cubicBezTo>
                    <a:pt x="0" y="670148"/>
                    <a:pt x="748" y="670894"/>
                    <a:pt x="1677" y="670894"/>
                  </a:cubicBezTo>
                  <a:close/>
                  <a:moveTo>
                    <a:pt x="1258823" y="97648"/>
                  </a:moveTo>
                  <a:cubicBezTo>
                    <a:pt x="1258050" y="97160"/>
                    <a:pt x="1256992" y="97391"/>
                    <a:pt x="1256502" y="98189"/>
                  </a:cubicBezTo>
                  <a:lnTo>
                    <a:pt x="883905" y="692760"/>
                  </a:lnTo>
                  <a:lnTo>
                    <a:pt x="3379" y="692760"/>
                  </a:lnTo>
                  <a:cubicBezTo>
                    <a:pt x="2450" y="692760"/>
                    <a:pt x="1702" y="693506"/>
                    <a:pt x="1702" y="694432"/>
                  </a:cubicBezTo>
                  <a:cubicBezTo>
                    <a:pt x="1702" y="695359"/>
                    <a:pt x="2450" y="696104"/>
                    <a:pt x="3379" y="696104"/>
                  </a:cubicBezTo>
                  <a:lnTo>
                    <a:pt x="884859" y="696104"/>
                  </a:lnTo>
                  <a:cubicBezTo>
                    <a:pt x="885453" y="696104"/>
                    <a:pt x="885994" y="695796"/>
                    <a:pt x="886278" y="695307"/>
                  </a:cubicBezTo>
                  <a:lnTo>
                    <a:pt x="1259339" y="99964"/>
                  </a:lnTo>
                  <a:cubicBezTo>
                    <a:pt x="1259855" y="99192"/>
                    <a:pt x="1259597" y="98137"/>
                    <a:pt x="1258823" y="97648"/>
                  </a:cubicBezTo>
                  <a:close/>
                  <a:moveTo>
                    <a:pt x="884834" y="744878"/>
                  </a:moveTo>
                  <a:cubicBezTo>
                    <a:pt x="885427" y="744878"/>
                    <a:pt x="885969" y="744570"/>
                    <a:pt x="886278" y="744081"/>
                  </a:cubicBezTo>
                  <a:lnTo>
                    <a:pt x="1259107" y="143824"/>
                  </a:lnTo>
                  <a:cubicBezTo>
                    <a:pt x="1259597" y="143026"/>
                    <a:pt x="1259365" y="141997"/>
                    <a:pt x="1258565" y="141509"/>
                  </a:cubicBezTo>
                  <a:cubicBezTo>
                    <a:pt x="1257792" y="141020"/>
                    <a:pt x="1256734" y="141251"/>
                    <a:pt x="1256244" y="142049"/>
                  </a:cubicBezTo>
                  <a:lnTo>
                    <a:pt x="883905" y="741534"/>
                  </a:lnTo>
                  <a:lnTo>
                    <a:pt x="1677" y="741534"/>
                  </a:lnTo>
                  <a:cubicBezTo>
                    <a:pt x="748" y="741534"/>
                    <a:pt x="0" y="742280"/>
                    <a:pt x="0" y="743206"/>
                  </a:cubicBezTo>
                  <a:cubicBezTo>
                    <a:pt x="0" y="744132"/>
                    <a:pt x="748" y="744878"/>
                    <a:pt x="1677" y="744878"/>
                  </a:cubicBezTo>
                  <a:lnTo>
                    <a:pt x="884834" y="744878"/>
                  </a:lnTo>
                  <a:close/>
                  <a:moveTo>
                    <a:pt x="1258823" y="171632"/>
                  </a:moveTo>
                  <a:cubicBezTo>
                    <a:pt x="1258050" y="171143"/>
                    <a:pt x="1256992" y="171375"/>
                    <a:pt x="1256502" y="172172"/>
                  </a:cubicBezTo>
                  <a:lnTo>
                    <a:pt x="883905" y="766744"/>
                  </a:lnTo>
                  <a:lnTo>
                    <a:pt x="3379" y="766744"/>
                  </a:lnTo>
                  <a:cubicBezTo>
                    <a:pt x="2450" y="766744"/>
                    <a:pt x="1702" y="767490"/>
                    <a:pt x="1702" y="768416"/>
                  </a:cubicBezTo>
                  <a:cubicBezTo>
                    <a:pt x="1702" y="769342"/>
                    <a:pt x="2450" y="770088"/>
                    <a:pt x="3379" y="770088"/>
                  </a:cubicBezTo>
                  <a:lnTo>
                    <a:pt x="884859" y="770088"/>
                  </a:lnTo>
                  <a:cubicBezTo>
                    <a:pt x="885453" y="770088"/>
                    <a:pt x="885994" y="769780"/>
                    <a:pt x="886278" y="769291"/>
                  </a:cubicBezTo>
                  <a:lnTo>
                    <a:pt x="1259339" y="173947"/>
                  </a:lnTo>
                  <a:cubicBezTo>
                    <a:pt x="1259855" y="173176"/>
                    <a:pt x="1259597" y="172121"/>
                    <a:pt x="1258823" y="171632"/>
                  </a:cubicBezTo>
                  <a:close/>
                  <a:moveTo>
                    <a:pt x="281911" y="289219"/>
                  </a:moveTo>
                  <a:cubicBezTo>
                    <a:pt x="281266" y="288550"/>
                    <a:pt x="281292" y="287470"/>
                    <a:pt x="281962" y="286852"/>
                  </a:cubicBezTo>
                  <a:cubicBezTo>
                    <a:pt x="282633" y="286209"/>
                    <a:pt x="283690" y="286235"/>
                    <a:pt x="284335" y="286904"/>
                  </a:cubicBezTo>
                  <a:cubicBezTo>
                    <a:pt x="284542" y="287110"/>
                    <a:pt x="304763" y="306866"/>
                    <a:pt x="370559" y="285360"/>
                  </a:cubicBezTo>
                  <a:cubicBezTo>
                    <a:pt x="394727" y="277463"/>
                    <a:pt x="418198" y="266864"/>
                    <a:pt x="439863" y="254903"/>
                  </a:cubicBezTo>
                  <a:cubicBezTo>
                    <a:pt x="437284" y="219634"/>
                    <a:pt x="457351" y="176520"/>
                    <a:pt x="491319" y="144699"/>
                  </a:cubicBezTo>
                  <a:cubicBezTo>
                    <a:pt x="519381" y="118382"/>
                    <a:pt x="544194" y="107810"/>
                    <a:pt x="556084" y="117045"/>
                  </a:cubicBezTo>
                  <a:cubicBezTo>
                    <a:pt x="565421" y="124299"/>
                    <a:pt x="563796" y="142075"/>
                    <a:pt x="551854" y="163400"/>
                  </a:cubicBezTo>
                  <a:cubicBezTo>
                    <a:pt x="533490" y="196199"/>
                    <a:pt x="489668" y="230644"/>
                    <a:pt x="443371" y="256472"/>
                  </a:cubicBezTo>
                  <a:cubicBezTo>
                    <a:pt x="445151" y="274788"/>
                    <a:pt x="453198" y="289065"/>
                    <a:pt x="466662" y="297785"/>
                  </a:cubicBezTo>
                  <a:cubicBezTo>
                    <a:pt x="486419" y="310571"/>
                    <a:pt x="525314" y="308538"/>
                    <a:pt x="568155" y="292486"/>
                  </a:cubicBezTo>
                  <a:cubicBezTo>
                    <a:pt x="598383" y="281167"/>
                    <a:pt x="627142" y="264189"/>
                    <a:pt x="651464" y="243738"/>
                  </a:cubicBezTo>
                  <a:cubicBezTo>
                    <a:pt x="643572" y="219043"/>
                    <a:pt x="651438" y="178012"/>
                    <a:pt x="679449" y="149200"/>
                  </a:cubicBezTo>
                  <a:cubicBezTo>
                    <a:pt x="696085" y="132094"/>
                    <a:pt x="713237" y="124994"/>
                    <a:pt x="721207" y="131913"/>
                  </a:cubicBezTo>
                  <a:cubicBezTo>
                    <a:pt x="732040" y="141329"/>
                    <a:pt x="720278" y="170192"/>
                    <a:pt x="689766" y="209164"/>
                  </a:cubicBezTo>
                  <a:cubicBezTo>
                    <a:pt x="679604" y="222129"/>
                    <a:pt x="667945" y="234040"/>
                    <a:pt x="655359" y="244793"/>
                  </a:cubicBezTo>
                  <a:cubicBezTo>
                    <a:pt x="655694" y="245642"/>
                    <a:pt x="656029" y="246465"/>
                    <a:pt x="656391" y="247288"/>
                  </a:cubicBezTo>
                  <a:cubicBezTo>
                    <a:pt x="666888" y="270466"/>
                    <a:pt x="694512" y="281708"/>
                    <a:pt x="736244" y="279752"/>
                  </a:cubicBezTo>
                  <a:cubicBezTo>
                    <a:pt x="737172" y="279701"/>
                    <a:pt x="737972" y="280421"/>
                    <a:pt x="737998" y="281347"/>
                  </a:cubicBezTo>
                  <a:cubicBezTo>
                    <a:pt x="738049" y="282273"/>
                    <a:pt x="737327" y="283071"/>
                    <a:pt x="736398" y="283097"/>
                  </a:cubicBezTo>
                  <a:cubicBezTo>
                    <a:pt x="681822" y="285643"/>
                    <a:pt x="661059" y="265784"/>
                    <a:pt x="653321" y="248651"/>
                  </a:cubicBezTo>
                  <a:cubicBezTo>
                    <a:pt x="653089" y="248137"/>
                    <a:pt x="652857" y="247597"/>
                    <a:pt x="652625" y="247057"/>
                  </a:cubicBezTo>
                  <a:cubicBezTo>
                    <a:pt x="605038" y="286570"/>
                    <a:pt x="544942" y="309593"/>
                    <a:pt x="502281" y="309593"/>
                  </a:cubicBezTo>
                  <a:cubicBezTo>
                    <a:pt x="487141" y="309593"/>
                    <a:pt x="474193" y="306686"/>
                    <a:pt x="464805" y="300615"/>
                  </a:cubicBezTo>
                  <a:cubicBezTo>
                    <a:pt x="450799" y="291560"/>
                    <a:pt x="442314" y="276949"/>
                    <a:pt x="440147" y="258247"/>
                  </a:cubicBezTo>
                  <a:cubicBezTo>
                    <a:pt x="416805" y="271032"/>
                    <a:pt x="392973" y="281579"/>
                    <a:pt x="371591" y="288576"/>
                  </a:cubicBezTo>
                  <a:cubicBezTo>
                    <a:pt x="303473" y="310828"/>
                    <a:pt x="282762" y="290094"/>
                    <a:pt x="281911" y="289219"/>
                  </a:cubicBezTo>
                  <a:close/>
                  <a:moveTo>
                    <a:pt x="654224" y="241371"/>
                  </a:moveTo>
                  <a:cubicBezTo>
                    <a:pt x="666527" y="230747"/>
                    <a:pt x="677643" y="219197"/>
                    <a:pt x="687135" y="207055"/>
                  </a:cubicBezTo>
                  <a:cubicBezTo>
                    <a:pt x="721645" y="162963"/>
                    <a:pt x="725875" y="140377"/>
                    <a:pt x="719014" y="134409"/>
                  </a:cubicBezTo>
                  <a:cubicBezTo>
                    <a:pt x="717699" y="133251"/>
                    <a:pt x="715816" y="132659"/>
                    <a:pt x="713469" y="132659"/>
                  </a:cubicBezTo>
                  <a:cubicBezTo>
                    <a:pt x="706247" y="132659"/>
                    <a:pt x="694641" y="138370"/>
                    <a:pt x="681899" y="151516"/>
                  </a:cubicBezTo>
                  <a:cubicBezTo>
                    <a:pt x="663432" y="170475"/>
                    <a:pt x="644861" y="210862"/>
                    <a:pt x="654224" y="241371"/>
                  </a:cubicBezTo>
                  <a:close/>
                  <a:moveTo>
                    <a:pt x="443139" y="253050"/>
                  </a:moveTo>
                  <a:cubicBezTo>
                    <a:pt x="493847" y="224419"/>
                    <a:pt x="534031" y="188327"/>
                    <a:pt x="548939" y="161728"/>
                  </a:cubicBezTo>
                  <a:cubicBezTo>
                    <a:pt x="559850" y="142255"/>
                    <a:pt x="561836" y="125740"/>
                    <a:pt x="554046" y="119669"/>
                  </a:cubicBezTo>
                  <a:cubicBezTo>
                    <a:pt x="552009" y="118099"/>
                    <a:pt x="549146" y="117148"/>
                    <a:pt x="545457" y="117148"/>
                  </a:cubicBezTo>
                  <a:cubicBezTo>
                    <a:pt x="534831" y="117148"/>
                    <a:pt x="517421" y="124839"/>
                    <a:pt x="493666" y="147117"/>
                  </a:cubicBezTo>
                  <a:cubicBezTo>
                    <a:pt x="460884" y="177806"/>
                    <a:pt x="441308" y="219043"/>
                    <a:pt x="443139" y="253050"/>
                  </a:cubicBezTo>
                  <a:close/>
                </a:path>
              </a:pathLst>
            </a:custGeom>
            <a:solidFill>
              <a:srgbClr val="000000"/>
            </a:solidFill>
            <a:ln w="25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</p:grpSp>
      <p:grpSp>
        <p:nvGrpSpPr>
          <p:cNvPr id="295" name="Grupo 294">
            <a:extLst>
              <a:ext uri="{FF2B5EF4-FFF2-40B4-BE49-F238E27FC236}">
                <a16:creationId xmlns:a16="http://schemas.microsoft.com/office/drawing/2014/main" xmlns="" id="{16D16215-98B1-4D8C-9E1F-42ADF8B4B2D2}"/>
              </a:ext>
            </a:extLst>
          </p:cNvPr>
          <p:cNvGrpSpPr/>
          <p:nvPr/>
        </p:nvGrpSpPr>
        <p:grpSpPr>
          <a:xfrm>
            <a:off x="202066" y="4760746"/>
            <a:ext cx="3150735" cy="2402053"/>
            <a:chOff x="202066" y="4222592"/>
            <a:chExt cx="3150735" cy="2402053"/>
          </a:xfrm>
        </p:grpSpPr>
        <p:grpSp>
          <p:nvGrpSpPr>
            <p:cNvPr id="131" name="Picture 45">
              <a:extLst>
                <a:ext uri="{FF2B5EF4-FFF2-40B4-BE49-F238E27FC236}">
                  <a16:creationId xmlns:a16="http://schemas.microsoft.com/office/drawing/2014/main" xmlns="" id="{1B682E74-30C5-4D24-9948-69FAA0860EA8}"/>
                </a:ext>
              </a:extLst>
            </p:cNvPr>
            <p:cNvGrpSpPr/>
            <p:nvPr/>
          </p:nvGrpSpPr>
          <p:grpSpPr>
            <a:xfrm>
              <a:off x="542803" y="4222592"/>
              <a:ext cx="2809998" cy="2402053"/>
              <a:chOff x="1114317" y="5358402"/>
              <a:chExt cx="2809998" cy="2402053"/>
            </a:xfrm>
          </p:grpSpPr>
          <p:sp>
            <p:nvSpPr>
              <p:cNvPr id="132" name="Forma libre: forma 131">
                <a:extLst>
                  <a:ext uri="{FF2B5EF4-FFF2-40B4-BE49-F238E27FC236}">
                    <a16:creationId xmlns:a16="http://schemas.microsoft.com/office/drawing/2014/main" xmlns="" id="{A5708CEB-302D-47DE-B6C1-5B956856786C}"/>
                  </a:ext>
                </a:extLst>
              </p:cNvPr>
              <p:cNvSpPr/>
              <p:nvPr/>
            </p:nvSpPr>
            <p:spPr>
              <a:xfrm>
                <a:off x="1711135" y="6507862"/>
                <a:ext cx="464980" cy="597459"/>
              </a:xfrm>
              <a:custGeom>
                <a:avLst/>
                <a:gdLst>
                  <a:gd name="connsiteX0" fmla="*/ 157482 w 464980"/>
                  <a:gd name="connsiteY0" fmla="*/ 124895 h 597459"/>
                  <a:gd name="connsiteX1" fmla="*/ 165548 w 464980"/>
                  <a:gd name="connsiteY1" fmla="*/ 132503 h 597459"/>
                  <a:gd name="connsiteX2" fmla="*/ 174845 w 464980"/>
                  <a:gd name="connsiteY2" fmla="*/ 127241 h 597459"/>
                  <a:gd name="connsiteX3" fmla="*/ 177078 w 464980"/>
                  <a:gd name="connsiteY3" fmla="*/ 108836 h 597459"/>
                  <a:gd name="connsiteX4" fmla="*/ 164591 w 464980"/>
                  <a:gd name="connsiteY4" fmla="*/ 104394 h 597459"/>
                  <a:gd name="connsiteX5" fmla="*/ 158689 w 464980"/>
                  <a:gd name="connsiteY5" fmla="*/ 106809 h 597459"/>
                  <a:gd name="connsiteX6" fmla="*/ 157482 w 464980"/>
                  <a:gd name="connsiteY6" fmla="*/ 124895 h 597459"/>
                  <a:gd name="connsiteX7" fmla="*/ 154337 w 464980"/>
                  <a:gd name="connsiteY7" fmla="*/ 102936 h 597459"/>
                  <a:gd name="connsiteX8" fmla="*/ 181112 w 464980"/>
                  <a:gd name="connsiteY8" fmla="*/ 104508 h 597459"/>
                  <a:gd name="connsiteX9" fmla="*/ 181773 w 464980"/>
                  <a:gd name="connsiteY9" fmla="*/ 104986 h 597459"/>
                  <a:gd name="connsiteX10" fmla="*/ 182092 w 464980"/>
                  <a:gd name="connsiteY10" fmla="*/ 105715 h 597459"/>
                  <a:gd name="connsiteX11" fmla="*/ 179631 w 464980"/>
                  <a:gd name="connsiteY11" fmla="*/ 130567 h 597459"/>
                  <a:gd name="connsiteX12" fmla="*/ 166118 w 464980"/>
                  <a:gd name="connsiteY12" fmla="*/ 138357 h 597459"/>
                  <a:gd name="connsiteX13" fmla="*/ 165161 w 464980"/>
                  <a:gd name="connsiteY13" fmla="*/ 138334 h 597459"/>
                  <a:gd name="connsiteX14" fmla="*/ 152081 w 464980"/>
                  <a:gd name="connsiteY14" fmla="*/ 127104 h 597459"/>
                  <a:gd name="connsiteX15" fmla="*/ 154337 w 464980"/>
                  <a:gd name="connsiteY15" fmla="*/ 102936 h 597459"/>
                  <a:gd name="connsiteX16" fmla="*/ 120658 w 464980"/>
                  <a:gd name="connsiteY16" fmla="*/ 80158 h 597459"/>
                  <a:gd name="connsiteX17" fmla="*/ 128291 w 464980"/>
                  <a:gd name="connsiteY17" fmla="*/ 87971 h 597459"/>
                  <a:gd name="connsiteX18" fmla="*/ 147045 w 464980"/>
                  <a:gd name="connsiteY18" fmla="*/ 81798 h 597459"/>
                  <a:gd name="connsiteX19" fmla="*/ 145951 w 464980"/>
                  <a:gd name="connsiteY19" fmla="*/ 68541 h 597459"/>
                  <a:gd name="connsiteX20" fmla="*/ 141872 w 464980"/>
                  <a:gd name="connsiteY20" fmla="*/ 66400 h 597459"/>
                  <a:gd name="connsiteX21" fmla="*/ 141029 w 464980"/>
                  <a:gd name="connsiteY21" fmla="*/ 66468 h 597459"/>
                  <a:gd name="connsiteX22" fmla="*/ 140710 w 464980"/>
                  <a:gd name="connsiteY22" fmla="*/ 66513 h 597459"/>
                  <a:gd name="connsiteX23" fmla="*/ 120658 w 464980"/>
                  <a:gd name="connsiteY23" fmla="*/ 80158 h 597459"/>
                  <a:gd name="connsiteX24" fmla="*/ 114847 w 464980"/>
                  <a:gd name="connsiteY24" fmla="*/ 79816 h 597459"/>
                  <a:gd name="connsiteX25" fmla="*/ 140186 w 464980"/>
                  <a:gd name="connsiteY25" fmla="*/ 60682 h 597459"/>
                  <a:gd name="connsiteX26" fmla="*/ 150440 w 464980"/>
                  <a:gd name="connsiteY26" fmla="*/ 64805 h 597459"/>
                  <a:gd name="connsiteX27" fmla="*/ 152514 w 464980"/>
                  <a:gd name="connsiteY27" fmla="*/ 83848 h 597459"/>
                  <a:gd name="connsiteX28" fmla="*/ 132826 w 464980"/>
                  <a:gd name="connsiteY28" fmla="*/ 94258 h 597459"/>
                  <a:gd name="connsiteX29" fmla="*/ 127084 w 464980"/>
                  <a:gd name="connsiteY29" fmla="*/ 93688 h 597459"/>
                  <a:gd name="connsiteX30" fmla="*/ 114847 w 464980"/>
                  <a:gd name="connsiteY30" fmla="*/ 79816 h 597459"/>
                  <a:gd name="connsiteX31" fmla="*/ 155021 w 464980"/>
                  <a:gd name="connsiteY31" fmla="*/ 220405 h 597459"/>
                  <a:gd name="connsiteX32" fmla="*/ 120247 w 464980"/>
                  <a:gd name="connsiteY32" fmla="*/ 250018 h 597459"/>
                  <a:gd name="connsiteX33" fmla="*/ 138204 w 464980"/>
                  <a:gd name="connsiteY33" fmla="*/ 291999 h 597459"/>
                  <a:gd name="connsiteX34" fmla="*/ 136609 w 464980"/>
                  <a:gd name="connsiteY34" fmla="*/ 252204 h 597459"/>
                  <a:gd name="connsiteX35" fmla="*/ 167964 w 464980"/>
                  <a:gd name="connsiteY35" fmla="*/ 253503 h 597459"/>
                  <a:gd name="connsiteX36" fmla="*/ 147979 w 464980"/>
                  <a:gd name="connsiteY36" fmla="*/ 240906 h 597459"/>
                  <a:gd name="connsiteX37" fmla="*/ 155021 w 464980"/>
                  <a:gd name="connsiteY37" fmla="*/ 220405 h 597459"/>
                  <a:gd name="connsiteX38" fmla="*/ 38419 w 464980"/>
                  <a:gd name="connsiteY38" fmla="*/ 68564 h 597459"/>
                  <a:gd name="connsiteX39" fmla="*/ 91672 w 464980"/>
                  <a:gd name="connsiteY39" fmla="*/ 7585 h 597459"/>
                  <a:gd name="connsiteX40" fmla="*/ 28165 w 464980"/>
                  <a:gd name="connsiteY40" fmla="*/ 57493 h 597459"/>
                  <a:gd name="connsiteX41" fmla="*/ 38419 w 464980"/>
                  <a:gd name="connsiteY41" fmla="*/ 68564 h 597459"/>
                  <a:gd name="connsiteX42" fmla="*/ 29122 w 464980"/>
                  <a:gd name="connsiteY42" fmla="*/ 170999 h 597459"/>
                  <a:gd name="connsiteX43" fmla="*/ 30352 w 464980"/>
                  <a:gd name="connsiteY43" fmla="*/ 171113 h 597459"/>
                  <a:gd name="connsiteX44" fmla="*/ 63075 w 464980"/>
                  <a:gd name="connsiteY44" fmla="*/ 108312 h 597459"/>
                  <a:gd name="connsiteX45" fmla="*/ 68247 w 464980"/>
                  <a:gd name="connsiteY45" fmla="*/ 111000 h 597459"/>
                  <a:gd name="connsiteX46" fmla="*/ 38738 w 464980"/>
                  <a:gd name="connsiteY46" fmla="*/ 167628 h 597459"/>
                  <a:gd name="connsiteX47" fmla="*/ 92789 w 464980"/>
                  <a:gd name="connsiteY47" fmla="*/ 140954 h 597459"/>
                  <a:gd name="connsiteX48" fmla="*/ 95387 w 464980"/>
                  <a:gd name="connsiteY48" fmla="*/ 146193 h 597459"/>
                  <a:gd name="connsiteX49" fmla="*/ 42635 w 464980"/>
                  <a:gd name="connsiteY49" fmla="*/ 172206 h 597459"/>
                  <a:gd name="connsiteX50" fmla="*/ 95592 w 464980"/>
                  <a:gd name="connsiteY50" fmla="*/ 176898 h 597459"/>
                  <a:gd name="connsiteX51" fmla="*/ 95068 w 464980"/>
                  <a:gd name="connsiteY51" fmla="*/ 182707 h 597459"/>
                  <a:gd name="connsiteX52" fmla="*/ 44799 w 464980"/>
                  <a:gd name="connsiteY52" fmla="*/ 178265 h 597459"/>
                  <a:gd name="connsiteX53" fmla="*/ 87525 w 464980"/>
                  <a:gd name="connsiteY53" fmla="*/ 203117 h 597459"/>
                  <a:gd name="connsiteX54" fmla="*/ 84586 w 464980"/>
                  <a:gd name="connsiteY54" fmla="*/ 208151 h 597459"/>
                  <a:gd name="connsiteX55" fmla="*/ 40948 w 464980"/>
                  <a:gd name="connsiteY55" fmla="*/ 182753 h 597459"/>
                  <a:gd name="connsiteX56" fmla="*/ 64237 w 464980"/>
                  <a:gd name="connsiteY56" fmla="*/ 219267 h 597459"/>
                  <a:gd name="connsiteX57" fmla="*/ 59338 w 464980"/>
                  <a:gd name="connsiteY57" fmla="*/ 222387 h 597459"/>
                  <a:gd name="connsiteX58" fmla="*/ 30968 w 464980"/>
                  <a:gd name="connsiteY58" fmla="*/ 177969 h 597459"/>
                  <a:gd name="connsiteX59" fmla="*/ 29714 w 464980"/>
                  <a:gd name="connsiteY59" fmla="*/ 178584 h 597459"/>
                  <a:gd name="connsiteX60" fmla="*/ 46919 w 464980"/>
                  <a:gd name="connsiteY60" fmla="*/ 264869 h 597459"/>
                  <a:gd name="connsiteX61" fmla="*/ 82877 w 464980"/>
                  <a:gd name="connsiteY61" fmla="*/ 268764 h 597459"/>
                  <a:gd name="connsiteX62" fmla="*/ 91991 w 464980"/>
                  <a:gd name="connsiteY62" fmla="*/ 264391 h 597459"/>
                  <a:gd name="connsiteX63" fmla="*/ 100263 w 464980"/>
                  <a:gd name="connsiteY63" fmla="*/ 255462 h 597459"/>
                  <a:gd name="connsiteX64" fmla="*/ 90670 w 464980"/>
                  <a:gd name="connsiteY64" fmla="*/ 231590 h 597459"/>
                  <a:gd name="connsiteX65" fmla="*/ 82694 w 464980"/>
                  <a:gd name="connsiteY65" fmla="*/ 222524 h 597459"/>
                  <a:gd name="connsiteX66" fmla="*/ 93906 w 464980"/>
                  <a:gd name="connsiteY66" fmla="*/ 226943 h 597459"/>
                  <a:gd name="connsiteX67" fmla="*/ 138477 w 464980"/>
                  <a:gd name="connsiteY67" fmla="*/ 199654 h 597459"/>
                  <a:gd name="connsiteX68" fmla="*/ 140255 w 464980"/>
                  <a:gd name="connsiteY68" fmla="*/ 185121 h 597459"/>
                  <a:gd name="connsiteX69" fmla="*/ 118675 w 464980"/>
                  <a:gd name="connsiteY69" fmla="*/ 173596 h 597459"/>
                  <a:gd name="connsiteX70" fmla="*/ 96275 w 464980"/>
                  <a:gd name="connsiteY70" fmla="*/ 170634 h 597459"/>
                  <a:gd name="connsiteX71" fmla="*/ 118698 w 464980"/>
                  <a:gd name="connsiteY71" fmla="*/ 167810 h 597459"/>
                  <a:gd name="connsiteX72" fmla="*/ 140847 w 464980"/>
                  <a:gd name="connsiteY72" fmla="*/ 155373 h 597459"/>
                  <a:gd name="connsiteX73" fmla="*/ 137497 w 464980"/>
                  <a:gd name="connsiteY73" fmla="*/ 129086 h 597459"/>
                  <a:gd name="connsiteX74" fmla="*/ 122025 w 464980"/>
                  <a:gd name="connsiteY74" fmla="*/ 115624 h 597459"/>
                  <a:gd name="connsiteX75" fmla="*/ 93814 w 464980"/>
                  <a:gd name="connsiteY75" fmla="*/ 120749 h 597459"/>
                  <a:gd name="connsiteX76" fmla="*/ 72645 w 464980"/>
                  <a:gd name="connsiteY76" fmla="*/ 133528 h 597459"/>
                  <a:gd name="connsiteX77" fmla="*/ 90260 w 464980"/>
                  <a:gd name="connsiteY77" fmla="*/ 116171 h 597459"/>
                  <a:gd name="connsiteX78" fmla="*/ 102268 w 464980"/>
                  <a:gd name="connsiteY78" fmla="*/ 86126 h 597459"/>
                  <a:gd name="connsiteX79" fmla="*/ 81874 w 464980"/>
                  <a:gd name="connsiteY79" fmla="*/ 66240 h 597459"/>
                  <a:gd name="connsiteX80" fmla="*/ 26251 w 464980"/>
                  <a:gd name="connsiteY80" fmla="*/ 112708 h 597459"/>
                  <a:gd name="connsiteX81" fmla="*/ 29122 w 464980"/>
                  <a:gd name="connsiteY81" fmla="*/ 170999 h 597459"/>
                  <a:gd name="connsiteX82" fmla="*/ 19255 w 464980"/>
                  <a:gd name="connsiteY82" fmla="*/ 170133 h 597459"/>
                  <a:gd name="connsiteX83" fmla="*/ 23129 w 464980"/>
                  <a:gd name="connsiteY83" fmla="*/ 170475 h 597459"/>
                  <a:gd name="connsiteX84" fmla="*/ 20417 w 464980"/>
                  <a:gd name="connsiteY84" fmla="*/ 112207 h 597459"/>
                  <a:gd name="connsiteX85" fmla="*/ 20394 w 464980"/>
                  <a:gd name="connsiteY85" fmla="*/ 111592 h 597459"/>
                  <a:gd name="connsiteX86" fmla="*/ 20645 w 464980"/>
                  <a:gd name="connsiteY86" fmla="*/ 111023 h 597459"/>
                  <a:gd name="connsiteX87" fmla="*/ 84039 w 464980"/>
                  <a:gd name="connsiteY87" fmla="*/ 60819 h 597459"/>
                  <a:gd name="connsiteX88" fmla="*/ 107965 w 464980"/>
                  <a:gd name="connsiteY88" fmla="*/ 84964 h 597459"/>
                  <a:gd name="connsiteX89" fmla="*/ 101927 w 464980"/>
                  <a:gd name="connsiteY89" fmla="*/ 110977 h 597459"/>
                  <a:gd name="connsiteX90" fmla="*/ 123574 w 464980"/>
                  <a:gd name="connsiteY90" fmla="*/ 110021 h 597459"/>
                  <a:gd name="connsiteX91" fmla="*/ 142647 w 464980"/>
                  <a:gd name="connsiteY91" fmla="*/ 126353 h 597459"/>
                  <a:gd name="connsiteX92" fmla="*/ 146042 w 464980"/>
                  <a:gd name="connsiteY92" fmla="*/ 158061 h 597459"/>
                  <a:gd name="connsiteX93" fmla="*/ 130707 w 464980"/>
                  <a:gd name="connsiteY93" fmla="*/ 170794 h 597459"/>
                  <a:gd name="connsiteX94" fmla="*/ 145473 w 464980"/>
                  <a:gd name="connsiteY94" fmla="*/ 182502 h 597459"/>
                  <a:gd name="connsiteX95" fmla="*/ 143559 w 464980"/>
                  <a:gd name="connsiteY95" fmla="*/ 202479 h 597459"/>
                  <a:gd name="connsiteX96" fmla="*/ 100332 w 464980"/>
                  <a:gd name="connsiteY96" fmla="*/ 235007 h 597459"/>
                  <a:gd name="connsiteX97" fmla="*/ 105983 w 464980"/>
                  <a:gd name="connsiteY97" fmla="*/ 256669 h 597459"/>
                  <a:gd name="connsiteX98" fmla="*/ 94430 w 464980"/>
                  <a:gd name="connsiteY98" fmla="*/ 269698 h 597459"/>
                  <a:gd name="connsiteX99" fmla="*/ 85429 w 464980"/>
                  <a:gd name="connsiteY99" fmla="*/ 274003 h 597459"/>
                  <a:gd name="connsiteX100" fmla="*/ 64829 w 464980"/>
                  <a:gd name="connsiteY100" fmla="*/ 280997 h 597459"/>
                  <a:gd name="connsiteX101" fmla="*/ 42817 w 464980"/>
                  <a:gd name="connsiteY101" fmla="*/ 269015 h 597459"/>
                  <a:gd name="connsiteX102" fmla="*/ 23288 w 464980"/>
                  <a:gd name="connsiteY102" fmla="*/ 172479 h 597459"/>
                  <a:gd name="connsiteX103" fmla="*/ 341145 w 464980"/>
                  <a:gd name="connsiteY103" fmla="*/ 80294 h 597459"/>
                  <a:gd name="connsiteX104" fmla="*/ 328681 w 464980"/>
                  <a:gd name="connsiteY104" fmla="*/ 92891 h 597459"/>
                  <a:gd name="connsiteX105" fmla="*/ 332828 w 464980"/>
                  <a:gd name="connsiteY105" fmla="*/ 96991 h 597459"/>
                  <a:gd name="connsiteX106" fmla="*/ 344495 w 464980"/>
                  <a:gd name="connsiteY106" fmla="*/ 85192 h 597459"/>
                  <a:gd name="connsiteX107" fmla="*/ 345680 w 464980"/>
                  <a:gd name="connsiteY107" fmla="*/ 100226 h 597459"/>
                  <a:gd name="connsiteX108" fmla="*/ 351514 w 464980"/>
                  <a:gd name="connsiteY108" fmla="*/ 99770 h 597459"/>
                  <a:gd name="connsiteX109" fmla="*/ 350215 w 464980"/>
                  <a:gd name="connsiteY109" fmla="*/ 83256 h 597459"/>
                  <a:gd name="connsiteX110" fmla="*/ 368627 w 464980"/>
                  <a:gd name="connsiteY110" fmla="*/ 91388 h 597459"/>
                  <a:gd name="connsiteX111" fmla="*/ 370974 w 464980"/>
                  <a:gd name="connsiteY111" fmla="*/ 86057 h 597459"/>
                  <a:gd name="connsiteX112" fmla="*/ 353724 w 464980"/>
                  <a:gd name="connsiteY112" fmla="*/ 78449 h 597459"/>
                  <a:gd name="connsiteX113" fmla="*/ 366394 w 464980"/>
                  <a:gd name="connsiteY113" fmla="*/ 72049 h 597459"/>
                  <a:gd name="connsiteX114" fmla="*/ 363773 w 464980"/>
                  <a:gd name="connsiteY114" fmla="*/ 66855 h 597459"/>
                  <a:gd name="connsiteX115" fmla="*/ 349554 w 464980"/>
                  <a:gd name="connsiteY115" fmla="*/ 74030 h 597459"/>
                  <a:gd name="connsiteX116" fmla="*/ 348688 w 464980"/>
                  <a:gd name="connsiteY116" fmla="*/ 60113 h 597459"/>
                  <a:gd name="connsiteX117" fmla="*/ 342877 w 464980"/>
                  <a:gd name="connsiteY117" fmla="*/ 60454 h 597459"/>
                  <a:gd name="connsiteX118" fmla="*/ 343698 w 464980"/>
                  <a:gd name="connsiteY118" fmla="*/ 74030 h 597459"/>
                  <a:gd name="connsiteX119" fmla="*/ 343629 w 464980"/>
                  <a:gd name="connsiteY119" fmla="*/ 73985 h 597459"/>
                  <a:gd name="connsiteX120" fmla="*/ 343698 w 464980"/>
                  <a:gd name="connsiteY120" fmla="*/ 74896 h 597459"/>
                  <a:gd name="connsiteX121" fmla="*/ 328385 w 464980"/>
                  <a:gd name="connsiteY121" fmla="*/ 71411 h 597459"/>
                  <a:gd name="connsiteX122" fmla="*/ 327086 w 464980"/>
                  <a:gd name="connsiteY122" fmla="*/ 77083 h 597459"/>
                  <a:gd name="connsiteX123" fmla="*/ 337135 w 464980"/>
                  <a:gd name="connsiteY123" fmla="*/ 70044 h 597459"/>
                  <a:gd name="connsiteX124" fmla="*/ 327656 w 464980"/>
                  <a:gd name="connsiteY124" fmla="*/ 62072 h 597459"/>
                  <a:gd name="connsiteX125" fmla="*/ 309563 w 464980"/>
                  <a:gd name="connsiteY125" fmla="*/ 54350 h 597459"/>
                  <a:gd name="connsiteX126" fmla="*/ 305142 w 464980"/>
                  <a:gd name="connsiteY126" fmla="*/ 57653 h 597459"/>
                  <a:gd name="connsiteX127" fmla="*/ 299286 w 464980"/>
                  <a:gd name="connsiteY127" fmla="*/ 76627 h 597459"/>
                  <a:gd name="connsiteX128" fmla="*/ 318746 w 464980"/>
                  <a:gd name="connsiteY128" fmla="*/ 85944 h 597459"/>
                  <a:gd name="connsiteX129" fmla="*/ 328544 w 464980"/>
                  <a:gd name="connsiteY129" fmla="*/ 87720 h 597459"/>
                  <a:gd name="connsiteX130" fmla="*/ 319338 w 464980"/>
                  <a:gd name="connsiteY130" fmla="*/ 91524 h 597459"/>
                  <a:gd name="connsiteX131" fmla="*/ 302225 w 464980"/>
                  <a:gd name="connsiteY131" fmla="*/ 104964 h 597459"/>
                  <a:gd name="connsiteX132" fmla="*/ 303752 w 464980"/>
                  <a:gd name="connsiteY132" fmla="*/ 109405 h 597459"/>
                  <a:gd name="connsiteX133" fmla="*/ 319133 w 464980"/>
                  <a:gd name="connsiteY133" fmla="*/ 119291 h 597459"/>
                  <a:gd name="connsiteX134" fmla="*/ 330663 w 464980"/>
                  <a:gd name="connsiteY134" fmla="*/ 108745 h 597459"/>
                  <a:gd name="connsiteX135" fmla="*/ 333831 w 464980"/>
                  <a:gd name="connsiteY135" fmla="*/ 103050 h 597459"/>
                  <a:gd name="connsiteX136" fmla="*/ 338867 w 464980"/>
                  <a:gd name="connsiteY136" fmla="*/ 105943 h 597459"/>
                  <a:gd name="connsiteX137" fmla="*/ 335791 w 464980"/>
                  <a:gd name="connsiteY137" fmla="*/ 111547 h 597459"/>
                  <a:gd name="connsiteX138" fmla="*/ 333626 w 464980"/>
                  <a:gd name="connsiteY138" fmla="*/ 124052 h 597459"/>
                  <a:gd name="connsiteX139" fmla="*/ 339733 w 464980"/>
                  <a:gd name="connsiteY139" fmla="*/ 126626 h 597459"/>
                  <a:gd name="connsiteX140" fmla="*/ 361494 w 464980"/>
                  <a:gd name="connsiteY140" fmla="*/ 122253 h 597459"/>
                  <a:gd name="connsiteX141" fmla="*/ 360993 w 464980"/>
                  <a:gd name="connsiteY141" fmla="*/ 105556 h 597459"/>
                  <a:gd name="connsiteX142" fmla="*/ 366462 w 464980"/>
                  <a:gd name="connsiteY142" fmla="*/ 103529 h 597459"/>
                  <a:gd name="connsiteX143" fmla="*/ 375258 w 464980"/>
                  <a:gd name="connsiteY143" fmla="*/ 112891 h 597459"/>
                  <a:gd name="connsiteX144" fmla="*/ 383575 w 464980"/>
                  <a:gd name="connsiteY144" fmla="*/ 108426 h 597459"/>
                  <a:gd name="connsiteX145" fmla="*/ 393054 w 464980"/>
                  <a:gd name="connsiteY145" fmla="*/ 93164 h 597459"/>
                  <a:gd name="connsiteX146" fmla="*/ 379610 w 464980"/>
                  <a:gd name="connsiteY146" fmla="*/ 81593 h 597459"/>
                  <a:gd name="connsiteX147" fmla="*/ 373025 w 464980"/>
                  <a:gd name="connsiteY147" fmla="*/ 77880 h 597459"/>
                  <a:gd name="connsiteX148" fmla="*/ 380385 w 464980"/>
                  <a:gd name="connsiteY148" fmla="*/ 76217 h 597459"/>
                  <a:gd name="connsiteX149" fmla="*/ 397657 w 464980"/>
                  <a:gd name="connsiteY149" fmla="*/ 66035 h 597459"/>
                  <a:gd name="connsiteX150" fmla="*/ 397840 w 464980"/>
                  <a:gd name="connsiteY150" fmla="*/ 58951 h 597459"/>
                  <a:gd name="connsiteX151" fmla="*/ 384988 w 464980"/>
                  <a:gd name="connsiteY151" fmla="*/ 45534 h 597459"/>
                  <a:gd name="connsiteX152" fmla="*/ 365277 w 464980"/>
                  <a:gd name="connsiteY152" fmla="*/ 57994 h 597459"/>
                  <a:gd name="connsiteX153" fmla="*/ 357188 w 464980"/>
                  <a:gd name="connsiteY153" fmla="*/ 68336 h 597459"/>
                  <a:gd name="connsiteX154" fmla="*/ 360150 w 464980"/>
                  <a:gd name="connsiteY154" fmla="*/ 55534 h 597459"/>
                  <a:gd name="connsiteX155" fmla="*/ 358783 w 464980"/>
                  <a:gd name="connsiteY155" fmla="*/ 40250 h 597459"/>
                  <a:gd name="connsiteX156" fmla="*/ 353701 w 464980"/>
                  <a:gd name="connsiteY156" fmla="*/ 37562 h 597459"/>
                  <a:gd name="connsiteX157" fmla="*/ 331529 w 464980"/>
                  <a:gd name="connsiteY157" fmla="*/ 43097 h 597459"/>
                  <a:gd name="connsiteX158" fmla="*/ 332213 w 464980"/>
                  <a:gd name="connsiteY158" fmla="*/ 58678 h 597459"/>
                  <a:gd name="connsiteX159" fmla="*/ 308218 w 464980"/>
                  <a:gd name="connsiteY159" fmla="*/ 48723 h 597459"/>
                  <a:gd name="connsiteX160" fmla="*/ 287892 w 464980"/>
                  <a:gd name="connsiteY160" fmla="*/ 37243 h 597459"/>
                  <a:gd name="connsiteX161" fmla="*/ 316399 w 464980"/>
                  <a:gd name="connsiteY161" fmla="*/ 37904 h 597459"/>
                  <a:gd name="connsiteX162" fmla="*/ 316399 w 464980"/>
                  <a:gd name="connsiteY162" fmla="*/ 0 h 597459"/>
                  <a:gd name="connsiteX163" fmla="*/ 325149 w 464980"/>
                  <a:gd name="connsiteY163" fmla="*/ 17722 h 597459"/>
                  <a:gd name="connsiteX164" fmla="*/ 329524 w 464980"/>
                  <a:gd name="connsiteY164" fmla="*/ 36833 h 597459"/>
                  <a:gd name="connsiteX165" fmla="*/ 354271 w 464980"/>
                  <a:gd name="connsiteY165" fmla="*/ 31753 h 597459"/>
                  <a:gd name="connsiteX166" fmla="*/ 363522 w 464980"/>
                  <a:gd name="connsiteY166" fmla="*/ 36856 h 597459"/>
                  <a:gd name="connsiteX167" fmla="*/ 366644 w 464980"/>
                  <a:gd name="connsiteY167" fmla="*/ 47721 h 597459"/>
                  <a:gd name="connsiteX168" fmla="*/ 385831 w 464980"/>
                  <a:gd name="connsiteY168" fmla="*/ 39771 h 597459"/>
                  <a:gd name="connsiteX169" fmla="*/ 403286 w 464980"/>
                  <a:gd name="connsiteY169" fmla="*/ 56810 h 597459"/>
                  <a:gd name="connsiteX170" fmla="*/ 402807 w 464980"/>
                  <a:gd name="connsiteY170" fmla="*/ 68769 h 597459"/>
                  <a:gd name="connsiteX171" fmla="*/ 388087 w 464980"/>
                  <a:gd name="connsiteY171" fmla="*/ 79884 h 597459"/>
                  <a:gd name="connsiteX172" fmla="*/ 398820 w 464980"/>
                  <a:gd name="connsiteY172" fmla="*/ 92208 h 597459"/>
                  <a:gd name="connsiteX173" fmla="*/ 387927 w 464980"/>
                  <a:gd name="connsiteY173" fmla="*/ 112298 h 597459"/>
                  <a:gd name="connsiteX174" fmla="*/ 374255 w 464980"/>
                  <a:gd name="connsiteY174" fmla="*/ 118631 h 597459"/>
                  <a:gd name="connsiteX175" fmla="*/ 368923 w 464980"/>
                  <a:gd name="connsiteY175" fmla="*/ 116307 h 597459"/>
                  <a:gd name="connsiteX176" fmla="*/ 366143 w 464980"/>
                  <a:gd name="connsiteY176" fmla="*/ 125761 h 597459"/>
                  <a:gd name="connsiteX177" fmla="*/ 344404 w 464980"/>
                  <a:gd name="connsiteY177" fmla="*/ 132549 h 597459"/>
                  <a:gd name="connsiteX178" fmla="*/ 339528 w 464980"/>
                  <a:gd name="connsiteY178" fmla="*/ 132457 h 597459"/>
                  <a:gd name="connsiteX179" fmla="*/ 328430 w 464980"/>
                  <a:gd name="connsiteY179" fmla="*/ 126740 h 597459"/>
                  <a:gd name="connsiteX180" fmla="*/ 327245 w 464980"/>
                  <a:gd name="connsiteY180" fmla="*/ 121843 h 597459"/>
                  <a:gd name="connsiteX181" fmla="*/ 319908 w 464980"/>
                  <a:gd name="connsiteY181" fmla="*/ 125054 h 597459"/>
                  <a:gd name="connsiteX182" fmla="*/ 299445 w 464980"/>
                  <a:gd name="connsiteY182" fmla="*/ 113346 h 597459"/>
                  <a:gd name="connsiteX183" fmla="*/ 296528 w 464980"/>
                  <a:gd name="connsiteY183" fmla="*/ 103688 h 597459"/>
                  <a:gd name="connsiteX184" fmla="*/ 309699 w 464980"/>
                  <a:gd name="connsiteY184" fmla="*/ 89839 h 597459"/>
                  <a:gd name="connsiteX185" fmla="*/ 293999 w 464980"/>
                  <a:gd name="connsiteY185" fmla="*/ 79087 h 597459"/>
                  <a:gd name="connsiteX186" fmla="*/ 299924 w 464980"/>
                  <a:gd name="connsiteY186" fmla="*/ 55033 h 597459"/>
                  <a:gd name="connsiteX187" fmla="*/ 308218 w 464980"/>
                  <a:gd name="connsiteY187" fmla="*/ 48723 h 597459"/>
                  <a:gd name="connsiteX188" fmla="*/ 287846 w 464980"/>
                  <a:gd name="connsiteY188" fmla="*/ 198538 h 597459"/>
                  <a:gd name="connsiteX189" fmla="*/ 297303 w 464980"/>
                  <a:gd name="connsiteY189" fmla="*/ 209039 h 597459"/>
                  <a:gd name="connsiteX190" fmla="*/ 313186 w 464980"/>
                  <a:gd name="connsiteY190" fmla="*/ 209517 h 597459"/>
                  <a:gd name="connsiteX191" fmla="*/ 315920 w 464980"/>
                  <a:gd name="connsiteY191" fmla="*/ 196944 h 597459"/>
                  <a:gd name="connsiteX192" fmla="*/ 301086 w 464980"/>
                  <a:gd name="connsiteY192" fmla="*/ 191454 h 597459"/>
                  <a:gd name="connsiteX193" fmla="*/ 294637 w 464980"/>
                  <a:gd name="connsiteY193" fmla="*/ 193026 h 597459"/>
                  <a:gd name="connsiteX194" fmla="*/ 287846 w 464980"/>
                  <a:gd name="connsiteY194" fmla="*/ 198538 h 597459"/>
                  <a:gd name="connsiteX195" fmla="*/ 282036 w 464980"/>
                  <a:gd name="connsiteY195" fmla="*/ 197991 h 597459"/>
                  <a:gd name="connsiteX196" fmla="*/ 291880 w 464980"/>
                  <a:gd name="connsiteY196" fmla="*/ 187878 h 597459"/>
                  <a:gd name="connsiteX197" fmla="*/ 319999 w 464980"/>
                  <a:gd name="connsiteY197" fmla="*/ 192707 h 597459"/>
                  <a:gd name="connsiteX198" fmla="*/ 320728 w 464980"/>
                  <a:gd name="connsiteY198" fmla="*/ 193550 h 597459"/>
                  <a:gd name="connsiteX199" fmla="*/ 316968 w 464980"/>
                  <a:gd name="connsiteY199" fmla="*/ 213959 h 597459"/>
                  <a:gd name="connsiteX200" fmla="*/ 305712 w 464980"/>
                  <a:gd name="connsiteY200" fmla="*/ 218105 h 597459"/>
                  <a:gd name="connsiteX201" fmla="*/ 293634 w 464980"/>
                  <a:gd name="connsiteY201" fmla="*/ 213572 h 597459"/>
                  <a:gd name="connsiteX202" fmla="*/ 282036 w 464980"/>
                  <a:gd name="connsiteY202" fmla="*/ 197991 h 597459"/>
                  <a:gd name="connsiteX203" fmla="*/ 308560 w 464980"/>
                  <a:gd name="connsiteY203" fmla="*/ 144462 h 597459"/>
                  <a:gd name="connsiteX204" fmla="*/ 305734 w 464980"/>
                  <a:gd name="connsiteY204" fmla="*/ 143801 h 597459"/>
                  <a:gd name="connsiteX205" fmla="*/ 301017 w 464980"/>
                  <a:gd name="connsiteY205" fmla="*/ 145532 h 597459"/>
                  <a:gd name="connsiteX206" fmla="*/ 294614 w 464980"/>
                  <a:gd name="connsiteY206" fmla="*/ 158721 h 597459"/>
                  <a:gd name="connsiteX207" fmla="*/ 304344 w 464980"/>
                  <a:gd name="connsiteY207" fmla="*/ 170247 h 597459"/>
                  <a:gd name="connsiteX208" fmla="*/ 312753 w 464980"/>
                  <a:gd name="connsiteY208" fmla="*/ 163755 h 597459"/>
                  <a:gd name="connsiteX209" fmla="*/ 308560 w 464980"/>
                  <a:gd name="connsiteY209" fmla="*/ 144462 h 597459"/>
                  <a:gd name="connsiteX210" fmla="*/ 318381 w 464980"/>
                  <a:gd name="connsiteY210" fmla="*/ 165395 h 597459"/>
                  <a:gd name="connsiteX211" fmla="*/ 318131 w 464980"/>
                  <a:gd name="connsiteY211" fmla="*/ 166079 h 597459"/>
                  <a:gd name="connsiteX212" fmla="*/ 305279 w 464980"/>
                  <a:gd name="connsiteY212" fmla="*/ 176147 h 597459"/>
                  <a:gd name="connsiteX213" fmla="*/ 303342 w 464980"/>
                  <a:gd name="connsiteY213" fmla="*/ 175987 h 597459"/>
                  <a:gd name="connsiteX214" fmla="*/ 288826 w 464980"/>
                  <a:gd name="connsiteY214" fmla="*/ 159496 h 597459"/>
                  <a:gd name="connsiteX215" fmla="*/ 297577 w 464980"/>
                  <a:gd name="connsiteY215" fmla="*/ 140840 h 597459"/>
                  <a:gd name="connsiteX216" fmla="*/ 311044 w 464980"/>
                  <a:gd name="connsiteY216" fmla="*/ 139154 h 597459"/>
                  <a:gd name="connsiteX217" fmla="*/ 318381 w 464980"/>
                  <a:gd name="connsiteY217" fmla="*/ 165395 h 597459"/>
                  <a:gd name="connsiteX218" fmla="*/ 327086 w 464980"/>
                  <a:gd name="connsiteY218" fmla="*/ 156625 h 597459"/>
                  <a:gd name="connsiteX219" fmla="*/ 398614 w 464980"/>
                  <a:gd name="connsiteY219" fmla="*/ 171705 h 597459"/>
                  <a:gd name="connsiteX220" fmla="*/ 436395 w 464980"/>
                  <a:gd name="connsiteY220" fmla="*/ 101228 h 597459"/>
                  <a:gd name="connsiteX221" fmla="*/ 396518 w 464980"/>
                  <a:gd name="connsiteY221" fmla="*/ 156215 h 597459"/>
                  <a:gd name="connsiteX222" fmla="*/ 327086 w 464980"/>
                  <a:gd name="connsiteY222" fmla="*/ 156625 h 597459"/>
                  <a:gd name="connsiteX223" fmla="*/ 436373 w 464980"/>
                  <a:gd name="connsiteY223" fmla="*/ 304208 h 597459"/>
                  <a:gd name="connsiteX224" fmla="*/ 429992 w 464980"/>
                  <a:gd name="connsiteY224" fmla="*/ 223617 h 597459"/>
                  <a:gd name="connsiteX225" fmla="*/ 424182 w 464980"/>
                  <a:gd name="connsiteY225" fmla="*/ 224073 h 597459"/>
                  <a:gd name="connsiteX226" fmla="*/ 429423 w 464980"/>
                  <a:gd name="connsiteY226" fmla="*/ 290450 h 597459"/>
                  <a:gd name="connsiteX227" fmla="*/ 403605 w 464980"/>
                  <a:gd name="connsiteY227" fmla="*/ 235029 h 597459"/>
                  <a:gd name="connsiteX228" fmla="*/ 398318 w 464980"/>
                  <a:gd name="connsiteY228" fmla="*/ 237489 h 597459"/>
                  <a:gd name="connsiteX229" fmla="*/ 424204 w 464980"/>
                  <a:gd name="connsiteY229" fmla="*/ 293046 h 597459"/>
                  <a:gd name="connsiteX230" fmla="*/ 386036 w 464980"/>
                  <a:gd name="connsiteY230" fmla="*/ 255690 h 597459"/>
                  <a:gd name="connsiteX231" fmla="*/ 381957 w 464980"/>
                  <a:gd name="connsiteY231" fmla="*/ 259858 h 597459"/>
                  <a:gd name="connsiteX232" fmla="*/ 422267 w 464980"/>
                  <a:gd name="connsiteY232" fmla="*/ 299310 h 597459"/>
                  <a:gd name="connsiteX233" fmla="*/ 381684 w 464980"/>
                  <a:gd name="connsiteY233" fmla="*/ 285233 h 597459"/>
                  <a:gd name="connsiteX234" fmla="*/ 379770 w 464980"/>
                  <a:gd name="connsiteY234" fmla="*/ 290769 h 597459"/>
                  <a:gd name="connsiteX235" fmla="*/ 420991 w 464980"/>
                  <a:gd name="connsiteY235" fmla="*/ 305051 h 597459"/>
                  <a:gd name="connsiteX236" fmla="*/ 380362 w 464980"/>
                  <a:gd name="connsiteY236" fmla="*/ 310358 h 597459"/>
                  <a:gd name="connsiteX237" fmla="*/ 381114 w 464980"/>
                  <a:gd name="connsiteY237" fmla="*/ 316144 h 597459"/>
                  <a:gd name="connsiteX238" fmla="*/ 425959 w 464980"/>
                  <a:gd name="connsiteY238" fmla="*/ 310267 h 597459"/>
                  <a:gd name="connsiteX239" fmla="*/ 401440 w 464980"/>
                  <a:gd name="connsiteY239" fmla="*/ 336713 h 597459"/>
                  <a:gd name="connsiteX240" fmla="*/ 405724 w 464980"/>
                  <a:gd name="connsiteY240" fmla="*/ 340676 h 597459"/>
                  <a:gd name="connsiteX241" fmla="*/ 433707 w 464980"/>
                  <a:gd name="connsiteY241" fmla="*/ 310518 h 597459"/>
                  <a:gd name="connsiteX242" fmla="*/ 443004 w 464980"/>
                  <a:gd name="connsiteY242" fmla="*/ 319629 h 597459"/>
                  <a:gd name="connsiteX243" fmla="*/ 437945 w 464980"/>
                  <a:gd name="connsiteY243" fmla="*/ 308718 h 597459"/>
                  <a:gd name="connsiteX244" fmla="*/ 446240 w 464980"/>
                  <a:gd name="connsiteY244" fmla="*/ 307625 h 597459"/>
                  <a:gd name="connsiteX245" fmla="*/ 454557 w 464980"/>
                  <a:gd name="connsiteY245" fmla="*/ 245257 h 597459"/>
                  <a:gd name="connsiteX246" fmla="*/ 454511 w 464980"/>
                  <a:gd name="connsiteY246" fmla="*/ 244824 h 597459"/>
                  <a:gd name="connsiteX247" fmla="*/ 444029 w 464980"/>
                  <a:gd name="connsiteY247" fmla="*/ 182935 h 597459"/>
                  <a:gd name="connsiteX248" fmla="*/ 408231 w 464980"/>
                  <a:gd name="connsiteY248" fmla="*/ 191932 h 597459"/>
                  <a:gd name="connsiteX249" fmla="*/ 408231 w 464980"/>
                  <a:gd name="connsiteY249" fmla="*/ 222638 h 597459"/>
                  <a:gd name="connsiteX250" fmla="*/ 402511 w 464980"/>
                  <a:gd name="connsiteY250" fmla="*/ 203959 h 597459"/>
                  <a:gd name="connsiteX251" fmla="*/ 392986 w 464980"/>
                  <a:gd name="connsiteY251" fmla="*/ 192228 h 597459"/>
                  <a:gd name="connsiteX252" fmla="*/ 379838 w 464980"/>
                  <a:gd name="connsiteY252" fmla="*/ 193777 h 597459"/>
                  <a:gd name="connsiteX253" fmla="*/ 355228 w 464980"/>
                  <a:gd name="connsiteY253" fmla="*/ 213435 h 597459"/>
                  <a:gd name="connsiteX254" fmla="*/ 356641 w 464980"/>
                  <a:gd name="connsiteY254" fmla="*/ 222547 h 597459"/>
                  <a:gd name="connsiteX255" fmla="*/ 368558 w 464980"/>
                  <a:gd name="connsiteY255" fmla="*/ 244460 h 597459"/>
                  <a:gd name="connsiteX256" fmla="*/ 360013 w 464980"/>
                  <a:gd name="connsiteY256" fmla="*/ 239927 h 597459"/>
                  <a:gd name="connsiteX257" fmla="*/ 330937 w 464980"/>
                  <a:gd name="connsiteY257" fmla="*/ 235257 h 597459"/>
                  <a:gd name="connsiteX258" fmla="*/ 324010 w 464980"/>
                  <a:gd name="connsiteY258" fmla="*/ 245371 h 597459"/>
                  <a:gd name="connsiteX259" fmla="*/ 323235 w 464980"/>
                  <a:gd name="connsiteY259" fmla="*/ 271703 h 597459"/>
                  <a:gd name="connsiteX260" fmla="*/ 339505 w 464980"/>
                  <a:gd name="connsiteY260" fmla="*/ 278400 h 597459"/>
                  <a:gd name="connsiteX261" fmla="*/ 365026 w 464980"/>
                  <a:gd name="connsiteY261" fmla="*/ 282659 h 597459"/>
                  <a:gd name="connsiteX262" fmla="*/ 339209 w 464980"/>
                  <a:gd name="connsiteY262" fmla="*/ 284186 h 597459"/>
                  <a:gd name="connsiteX263" fmla="*/ 316444 w 464980"/>
                  <a:gd name="connsiteY263" fmla="*/ 294231 h 597459"/>
                  <a:gd name="connsiteX264" fmla="*/ 316786 w 464980"/>
                  <a:gd name="connsiteY264" fmla="*/ 308695 h 597459"/>
                  <a:gd name="connsiteX265" fmla="*/ 330868 w 464980"/>
                  <a:gd name="connsiteY265" fmla="*/ 330198 h 597459"/>
                  <a:gd name="connsiteX266" fmla="*/ 356960 w 464980"/>
                  <a:gd name="connsiteY266" fmla="*/ 321155 h 597459"/>
                  <a:gd name="connsiteX267" fmla="*/ 360104 w 464980"/>
                  <a:gd name="connsiteY267" fmla="*/ 326053 h 597459"/>
                  <a:gd name="connsiteX268" fmla="*/ 341373 w 464980"/>
                  <a:gd name="connsiteY268" fmla="*/ 350950 h 597459"/>
                  <a:gd name="connsiteX269" fmla="*/ 345407 w 464980"/>
                  <a:gd name="connsiteY269" fmla="*/ 359469 h 597459"/>
                  <a:gd name="connsiteX270" fmla="*/ 372478 w 464980"/>
                  <a:gd name="connsiteY270" fmla="*/ 374548 h 597459"/>
                  <a:gd name="connsiteX271" fmla="*/ 387905 w 464980"/>
                  <a:gd name="connsiteY271" fmla="*/ 360198 h 597459"/>
                  <a:gd name="connsiteX272" fmla="*/ 393100 w 464980"/>
                  <a:gd name="connsiteY272" fmla="*/ 362794 h 597459"/>
                  <a:gd name="connsiteX273" fmla="*/ 393373 w 464980"/>
                  <a:gd name="connsiteY273" fmla="*/ 389331 h 597459"/>
                  <a:gd name="connsiteX274" fmla="*/ 424797 w 464980"/>
                  <a:gd name="connsiteY274" fmla="*/ 393067 h 597459"/>
                  <a:gd name="connsiteX275" fmla="*/ 454557 w 464980"/>
                  <a:gd name="connsiteY275" fmla="*/ 245257 h 597459"/>
                  <a:gd name="connsiteX276" fmla="*/ 384213 w 464980"/>
                  <a:gd name="connsiteY276" fmla="*/ 376188 h 597459"/>
                  <a:gd name="connsiteX277" fmla="*/ 384327 w 464980"/>
                  <a:gd name="connsiteY277" fmla="*/ 374480 h 597459"/>
                  <a:gd name="connsiteX278" fmla="*/ 383074 w 464980"/>
                  <a:gd name="connsiteY278" fmla="*/ 375505 h 597459"/>
                  <a:gd name="connsiteX279" fmla="*/ 383712 w 464980"/>
                  <a:gd name="connsiteY279" fmla="*/ 375528 h 597459"/>
                  <a:gd name="connsiteX280" fmla="*/ 384213 w 464980"/>
                  <a:gd name="connsiteY280" fmla="*/ 376188 h 597459"/>
                  <a:gd name="connsiteX281" fmla="*/ 426050 w 464980"/>
                  <a:gd name="connsiteY281" fmla="*/ 398762 h 597459"/>
                  <a:gd name="connsiteX282" fmla="*/ 409575 w 464980"/>
                  <a:gd name="connsiteY282" fmla="*/ 400789 h 597459"/>
                  <a:gd name="connsiteX283" fmla="*/ 393305 w 464980"/>
                  <a:gd name="connsiteY283" fmla="*/ 396803 h 597459"/>
                  <a:gd name="connsiteX284" fmla="*/ 383712 w 464980"/>
                  <a:gd name="connsiteY284" fmla="*/ 432656 h 597459"/>
                  <a:gd name="connsiteX285" fmla="*/ 376260 w 464980"/>
                  <a:gd name="connsiteY285" fmla="*/ 392247 h 597459"/>
                  <a:gd name="connsiteX286" fmla="*/ 327610 w 464980"/>
                  <a:gd name="connsiteY286" fmla="*/ 388785 h 597459"/>
                  <a:gd name="connsiteX287" fmla="*/ 359694 w 464980"/>
                  <a:gd name="connsiteY287" fmla="*/ 377464 h 597459"/>
                  <a:gd name="connsiteX288" fmla="*/ 341578 w 464980"/>
                  <a:gd name="connsiteY288" fmla="*/ 363865 h 597459"/>
                  <a:gd name="connsiteX289" fmla="*/ 335563 w 464980"/>
                  <a:gd name="connsiteY289" fmla="*/ 350699 h 597459"/>
                  <a:gd name="connsiteX290" fmla="*/ 342809 w 464980"/>
                  <a:gd name="connsiteY290" fmla="*/ 334594 h 597459"/>
                  <a:gd name="connsiteX291" fmla="*/ 329023 w 464980"/>
                  <a:gd name="connsiteY291" fmla="*/ 335711 h 597459"/>
                  <a:gd name="connsiteX292" fmla="*/ 311454 w 464980"/>
                  <a:gd name="connsiteY292" fmla="*/ 311019 h 597459"/>
                  <a:gd name="connsiteX293" fmla="*/ 311477 w 464980"/>
                  <a:gd name="connsiteY293" fmla="*/ 291179 h 597459"/>
                  <a:gd name="connsiteX294" fmla="*/ 326152 w 464980"/>
                  <a:gd name="connsiteY294" fmla="*/ 280905 h 597459"/>
                  <a:gd name="connsiteX295" fmla="*/ 318450 w 464980"/>
                  <a:gd name="connsiteY295" fmla="*/ 275029 h 597459"/>
                  <a:gd name="connsiteX296" fmla="*/ 318290 w 464980"/>
                  <a:gd name="connsiteY296" fmla="*/ 244232 h 597459"/>
                  <a:gd name="connsiteX297" fmla="*/ 328453 w 464980"/>
                  <a:gd name="connsiteY297" fmla="*/ 229972 h 597459"/>
                  <a:gd name="connsiteX298" fmla="*/ 354772 w 464980"/>
                  <a:gd name="connsiteY298" fmla="*/ 231316 h 597459"/>
                  <a:gd name="connsiteX299" fmla="*/ 351514 w 464980"/>
                  <a:gd name="connsiteY299" fmla="*/ 225348 h 597459"/>
                  <a:gd name="connsiteX300" fmla="*/ 349645 w 464980"/>
                  <a:gd name="connsiteY300" fmla="*/ 211727 h 597459"/>
                  <a:gd name="connsiteX301" fmla="*/ 377149 w 464980"/>
                  <a:gd name="connsiteY301" fmla="*/ 188607 h 597459"/>
                  <a:gd name="connsiteX302" fmla="*/ 395288 w 464980"/>
                  <a:gd name="connsiteY302" fmla="*/ 186853 h 597459"/>
                  <a:gd name="connsiteX303" fmla="*/ 402397 w 464980"/>
                  <a:gd name="connsiteY303" fmla="*/ 192137 h 597459"/>
                  <a:gd name="connsiteX304" fmla="*/ 402397 w 464980"/>
                  <a:gd name="connsiteY304" fmla="*/ 191932 h 597459"/>
                  <a:gd name="connsiteX305" fmla="*/ 444029 w 464980"/>
                  <a:gd name="connsiteY305" fmla="*/ 177103 h 597459"/>
                  <a:gd name="connsiteX306" fmla="*/ 460345 w 464980"/>
                  <a:gd name="connsiteY306" fmla="*/ 244551 h 597459"/>
                  <a:gd name="connsiteX307" fmla="*/ 426050 w 464980"/>
                  <a:gd name="connsiteY307" fmla="*/ 398762 h 597459"/>
                  <a:gd name="connsiteX308" fmla="*/ 194670 w 464980"/>
                  <a:gd name="connsiteY308" fmla="*/ 476642 h 597459"/>
                  <a:gd name="connsiteX309" fmla="*/ 207818 w 464980"/>
                  <a:gd name="connsiteY309" fmla="*/ 456369 h 597459"/>
                  <a:gd name="connsiteX310" fmla="*/ 196972 w 464980"/>
                  <a:gd name="connsiteY310" fmla="*/ 448419 h 597459"/>
                  <a:gd name="connsiteX311" fmla="*/ 195969 w 464980"/>
                  <a:gd name="connsiteY311" fmla="*/ 448373 h 597459"/>
                  <a:gd name="connsiteX312" fmla="*/ 186695 w 464980"/>
                  <a:gd name="connsiteY312" fmla="*/ 453476 h 597459"/>
                  <a:gd name="connsiteX313" fmla="*/ 188449 w 464980"/>
                  <a:gd name="connsiteY313" fmla="*/ 472564 h 597459"/>
                  <a:gd name="connsiteX314" fmla="*/ 194670 w 464980"/>
                  <a:gd name="connsiteY314" fmla="*/ 476642 h 597459"/>
                  <a:gd name="connsiteX315" fmla="*/ 193713 w 464980"/>
                  <a:gd name="connsiteY315" fmla="*/ 482405 h 597459"/>
                  <a:gd name="connsiteX316" fmla="*/ 183573 w 464980"/>
                  <a:gd name="connsiteY316" fmla="*/ 475776 h 597459"/>
                  <a:gd name="connsiteX317" fmla="*/ 181021 w 464980"/>
                  <a:gd name="connsiteY317" fmla="*/ 452109 h 597459"/>
                  <a:gd name="connsiteX318" fmla="*/ 197336 w 464980"/>
                  <a:gd name="connsiteY318" fmla="*/ 442588 h 597459"/>
                  <a:gd name="connsiteX319" fmla="*/ 213675 w 464980"/>
                  <a:gd name="connsiteY319" fmla="*/ 456164 h 597459"/>
                  <a:gd name="connsiteX320" fmla="*/ 213743 w 464980"/>
                  <a:gd name="connsiteY320" fmla="*/ 456642 h 597459"/>
                  <a:gd name="connsiteX321" fmla="*/ 213629 w 464980"/>
                  <a:gd name="connsiteY321" fmla="*/ 457120 h 597459"/>
                  <a:gd name="connsiteX322" fmla="*/ 195445 w 464980"/>
                  <a:gd name="connsiteY322" fmla="*/ 482541 h 597459"/>
                  <a:gd name="connsiteX323" fmla="*/ 193713 w 464980"/>
                  <a:gd name="connsiteY323" fmla="*/ 482405 h 597459"/>
                  <a:gd name="connsiteX324" fmla="*/ 224795 w 464980"/>
                  <a:gd name="connsiteY324" fmla="*/ 523247 h 597459"/>
                  <a:gd name="connsiteX325" fmla="*/ 224681 w 464980"/>
                  <a:gd name="connsiteY325" fmla="*/ 523042 h 597459"/>
                  <a:gd name="connsiteX326" fmla="*/ 216842 w 464980"/>
                  <a:gd name="connsiteY326" fmla="*/ 515183 h 597459"/>
                  <a:gd name="connsiteX327" fmla="*/ 215338 w 464980"/>
                  <a:gd name="connsiteY327" fmla="*/ 514978 h 597459"/>
                  <a:gd name="connsiteX328" fmla="*/ 210758 w 464980"/>
                  <a:gd name="connsiteY328" fmla="*/ 516664 h 597459"/>
                  <a:gd name="connsiteX329" fmla="*/ 199547 w 464980"/>
                  <a:gd name="connsiteY329" fmla="*/ 534408 h 597459"/>
                  <a:gd name="connsiteX330" fmla="*/ 201369 w 464980"/>
                  <a:gd name="connsiteY330" fmla="*/ 535570 h 597459"/>
                  <a:gd name="connsiteX331" fmla="*/ 225159 w 464980"/>
                  <a:gd name="connsiteY331" fmla="*/ 528600 h 597459"/>
                  <a:gd name="connsiteX332" fmla="*/ 224795 w 464980"/>
                  <a:gd name="connsiteY332" fmla="*/ 523247 h 597459"/>
                  <a:gd name="connsiteX333" fmla="*/ 229922 w 464980"/>
                  <a:gd name="connsiteY333" fmla="*/ 520468 h 597459"/>
                  <a:gd name="connsiteX334" fmla="*/ 230081 w 464980"/>
                  <a:gd name="connsiteY334" fmla="*/ 531743 h 597459"/>
                  <a:gd name="connsiteX335" fmla="*/ 203306 w 464980"/>
                  <a:gd name="connsiteY335" fmla="*/ 541470 h 597459"/>
                  <a:gd name="connsiteX336" fmla="*/ 200914 w 464980"/>
                  <a:gd name="connsiteY336" fmla="*/ 541378 h 597459"/>
                  <a:gd name="connsiteX337" fmla="*/ 193918 w 464980"/>
                  <a:gd name="connsiteY337" fmla="*/ 535934 h 597459"/>
                  <a:gd name="connsiteX338" fmla="*/ 207408 w 464980"/>
                  <a:gd name="connsiteY338" fmla="*/ 511880 h 597459"/>
                  <a:gd name="connsiteX339" fmla="*/ 218391 w 464980"/>
                  <a:gd name="connsiteY339" fmla="*/ 509534 h 597459"/>
                  <a:gd name="connsiteX340" fmla="*/ 229922 w 464980"/>
                  <a:gd name="connsiteY340" fmla="*/ 520468 h 597459"/>
                  <a:gd name="connsiteX341" fmla="*/ 296027 w 464980"/>
                  <a:gd name="connsiteY341" fmla="*/ 465412 h 597459"/>
                  <a:gd name="connsiteX342" fmla="*/ 275108 w 464980"/>
                  <a:gd name="connsiteY342" fmla="*/ 467553 h 597459"/>
                  <a:gd name="connsiteX343" fmla="*/ 278640 w 464980"/>
                  <a:gd name="connsiteY343" fmla="*/ 448487 h 597459"/>
                  <a:gd name="connsiteX344" fmla="*/ 272921 w 464980"/>
                  <a:gd name="connsiteY344" fmla="*/ 447417 h 597459"/>
                  <a:gd name="connsiteX345" fmla="*/ 269389 w 464980"/>
                  <a:gd name="connsiteY345" fmla="*/ 466300 h 597459"/>
                  <a:gd name="connsiteX346" fmla="*/ 252709 w 464980"/>
                  <a:gd name="connsiteY346" fmla="*/ 456870 h 597459"/>
                  <a:gd name="connsiteX347" fmla="*/ 249838 w 464980"/>
                  <a:gd name="connsiteY347" fmla="*/ 461950 h 597459"/>
                  <a:gd name="connsiteX348" fmla="*/ 264490 w 464980"/>
                  <a:gd name="connsiteY348" fmla="*/ 470218 h 597459"/>
                  <a:gd name="connsiteX349" fmla="*/ 245508 w 464980"/>
                  <a:gd name="connsiteY349" fmla="*/ 476892 h 597459"/>
                  <a:gd name="connsiteX350" fmla="*/ 247445 w 464980"/>
                  <a:gd name="connsiteY350" fmla="*/ 482382 h 597459"/>
                  <a:gd name="connsiteX351" fmla="*/ 267862 w 464980"/>
                  <a:gd name="connsiteY351" fmla="*/ 475229 h 597459"/>
                  <a:gd name="connsiteX352" fmla="*/ 263874 w 464980"/>
                  <a:gd name="connsiteY352" fmla="*/ 493133 h 597459"/>
                  <a:gd name="connsiteX353" fmla="*/ 269571 w 464980"/>
                  <a:gd name="connsiteY353" fmla="*/ 494386 h 597459"/>
                  <a:gd name="connsiteX354" fmla="*/ 273263 w 464980"/>
                  <a:gd name="connsiteY354" fmla="*/ 477781 h 597459"/>
                  <a:gd name="connsiteX355" fmla="*/ 288302 w 464980"/>
                  <a:gd name="connsiteY355" fmla="*/ 491789 h 597459"/>
                  <a:gd name="connsiteX356" fmla="*/ 292267 w 464980"/>
                  <a:gd name="connsiteY356" fmla="*/ 487507 h 597459"/>
                  <a:gd name="connsiteX357" fmla="*/ 276931 w 464980"/>
                  <a:gd name="connsiteY357" fmla="*/ 473225 h 597459"/>
                  <a:gd name="connsiteX358" fmla="*/ 296620 w 464980"/>
                  <a:gd name="connsiteY358" fmla="*/ 471220 h 597459"/>
                  <a:gd name="connsiteX359" fmla="*/ 320181 w 464980"/>
                  <a:gd name="connsiteY359" fmla="*/ 459740 h 597459"/>
                  <a:gd name="connsiteX360" fmla="*/ 311249 w 464980"/>
                  <a:gd name="connsiteY360" fmla="*/ 449945 h 597459"/>
                  <a:gd name="connsiteX361" fmla="*/ 294181 w 464980"/>
                  <a:gd name="connsiteY361" fmla="*/ 453203 h 597459"/>
                  <a:gd name="connsiteX362" fmla="*/ 285021 w 464980"/>
                  <a:gd name="connsiteY362" fmla="*/ 459034 h 597459"/>
                  <a:gd name="connsiteX363" fmla="*/ 290034 w 464980"/>
                  <a:gd name="connsiteY363" fmla="*/ 449399 h 597459"/>
                  <a:gd name="connsiteX364" fmla="*/ 290877 w 464980"/>
                  <a:gd name="connsiteY364" fmla="*/ 437668 h 597459"/>
                  <a:gd name="connsiteX365" fmla="*/ 279985 w 464980"/>
                  <a:gd name="connsiteY365" fmla="*/ 430242 h 597459"/>
                  <a:gd name="connsiteX366" fmla="*/ 267247 w 464980"/>
                  <a:gd name="connsiteY366" fmla="*/ 431631 h 597459"/>
                  <a:gd name="connsiteX367" fmla="*/ 261208 w 464980"/>
                  <a:gd name="connsiteY367" fmla="*/ 444433 h 597459"/>
                  <a:gd name="connsiteX368" fmla="*/ 260821 w 464980"/>
                  <a:gd name="connsiteY368" fmla="*/ 451859 h 597459"/>
                  <a:gd name="connsiteX369" fmla="*/ 256058 w 464980"/>
                  <a:gd name="connsiteY369" fmla="*/ 446164 h 597459"/>
                  <a:gd name="connsiteX370" fmla="*/ 236872 w 464980"/>
                  <a:gd name="connsiteY370" fmla="*/ 440857 h 597459"/>
                  <a:gd name="connsiteX371" fmla="*/ 230036 w 464980"/>
                  <a:gd name="connsiteY371" fmla="*/ 451585 h 597459"/>
                  <a:gd name="connsiteX372" fmla="*/ 236917 w 464980"/>
                  <a:gd name="connsiteY372" fmla="*/ 463567 h 597459"/>
                  <a:gd name="connsiteX373" fmla="*/ 244118 w 464980"/>
                  <a:gd name="connsiteY373" fmla="*/ 467530 h 597459"/>
                  <a:gd name="connsiteX374" fmla="*/ 236029 w 464980"/>
                  <a:gd name="connsiteY374" fmla="*/ 469011 h 597459"/>
                  <a:gd name="connsiteX375" fmla="*/ 218961 w 464980"/>
                  <a:gd name="connsiteY375" fmla="*/ 477735 h 597459"/>
                  <a:gd name="connsiteX376" fmla="*/ 218847 w 464980"/>
                  <a:gd name="connsiteY376" fmla="*/ 482906 h 597459"/>
                  <a:gd name="connsiteX377" fmla="*/ 245873 w 464980"/>
                  <a:gd name="connsiteY377" fmla="*/ 497165 h 597459"/>
                  <a:gd name="connsiteX378" fmla="*/ 253689 w 464980"/>
                  <a:gd name="connsiteY378" fmla="*/ 494090 h 597459"/>
                  <a:gd name="connsiteX379" fmla="*/ 249450 w 464980"/>
                  <a:gd name="connsiteY379" fmla="*/ 501356 h 597459"/>
                  <a:gd name="connsiteX380" fmla="*/ 248379 w 464980"/>
                  <a:gd name="connsiteY380" fmla="*/ 511425 h 597459"/>
                  <a:gd name="connsiteX381" fmla="*/ 258907 w 464980"/>
                  <a:gd name="connsiteY381" fmla="*/ 517871 h 597459"/>
                  <a:gd name="connsiteX382" fmla="*/ 272944 w 464980"/>
                  <a:gd name="connsiteY382" fmla="*/ 517324 h 597459"/>
                  <a:gd name="connsiteX383" fmla="*/ 274812 w 464980"/>
                  <a:gd name="connsiteY383" fmla="*/ 501584 h 597459"/>
                  <a:gd name="connsiteX384" fmla="*/ 280532 w 464980"/>
                  <a:gd name="connsiteY384" fmla="*/ 500605 h 597459"/>
                  <a:gd name="connsiteX385" fmla="*/ 302316 w 464980"/>
                  <a:gd name="connsiteY385" fmla="*/ 515434 h 597459"/>
                  <a:gd name="connsiteX386" fmla="*/ 312753 w 464980"/>
                  <a:gd name="connsiteY386" fmla="*/ 505844 h 597459"/>
                  <a:gd name="connsiteX387" fmla="*/ 304299 w 464980"/>
                  <a:gd name="connsiteY387" fmla="*/ 486846 h 597459"/>
                  <a:gd name="connsiteX388" fmla="*/ 298625 w 464980"/>
                  <a:gd name="connsiteY388" fmla="*/ 482724 h 597459"/>
                  <a:gd name="connsiteX389" fmla="*/ 305552 w 464980"/>
                  <a:gd name="connsiteY389" fmla="*/ 481607 h 597459"/>
                  <a:gd name="connsiteX390" fmla="*/ 320181 w 464980"/>
                  <a:gd name="connsiteY390" fmla="*/ 472906 h 597459"/>
                  <a:gd name="connsiteX391" fmla="*/ 320181 w 464980"/>
                  <a:gd name="connsiteY391" fmla="*/ 459740 h 597459"/>
                  <a:gd name="connsiteX392" fmla="*/ 280851 w 464980"/>
                  <a:gd name="connsiteY392" fmla="*/ 513566 h 597459"/>
                  <a:gd name="connsiteX393" fmla="*/ 280737 w 464980"/>
                  <a:gd name="connsiteY393" fmla="*/ 513429 h 597459"/>
                  <a:gd name="connsiteX394" fmla="*/ 280737 w 464980"/>
                  <a:gd name="connsiteY394" fmla="*/ 513497 h 597459"/>
                  <a:gd name="connsiteX395" fmla="*/ 280851 w 464980"/>
                  <a:gd name="connsiteY395" fmla="*/ 513566 h 597459"/>
                  <a:gd name="connsiteX396" fmla="*/ 325627 w 464980"/>
                  <a:gd name="connsiteY396" fmla="*/ 457644 h 597459"/>
                  <a:gd name="connsiteX397" fmla="*/ 325217 w 464980"/>
                  <a:gd name="connsiteY397" fmla="*/ 475844 h 597459"/>
                  <a:gd name="connsiteX398" fmla="*/ 311864 w 464980"/>
                  <a:gd name="connsiteY398" fmla="*/ 485935 h 597459"/>
                  <a:gd name="connsiteX399" fmla="*/ 318472 w 464980"/>
                  <a:gd name="connsiteY399" fmla="*/ 506937 h 597459"/>
                  <a:gd name="connsiteX400" fmla="*/ 303752 w 464980"/>
                  <a:gd name="connsiteY400" fmla="*/ 521083 h 597459"/>
                  <a:gd name="connsiteX401" fmla="*/ 292290 w 464980"/>
                  <a:gd name="connsiteY401" fmla="*/ 521174 h 597459"/>
                  <a:gd name="connsiteX402" fmla="*/ 314120 w 464980"/>
                  <a:gd name="connsiteY402" fmla="*/ 545046 h 597459"/>
                  <a:gd name="connsiteX403" fmla="*/ 282605 w 464980"/>
                  <a:gd name="connsiteY403" fmla="*/ 531401 h 597459"/>
                  <a:gd name="connsiteX404" fmla="*/ 273445 w 464980"/>
                  <a:gd name="connsiteY404" fmla="*/ 557460 h 597459"/>
                  <a:gd name="connsiteX405" fmla="*/ 270733 w 464980"/>
                  <a:gd name="connsiteY405" fmla="*/ 524363 h 597459"/>
                  <a:gd name="connsiteX406" fmla="*/ 266996 w 464980"/>
                  <a:gd name="connsiteY406" fmla="*/ 524727 h 597459"/>
                  <a:gd name="connsiteX407" fmla="*/ 257699 w 464980"/>
                  <a:gd name="connsiteY407" fmla="*/ 523566 h 597459"/>
                  <a:gd name="connsiteX408" fmla="*/ 243024 w 464980"/>
                  <a:gd name="connsiteY408" fmla="*/ 513748 h 597459"/>
                  <a:gd name="connsiteX409" fmla="*/ 242250 w 464980"/>
                  <a:gd name="connsiteY409" fmla="*/ 504363 h 597459"/>
                  <a:gd name="connsiteX410" fmla="*/ 213447 w 464980"/>
                  <a:gd name="connsiteY410" fmla="*/ 485093 h 597459"/>
                  <a:gd name="connsiteX411" fmla="*/ 213857 w 464980"/>
                  <a:gd name="connsiteY411" fmla="*/ 474911 h 597459"/>
                  <a:gd name="connsiteX412" fmla="*/ 229170 w 464980"/>
                  <a:gd name="connsiteY412" fmla="*/ 464728 h 597459"/>
                  <a:gd name="connsiteX413" fmla="*/ 224202 w 464980"/>
                  <a:gd name="connsiteY413" fmla="*/ 451517 h 597459"/>
                  <a:gd name="connsiteX414" fmla="*/ 234160 w 464980"/>
                  <a:gd name="connsiteY414" fmla="*/ 435709 h 597459"/>
                  <a:gd name="connsiteX415" fmla="*/ 256400 w 464980"/>
                  <a:gd name="connsiteY415" fmla="*/ 438510 h 597459"/>
                  <a:gd name="connsiteX416" fmla="*/ 263761 w 464980"/>
                  <a:gd name="connsiteY416" fmla="*/ 426962 h 597459"/>
                  <a:gd name="connsiteX417" fmla="*/ 281421 w 464980"/>
                  <a:gd name="connsiteY417" fmla="*/ 424593 h 597459"/>
                  <a:gd name="connsiteX418" fmla="*/ 296232 w 464980"/>
                  <a:gd name="connsiteY418" fmla="*/ 435321 h 597459"/>
                  <a:gd name="connsiteX419" fmla="*/ 297349 w 464980"/>
                  <a:gd name="connsiteY419" fmla="*/ 445298 h 597459"/>
                  <a:gd name="connsiteX420" fmla="*/ 313095 w 464980"/>
                  <a:gd name="connsiteY420" fmla="*/ 444410 h 597459"/>
                  <a:gd name="connsiteX421" fmla="*/ 325627 w 464980"/>
                  <a:gd name="connsiteY421" fmla="*/ 457644 h 597459"/>
                  <a:gd name="connsiteX422" fmla="*/ 201142 w 464980"/>
                  <a:gd name="connsiteY422" fmla="*/ 378534 h 597459"/>
                  <a:gd name="connsiteX423" fmla="*/ 138591 w 464980"/>
                  <a:gd name="connsiteY423" fmla="*/ 408807 h 597459"/>
                  <a:gd name="connsiteX424" fmla="*/ 101835 w 464980"/>
                  <a:gd name="connsiteY424" fmla="*/ 370607 h 597459"/>
                  <a:gd name="connsiteX425" fmla="*/ 133122 w 464980"/>
                  <a:gd name="connsiteY425" fmla="*/ 424205 h 597459"/>
                  <a:gd name="connsiteX426" fmla="*/ 201142 w 464980"/>
                  <a:gd name="connsiteY426" fmla="*/ 435617 h 597459"/>
                  <a:gd name="connsiteX427" fmla="*/ 159441 w 464980"/>
                  <a:gd name="connsiteY427" fmla="*/ 420720 h 597459"/>
                  <a:gd name="connsiteX428" fmla="*/ 201142 w 464980"/>
                  <a:gd name="connsiteY428" fmla="*/ 378534 h 597459"/>
                  <a:gd name="connsiteX429" fmla="*/ 153517 w 464980"/>
                  <a:gd name="connsiteY429" fmla="*/ 548941 h 597459"/>
                  <a:gd name="connsiteX430" fmla="*/ 153220 w 464980"/>
                  <a:gd name="connsiteY430" fmla="*/ 543132 h 597459"/>
                  <a:gd name="connsiteX431" fmla="*/ 33110 w 464980"/>
                  <a:gd name="connsiteY431" fmla="*/ 549237 h 597459"/>
                  <a:gd name="connsiteX432" fmla="*/ 127904 w 464980"/>
                  <a:gd name="connsiteY432" fmla="*/ 509580 h 597459"/>
                  <a:gd name="connsiteX433" fmla="*/ 125671 w 464980"/>
                  <a:gd name="connsiteY433" fmla="*/ 504204 h 597459"/>
                  <a:gd name="connsiteX434" fmla="*/ 29942 w 464980"/>
                  <a:gd name="connsiteY434" fmla="*/ 544226 h 597459"/>
                  <a:gd name="connsiteX435" fmla="*/ 111429 w 464980"/>
                  <a:gd name="connsiteY435" fmla="*/ 475822 h 597459"/>
                  <a:gd name="connsiteX436" fmla="*/ 107669 w 464980"/>
                  <a:gd name="connsiteY436" fmla="*/ 471334 h 597459"/>
                  <a:gd name="connsiteX437" fmla="*/ 22400 w 464980"/>
                  <a:gd name="connsiteY437" fmla="*/ 542950 h 597459"/>
                  <a:gd name="connsiteX438" fmla="*/ 74537 w 464980"/>
                  <a:gd name="connsiteY438" fmla="*/ 471038 h 597459"/>
                  <a:gd name="connsiteX439" fmla="*/ 69820 w 464980"/>
                  <a:gd name="connsiteY439" fmla="*/ 467621 h 597459"/>
                  <a:gd name="connsiteX440" fmla="*/ 14196 w 464980"/>
                  <a:gd name="connsiteY440" fmla="*/ 544340 h 597459"/>
                  <a:gd name="connsiteX441" fmla="*/ 18913 w 464980"/>
                  <a:gd name="connsiteY441" fmla="*/ 547756 h 597459"/>
                  <a:gd name="connsiteX442" fmla="*/ 21602 w 464980"/>
                  <a:gd name="connsiteY442" fmla="*/ 544066 h 597459"/>
                  <a:gd name="connsiteX443" fmla="*/ 23858 w 464980"/>
                  <a:gd name="connsiteY443" fmla="*/ 546777 h 597459"/>
                  <a:gd name="connsiteX444" fmla="*/ 12920 w 464980"/>
                  <a:gd name="connsiteY444" fmla="*/ 551333 h 597459"/>
                  <a:gd name="connsiteX445" fmla="*/ 5127 w 464980"/>
                  <a:gd name="connsiteY445" fmla="*/ 550103 h 597459"/>
                  <a:gd name="connsiteX446" fmla="*/ 4352 w 464980"/>
                  <a:gd name="connsiteY446" fmla="*/ 554932 h 597459"/>
                  <a:gd name="connsiteX447" fmla="*/ 0 w 464980"/>
                  <a:gd name="connsiteY447" fmla="*/ 556754 h 597459"/>
                  <a:gd name="connsiteX448" fmla="*/ 7360 w 464980"/>
                  <a:gd name="connsiteY448" fmla="*/ 556367 h 597459"/>
                  <a:gd name="connsiteX449" fmla="*/ 141326 w 464980"/>
                  <a:gd name="connsiteY449" fmla="*/ 577687 h 597459"/>
                  <a:gd name="connsiteX450" fmla="*/ 142260 w 464980"/>
                  <a:gd name="connsiteY450" fmla="*/ 571924 h 597459"/>
                  <a:gd name="connsiteX451" fmla="*/ 35502 w 464980"/>
                  <a:gd name="connsiteY451" fmla="*/ 554932 h 597459"/>
                  <a:gd name="connsiteX452" fmla="*/ 183504 w 464980"/>
                  <a:gd name="connsiteY452" fmla="*/ 559556 h 597459"/>
                  <a:gd name="connsiteX453" fmla="*/ 152765 w 464980"/>
                  <a:gd name="connsiteY453" fmla="*/ 597459 h 597459"/>
                  <a:gd name="connsiteX454" fmla="*/ 148321 w 464980"/>
                  <a:gd name="connsiteY454" fmla="*/ 597209 h 597459"/>
                  <a:gd name="connsiteX455" fmla="*/ 148959 w 464980"/>
                  <a:gd name="connsiteY455" fmla="*/ 591400 h 597459"/>
                  <a:gd name="connsiteX456" fmla="*/ 177739 w 464980"/>
                  <a:gd name="connsiteY456" fmla="*/ 558622 h 597459"/>
                  <a:gd name="connsiteX457" fmla="*/ 167348 w 464980"/>
                  <a:gd name="connsiteY457" fmla="*/ 536823 h 597459"/>
                  <a:gd name="connsiteX458" fmla="*/ 158256 w 464980"/>
                  <a:gd name="connsiteY458" fmla="*/ 532973 h 597459"/>
                  <a:gd name="connsiteX459" fmla="*/ 167986 w 464980"/>
                  <a:gd name="connsiteY459" fmla="*/ 531265 h 597459"/>
                  <a:gd name="connsiteX460" fmla="*/ 176759 w 464980"/>
                  <a:gd name="connsiteY460" fmla="*/ 508167 h 597459"/>
                  <a:gd name="connsiteX461" fmla="*/ 175506 w 464980"/>
                  <a:gd name="connsiteY461" fmla="*/ 495138 h 597459"/>
                  <a:gd name="connsiteX462" fmla="*/ 169490 w 464980"/>
                  <a:gd name="connsiteY462" fmla="*/ 481972 h 597459"/>
                  <a:gd name="connsiteX463" fmla="*/ 154702 w 464980"/>
                  <a:gd name="connsiteY463" fmla="*/ 483111 h 597459"/>
                  <a:gd name="connsiteX464" fmla="*/ 140733 w 464980"/>
                  <a:gd name="connsiteY464" fmla="*/ 490332 h 597459"/>
                  <a:gd name="connsiteX465" fmla="*/ 151192 w 464980"/>
                  <a:gd name="connsiteY465" fmla="*/ 478578 h 597459"/>
                  <a:gd name="connsiteX466" fmla="*/ 143627 w 464980"/>
                  <a:gd name="connsiteY466" fmla="*/ 445412 h 597459"/>
                  <a:gd name="connsiteX467" fmla="*/ 125033 w 464980"/>
                  <a:gd name="connsiteY467" fmla="*/ 436848 h 597459"/>
                  <a:gd name="connsiteX468" fmla="*/ 111976 w 464980"/>
                  <a:gd name="connsiteY468" fmla="*/ 444957 h 597459"/>
                  <a:gd name="connsiteX469" fmla="*/ 107099 w 464980"/>
                  <a:gd name="connsiteY469" fmla="*/ 441768 h 597459"/>
                  <a:gd name="connsiteX470" fmla="*/ 110016 w 464980"/>
                  <a:gd name="connsiteY470" fmla="*/ 421313 h 597459"/>
                  <a:gd name="connsiteX471" fmla="*/ 89006 w 464980"/>
                  <a:gd name="connsiteY471" fmla="*/ 403317 h 597459"/>
                  <a:gd name="connsiteX472" fmla="*/ 74286 w 464980"/>
                  <a:gd name="connsiteY472" fmla="*/ 404388 h 597459"/>
                  <a:gd name="connsiteX473" fmla="*/ 33338 w 464980"/>
                  <a:gd name="connsiteY473" fmla="*/ 488077 h 597459"/>
                  <a:gd name="connsiteX474" fmla="*/ 27618 w 464980"/>
                  <a:gd name="connsiteY474" fmla="*/ 486846 h 597459"/>
                  <a:gd name="connsiteX475" fmla="*/ 71506 w 464980"/>
                  <a:gd name="connsiteY475" fmla="*/ 399263 h 597459"/>
                  <a:gd name="connsiteX476" fmla="*/ 91103 w 464980"/>
                  <a:gd name="connsiteY476" fmla="*/ 397873 h 597459"/>
                  <a:gd name="connsiteX477" fmla="*/ 115576 w 464980"/>
                  <a:gd name="connsiteY477" fmla="*/ 419536 h 597459"/>
                  <a:gd name="connsiteX478" fmla="*/ 116305 w 464980"/>
                  <a:gd name="connsiteY478" fmla="*/ 433590 h 597459"/>
                  <a:gd name="connsiteX479" fmla="*/ 124417 w 464980"/>
                  <a:gd name="connsiteY479" fmla="*/ 431062 h 597459"/>
                  <a:gd name="connsiteX480" fmla="*/ 147706 w 464980"/>
                  <a:gd name="connsiteY480" fmla="*/ 441244 h 597459"/>
                  <a:gd name="connsiteX481" fmla="*/ 159327 w 464980"/>
                  <a:gd name="connsiteY481" fmla="*/ 475457 h 597459"/>
                  <a:gd name="connsiteX482" fmla="*/ 172339 w 464980"/>
                  <a:gd name="connsiteY482" fmla="*/ 476892 h 597459"/>
                  <a:gd name="connsiteX483" fmla="*/ 181340 w 464980"/>
                  <a:gd name="connsiteY483" fmla="*/ 494705 h 597459"/>
                  <a:gd name="connsiteX484" fmla="*/ 182570 w 464980"/>
                  <a:gd name="connsiteY484" fmla="*/ 507529 h 597459"/>
                  <a:gd name="connsiteX485" fmla="*/ 175483 w 464980"/>
                  <a:gd name="connsiteY485" fmla="*/ 535114 h 597459"/>
                  <a:gd name="connsiteX486" fmla="*/ 183504 w 464980"/>
                  <a:gd name="connsiteY486" fmla="*/ 559556 h 59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</a:cxnLst>
                <a:rect l="l" t="t" r="r" b="b"/>
                <a:pathLst>
                  <a:path w="464980" h="597459">
                    <a:moveTo>
                      <a:pt x="157482" y="124895"/>
                    </a:moveTo>
                    <a:cubicBezTo>
                      <a:pt x="158370" y="127082"/>
                      <a:pt x="160945" y="132184"/>
                      <a:pt x="165548" y="132503"/>
                    </a:cubicBezTo>
                    <a:cubicBezTo>
                      <a:pt x="169012" y="132685"/>
                      <a:pt x="172339" y="130817"/>
                      <a:pt x="174845" y="127241"/>
                    </a:cubicBezTo>
                    <a:cubicBezTo>
                      <a:pt x="177899" y="122845"/>
                      <a:pt x="179722" y="115556"/>
                      <a:pt x="177078" y="108836"/>
                    </a:cubicBezTo>
                    <a:cubicBezTo>
                      <a:pt x="175187" y="107652"/>
                      <a:pt x="169581" y="104394"/>
                      <a:pt x="164591" y="104394"/>
                    </a:cubicBezTo>
                    <a:cubicBezTo>
                      <a:pt x="162381" y="104394"/>
                      <a:pt x="160284" y="105032"/>
                      <a:pt x="158689" y="106809"/>
                    </a:cubicBezTo>
                    <a:cubicBezTo>
                      <a:pt x="155340" y="110590"/>
                      <a:pt x="154815" y="118380"/>
                      <a:pt x="157482" y="124895"/>
                    </a:cubicBezTo>
                    <a:close/>
                    <a:moveTo>
                      <a:pt x="154337" y="102936"/>
                    </a:moveTo>
                    <a:cubicBezTo>
                      <a:pt x="163680" y="92458"/>
                      <a:pt x="180405" y="104007"/>
                      <a:pt x="181112" y="104508"/>
                    </a:cubicBezTo>
                    <a:lnTo>
                      <a:pt x="181773" y="104986"/>
                    </a:lnTo>
                    <a:lnTo>
                      <a:pt x="182092" y="105715"/>
                    </a:lnTo>
                    <a:cubicBezTo>
                      <a:pt x="185624" y="113620"/>
                      <a:pt x="184667" y="123369"/>
                      <a:pt x="179631" y="130567"/>
                    </a:cubicBezTo>
                    <a:cubicBezTo>
                      <a:pt x="176144" y="135555"/>
                      <a:pt x="171268" y="138357"/>
                      <a:pt x="166118" y="138357"/>
                    </a:cubicBezTo>
                    <a:cubicBezTo>
                      <a:pt x="165799" y="138357"/>
                      <a:pt x="165480" y="138357"/>
                      <a:pt x="165161" y="138334"/>
                    </a:cubicBezTo>
                    <a:cubicBezTo>
                      <a:pt x="159601" y="137947"/>
                      <a:pt x="154838" y="133847"/>
                      <a:pt x="152081" y="127104"/>
                    </a:cubicBezTo>
                    <a:cubicBezTo>
                      <a:pt x="149164" y="119975"/>
                      <a:pt x="148617" y="109360"/>
                      <a:pt x="154337" y="102936"/>
                    </a:cubicBezTo>
                    <a:close/>
                    <a:moveTo>
                      <a:pt x="120658" y="80158"/>
                    </a:moveTo>
                    <a:cubicBezTo>
                      <a:pt x="120339" y="85488"/>
                      <a:pt x="125283" y="87333"/>
                      <a:pt x="128291" y="87971"/>
                    </a:cubicBezTo>
                    <a:cubicBezTo>
                      <a:pt x="136107" y="89656"/>
                      <a:pt x="145245" y="86650"/>
                      <a:pt x="147045" y="81798"/>
                    </a:cubicBezTo>
                    <a:cubicBezTo>
                      <a:pt x="149324" y="75716"/>
                      <a:pt x="147979" y="70955"/>
                      <a:pt x="145951" y="68541"/>
                    </a:cubicBezTo>
                    <a:cubicBezTo>
                      <a:pt x="145245" y="67698"/>
                      <a:pt x="143832" y="66400"/>
                      <a:pt x="141872" y="66400"/>
                    </a:cubicBezTo>
                    <a:cubicBezTo>
                      <a:pt x="141599" y="66400"/>
                      <a:pt x="141326" y="66422"/>
                      <a:pt x="141029" y="66468"/>
                    </a:cubicBezTo>
                    <a:lnTo>
                      <a:pt x="140710" y="66513"/>
                    </a:lnTo>
                    <a:cubicBezTo>
                      <a:pt x="140528" y="66513"/>
                      <a:pt x="121455" y="67903"/>
                      <a:pt x="120658" y="80158"/>
                    </a:cubicBezTo>
                    <a:close/>
                    <a:moveTo>
                      <a:pt x="114847" y="79816"/>
                    </a:moveTo>
                    <a:cubicBezTo>
                      <a:pt x="115918" y="62960"/>
                      <a:pt x="137862" y="60864"/>
                      <a:pt x="140186" y="60682"/>
                    </a:cubicBezTo>
                    <a:cubicBezTo>
                      <a:pt x="143946" y="60090"/>
                      <a:pt x="147774" y="61616"/>
                      <a:pt x="150440" y="64805"/>
                    </a:cubicBezTo>
                    <a:cubicBezTo>
                      <a:pt x="154337" y="69475"/>
                      <a:pt x="155134" y="76787"/>
                      <a:pt x="152514" y="83848"/>
                    </a:cubicBezTo>
                    <a:cubicBezTo>
                      <a:pt x="149962" y="90704"/>
                      <a:pt x="141234" y="94258"/>
                      <a:pt x="132826" y="94258"/>
                    </a:cubicBezTo>
                    <a:cubicBezTo>
                      <a:pt x="130866" y="94258"/>
                      <a:pt x="128907" y="94076"/>
                      <a:pt x="127084" y="93688"/>
                    </a:cubicBezTo>
                    <a:cubicBezTo>
                      <a:pt x="118971" y="91957"/>
                      <a:pt x="114414" y="86764"/>
                      <a:pt x="114847" y="79816"/>
                    </a:cubicBezTo>
                    <a:close/>
                    <a:moveTo>
                      <a:pt x="155021" y="220405"/>
                    </a:moveTo>
                    <a:cubicBezTo>
                      <a:pt x="155021" y="220405"/>
                      <a:pt x="130114" y="223230"/>
                      <a:pt x="120247" y="250018"/>
                    </a:cubicBezTo>
                    <a:cubicBezTo>
                      <a:pt x="110403" y="276805"/>
                      <a:pt x="138204" y="291999"/>
                      <a:pt x="138204" y="291999"/>
                    </a:cubicBezTo>
                    <a:cubicBezTo>
                      <a:pt x="138204" y="291999"/>
                      <a:pt x="142784" y="259494"/>
                      <a:pt x="136609" y="252204"/>
                    </a:cubicBezTo>
                    <a:cubicBezTo>
                      <a:pt x="136609" y="252204"/>
                      <a:pt x="155043" y="257580"/>
                      <a:pt x="167964" y="253503"/>
                    </a:cubicBezTo>
                    <a:cubicBezTo>
                      <a:pt x="167964" y="253503"/>
                      <a:pt x="158256" y="242956"/>
                      <a:pt x="147979" y="240906"/>
                    </a:cubicBezTo>
                    <a:cubicBezTo>
                      <a:pt x="147979" y="240906"/>
                      <a:pt x="157527" y="226032"/>
                      <a:pt x="155021" y="220405"/>
                    </a:cubicBezTo>
                    <a:close/>
                    <a:moveTo>
                      <a:pt x="38419" y="68564"/>
                    </a:moveTo>
                    <a:cubicBezTo>
                      <a:pt x="38419" y="68564"/>
                      <a:pt x="87024" y="43052"/>
                      <a:pt x="91672" y="7585"/>
                    </a:cubicBezTo>
                    <a:cubicBezTo>
                      <a:pt x="91672" y="7585"/>
                      <a:pt x="33018" y="2847"/>
                      <a:pt x="28165" y="57493"/>
                    </a:cubicBezTo>
                    <a:cubicBezTo>
                      <a:pt x="23334" y="112139"/>
                      <a:pt x="38419" y="68564"/>
                      <a:pt x="38419" y="68564"/>
                    </a:cubicBezTo>
                    <a:close/>
                    <a:moveTo>
                      <a:pt x="29122" y="170999"/>
                    </a:moveTo>
                    <a:lnTo>
                      <a:pt x="30352" y="171113"/>
                    </a:lnTo>
                    <a:lnTo>
                      <a:pt x="63075" y="108312"/>
                    </a:lnTo>
                    <a:lnTo>
                      <a:pt x="68247" y="111000"/>
                    </a:lnTo>
                    <a:lnTo>
                      <a:pt x="38738" y="167628"/>
                    </a:lnTo>
                    <a:lnTo>
                      <a:pt x="92789" y="140954"/>
                    </a:lnTo>
                    <a:lnTo>
                      <a:pt x="95387" y="146193"/>
                    </a:lnTo>
                    <a:lnTo>
                      <a:pt x="42635" y="172206"/>
                    </a:lnTo>
                    <a:lnTo>
                      <a:pt x="95592" y="176898"/>
                    </a:lnTo>
                    <a:lnTo>
                      <a:pt x="95068" y="182707"/>
                    </a:lnTo>
                    <a:lnTo>
                      <a:pt x="44799" y="178265"/>
                    </a:lnTo>
                    <a:lnTo>
                      <a:pt x="87525" y="203117"/>
                    </a:lnTo>
                    <a:lnTo>
                      <a:pt x="84586" y="208151"/>
                    </a:lnTo>
                    <a:lnTo>
                      <a:pt x="40948" y="182753"/>
                    </a:lnTo>
                    <a:lnTo>
                      <a:pt x="64237" y="219267"/>
                    </a:lnTo>
                    <a:lnTo>
                      <a:pt x="59338" y="222387"/>
                    </a:lnTo>
                    <a:lnTo>
                      <a:pt x="30968" y="177969"/>
                    </a:lnTo>
                    <a:lnTo>
                      <a:pt x="29714" y="178584"/>
                    </a:lnTo>
                    <a:cubicBezTo>
                      <a:pt x="32813" y="216898"/>
                      <a:pt x="38191" y="256213"/>
                      <a:pt x="46919" y="264869"/>
                    </a:cubicBezTo>
                    <a:cubicBezTo>
                      <a:pt x="61434" y="279288"/>
                      <a:pt x="66835" y="276646"/>
                      <a:pt x="82877" y="268764"/>
                    </a:cubicBezTo>
                    <a:cubicBezTo>
                      <a:pt x="85634" y="267420"/>
                      <a:pt x="88642" y="265940"/>
                      <a:pt x="91991" y="264391"/>
                    </a:cubicBezTo>
                    <a:cubicBezTo>
                      <a:pt x="96754" y="262227"/>
                      <a:pt x="99443" y="259311"/>
                      <a:pt x="100263" y="255462"/>
                    </a:cubicBezTo>
                    <a:cubicBezTo>
                      <a:pt x="102474" y="245143"/>
                      <a:pt x="90784" y="231726"/>
                      <a:pt x="90670" y="231590"/>
                    </a:cubicBezTo>
                    <a:lnTo>
                      <a:pt x="82694" y="222524"/>
                    </a:lnTo>
                    <a:lnTo>
                      <a:pt x="93906" y="226943"/>
                    </a:lnTo>
                    <a:cubicBezTo>
                      <a:pt x="115895" y="235576"/>
                      <a:pt x="123962" y="225804"/>
                      <a:pt x="138477" y="199654"/>
                    </a:cubicBezTo>
                    <a:cubicBezTo>
                      <a:pt x="141645" y="193937"/>
                      <a:pt x="142237" y="189062"/>
                      <a:pt x="140255" y="185121"/>
                    </a:cubicBezTo>
                    <a:cubicBezTo>
                      <a:pt x="136404" y="177491"/>
                      <a:pt x="123369" y="174211"/>
                      <a:pt x="118675" y="173596"/>
                    </a:cubicBezTo>
                    <a:lnTo>
                      <a:pt x="96275" y="170634"/>
                    </a:lnTo>
                    <a:lnTo>
                      <a:pt x="118698" y="167810"/>
                    </a:lnTo>
                    <a:cubicBezTo>
                      <a:pt x="123757" y="167172"/>
                      <a:pt x="136016" y="164666"/>
                      <a:pt x="140847" y="155373"/>
                    </a:cubicBezTo>
                    <a:cubicBezTo>
                      <a:pt x="144333" y="148676"/>
                      <a:pt x="143194" y="139838"/>
                      <a:pt x="137497" y="129086"/>
                    </a:cubicBezTo>
                    <a:cubicBezTo>
                      <a:pt x="133715" y="121956"/>
                      <a:pt x="128519" y="117446"/>
                      <a:pt x="122025" y="115624"/>
                    </a:cubicBezTo>
                    <a:cubicBezTo>
                      <a:pt x="108649" y="111911"/>
                      <a:pt x="93974" y="120658"/>
                      <a:pt x="93814" y="120749"/>
                    </a:cubicBezTo>
                    <a:lnTo>
                      <a:pt x="72645" y="133528"/>
                    </a:lnTo>
                    <a:lnTo>
                      <a:pt x="90260" y="116171"/>
                    </a:lnTo>
                    <a:cubicBezTo>
                      <a:pt x="97210" y="109337"/>
                      <a:pt x="104524" y="97356"/>
                      <a:pt x="102268" y="86126"/>
                    </a:cubicBezTo>
                    <a:cubicBezTo>
                      <a:pt x="100559" y="77652"/>
                      <a:pt x="93678" y="70955"/>
                      <a:pt x="81874" y="66240"/>
                    </a:cubicBezTo>
                    <a:cubicBezTo>
                      <a:pt x="52615" y="54577"/>
                      <a:pt x="28871" y="106740"/>
                      <a:pt x="26251" y="112708"/>
                    </a:cubicBezTo>
                    <a:cubicBezTo>
                      <a:pt x="26570" y="126421"/>
                      <a:pt x="27436" y="148152"/>
                      <a:pt x="29122" y="170999"/>
                    </a:cubicBezTo>
                    <a:close/>
                    <a:moveTo>
                      <a:pt x="19255" y="170133"/>
                    </a:moveTo>
                    <a:lnTo>
                      <a:pt x="23129" y="170475"/>
                    </a:lnTo>
                    <a:cubicBezTo>
                      <a:pt x="21146" y="142434"/>
                      <a:pt x="20531" y="117993"/>
                      <a:pt x="20417" y="112207"/>
                    </a:cubicBezTo>
                    <a:lnTo>
                      <a:pt x="20394" y="111592"/>
                    </a:lnTo>
                    <a:lnTo>
                      <a:pt x="20645" y="111023"/>
                    </a:lnTo>
                    <a:cubicBezTo>
                      <a:pt x="21739" y="108380"/>
                      <a:pt x="47830" y="46332"/>
                      <a:pt x="84039" y="60819"/>
                    </a:cubicBezTo>
                    <a:cubicBezTo>
                      <a:pt x="97802" y="66308"/>
                      <a:pt x="105846" y="74440"/>
                      <a:pt x="107965" y="84964"/>
                    </a:cubicBezTo>
                    <a:cubicBezTo>
                      <a:pt x="109834" y="94167"/>
                      <a:pt x="106735" y="103415"/>
                      <a:pt x="101927" y="110977"/>
                    </a:cubicBezTo>
                    <a:cubicBezTo>
                      <a:pt x="108011" y="109109"/>
                      <a:pt x="115872" y="107879"/>
                      <a:pt x="123574" y="110021"/>
                    </a:cubicBezTo>
                    <a:cubicBezTo>
                      <a:pt x="131687" y="112253"/>
                      <a:pt x="138090" y="117765"/>
                      <a:pt x="142647" y="126353"/>
                    </a:cubicBezTo>
                    <a:cubicBezTo>
                      <a:pt x="149301" y="138904"/>
                      <a:pt x="150440" y="149564"/>
                      <a:pt x="146042" y="158061"/>
                    </a:cubicBezTo>
                    <a:cubicBezTo>
                      <a:pt x="143126" y="163641"/>
                      <a:pt x="137771" y="168038"/>
                      <a:pt x="130707" y="170794"/>
                    </a:cubicBezTo>
                    <a:cubicBezTo>
                      <a:pt x="136312" y="172981"/>
                      <a:pt x="142488" y="176602"/>
                      <a:pt x="145473" y="182502"/>
                    </a:cubicBezTo>
                    <a:cubicBezTo>
                      <a:pt x="148367" y="188265"/>
                      <a:pt x="147729" y="194985"/>
                      <a:pt x="143559" y="202479"/>
                    </a:cubicBezTo>
                    <a:cubicBezTo>
                      <a:pt x="130935" y="225257"/>
                      <a:pt x="121182" y="239494"/>
                      <a:pt x="100332" y="235007"/>
                    </a:cubicBezTo>
                    <a:cubicBezTo>
                      <a:pt x="103864" y="240747"/>
                      <a:pt x="107601" y="249038"/>
                      <a:pt x="105983" y="256669"/>
                    </a:cubicBezTo>
                    <a:cubicBezTo>
                      <a:pt x="104775" y="262364"/>
                      <a:pt x="100878" y="266737"/>
                      <a:pt x="94430" y="269698"/>
                    </a:cubicBezTo>
                    <a:cubicBezTo>
                      <a:pt x="91126" y="271225"/>
                      <a:pt x="88163" y="272682"/>
                      <a:pt x="85429" y="274003"/>
                    </a:cubicBezTo>
                    <a:cubicBezTo>
                      <a:pt x="77431" y="277944"/>
                      <a:pt x="71187" y="280997"/>
                      <a:pt x="64829" y="280997"/>
                    </a:cubicBezTo>
                    <a:cubicBezTo>
                      <a:pt x="58312" y="280997"/>
                      <a:pt x="51636" y="277785"/>
                      <a:pt x="42817" y="269015"/>
                    </a:cubicBezTo>
                    <a:cubicBezTo>
                      <a:pt x="31834" y="258127"/>
                      <a:pt x="26182" y="212091"/>
                      <a:pt x="23288" y="172479"/>
                    </a:cubicBezTo>
                    <a:close/>
                    <a:moveTo>
                      <a:pt x="341145" y="80294"/>
                    </a:moveTo>
                    <a:lnTo>
                      <a:pt x="328681" y="92891"/>
                    </a:lnTo>
                    <a:lnTo>
                      <a:pt x="332828" y="96991"/>
                    </a:lnTo>
                    <a:lnTo>
                      <a:pt x="344495" y="85192"/>
                    </a:lnTo>
                    <a:lnTo>
                      <a:pt x="345680" y="100226"/>
                    </a:lnTo>
                    <a:lnTo>
                      <a:pt x="351514" y="99770"/>
                    </a:lnTo>
                    <a:lnTo>
                      <a:pt x="350215" y="83256"/>
                    </a:lnTo>
                    <a:lnTo>
                      <a:pt x="368627" y="91388"/>
                    </a:lnTo>
                    <a:lnTo>
                      <a:pt x="370974" y="86057"/>
                    </a:lnTo>
                    <a:lnTo>
                      <a:pt x="353724" y="78449"/>
                    </a:lnTo>
                    <a:lnTo>
                      <a:pt x="366394" y="72049"/>
                    </a:lnTo>
                    <a:lnTo>
                      <a:pt x="363773" y="66855"/>
                    </a:lnTo>
                    <a:lnTo>
                      <a:pt x="349554" y="74030"/>
                    </a:lnTo>
                    <a:lnTo>
                      <a:pt x="348688" y="60113"/>
                    </a:lnTo>
                    <a:lnTo>
                      <a:pt x="342877" y="60454"/>
                    </a:lnTo>
                    <a:lnTo>
                      <a:pt x="343698" y="74030"/>
                    </a:lnTo>
                    <a:lnTo>
                      <a:pt x="343629" y="73985"/>
                    </a:lnTo>
                    <a:lnTo>
                      <a:pt x="343698" y="74896"/>
                    </a:lnTo>
                    <a:lnTo>
                      <a:pt x="328385" y="71411"/>
                    </a:lnTo>
                    <a:lnTo>
                      <a:pt x="327086" y="77083"/>
                    </a:lnTo>
                    <a:close/>
                    <a:moveTo>
                      <a:pt x="337135" y="70044"/>
                    </a:moveTo>
                    <a:lnTo>
                      <a:pt x="327656" y="62072"/>
                    </a:lnTo>
                    <a:cubicBezTo>
                      <a:pt x="324670" y="59566"/>
                      <a:pt x="315601" y="53325"/>
                      <a:pt x="309563" y="54350"/>
                    </a:cubicBezTo>
                    <a:cubicBezTo>
                      <a:pt x="307648" y="54691"/>
                      <a:pt x="306236" y="55739"/>
                      <a:pt x="305142" y="57653"/>
                    </a:cubicBezTo>
                    <a:cubicBezTo>
                      <a:pt x="301040" y="64714"/>
                      <a:pt x="297007" y="71684"/>
                      <a:pt x="299286" y="76627"/>
                    </a:cubicBezTo>
                    <a:cubicBezTo>
                      <a:pt x="301222" y="80841"/>
                      <a:pt x="307785" y="83962"/>
                      <a:pt x="318746" y="85944"/>
                    </a:cubicBezTo>
                    <a:lnTo>
                      <a:pt x="328544" y="87720"/>
                    </a:lnTo>
                    <a:lnTo>
                      <a:pt x="319338" y="91524"/>
                    </a:lnTo>
                    <a:cubicBezTo>
                      <a:pt x="313345" y="93984"/>
                      <a:pt x="303387" y="99816"/>
                      <a:pt x="302225" y="104964"/>
                    </a:cubicBezTo>
                    <a:cubicBezTo>
                      <a:pt x="302020" y="105920"/>
                      <a:pt x="301952" y="107424"/>
                      <a:pt x="303752" y="109405"/>
                    </a:cubicBezTo>
                    <a:cubicBezTo>
                      <a:pt x="309585" y="115806"/>
                      <a:pt x="314393" y="119861"/>
                      <a:pt x="319133" y="119291"/>
                    </a:cubicBezTo>
                    <a:cubicBezTo>
                      <a:pt x="322802" y="118790"/>
                      <a:pt x="326676" y="115237"/>
                      <a:pt x="330663" y="108745"/>
                    </a:cubicBezTo>
                    <a:cubicBezTo>
                      <a:pt x="332076" y="105784"/>
                      <a:pt x="333466" y="103620"/>
                      <a:pt x="333831" y="103050"/>
                    </a:cubicBezTo>
                    <a:lnTo>
                      <a:pt x="338867" y="105943"/>
                    </a:lnTo>
                    <a:cubicBezTo>
                      <a:pt x="337841" y="107993"/>
                      <a:pt x="336816" y="109861"/>
                      <a:pt x="335791" y="111547"/>
                    </a:cubicBezTo>
                    <a:cubicBezTo>
                      <a:pt x="333694" y="116057"/>
                      <a:pt x="332167" y="121250"/>
                      <a:pt x="333626" y="124052"/>
                    </a:cubicBezTo>
                    <a:cubicBezTo>
                      <a:pt x="334446" y="125647"/>
                      <a:pt x="336497" y="126512"/>
                      <a:pt x="339733" y="126626"/>
                    </a:cubicBezTo>
                    <a:cubicBezTo>
                      <a:pt x="349075" y="126968"/>
                      <a:pt x="358190" y="126649"/>
                      <a:pt x="361494" y="122253"/>
                    </a:cubicBezTo>
                    <a:cubicBezTo>
                      <a:pt x="363796" y="119200"/>
                      <a:pt x="363636" y="113574"/>
                      <a:pt x="360993" y="105556"/>
                    </a:cubicBezTo>
                    <a:lnTo>
                      <a:pt x="366462" y="103529"/>
                    </a:lnTo>
                    <a:cubicBezTo>
                      <a:pt x="367442" y="105875"/>
                      <a:pt x="370905" y="112162"/>
                      <a:pt x="375258" y="112891"/>
                    </a:cubicBezTo>
                    <a:cubicBezTo>
                      <a:pt x="377764" y="113301"/>
                      <a:pt x="380567" y="111797"/>
                      <a:pt x="383575" y="108426"/>
                    </a:cubicBezTo>
                    <a:cubicBezTo>
                      <a:pt x="390297" y="100864"/>
                      <a:pt x="393601" y="96422"/>
                      <a:pt x="393054" y="93164"/>
                    </a:cubicBezTo>
                    <a:cubicBezTo>
                      <a:pt x="392553" y="90112"/>
                      <a:pt x="388520" y="86672"/>
                      <a:pt x="379610" y="81593"/>
                    </a:cubicBezTo>
                    <a:lnTo>
                      <a:pt x="373025" y="77880"/>
                    </a:lnTo>
                    <a:lnTo>
                      <a:pt x="380385" y="76217"/>
                    </a:lnTo>
                    <a:cubicBezTo>
                      <a:pt x="384145" y="75374"/>
                      <a:pt x="394536" y="71889"/>
                      <a:pt x="397657" y="66035"/>
                    </a:cubicBezTo>
                    <a:cubicBezTo>
                      <a:pt x="398820" y="63871"/>
                      <a:pt x="398865" y="61548"/>
                      <a:pt x="397840" y="58951"/>
                    </a:cubicBezTo>
                    <a:cubicBezTo>
                      <a:pt x="394809" y="51183"/>
                      <a:pt x="390115" y="46286"/>
                      <a:pt x="384988" y="45534"/>
                    </a:cubicBezTo>
                    <a:cubicBezTo>
                      <a:pt x="379086" y="44714"/>
                      <a:pt x="372318" y="48997"/>
                      <a:pt x="365277" y="57994"/>
                    </a:cubicBezTo>
                    <a:lnTo>
                      <a:pt x="357188" y="68336"/>
                    </a:lnTo>
                    <a:lnTo>
                      <a:pt x="360150" y="55534"/>
                    </a:lnTo>
                    <a:cubicBezTo>
                      <a:pt x="360788" y="52710"/>
                      <a:pt x="361813" y="44464"/>
                      <a:pt x="358783" y="40250"/>
                    </a:cubicBezTo>
                    <a:cubicBezTo>
                      <a:pt x="357643" y="38655"/>
                      <a:pt x="355980" y="37790"/>
                      <a:pt x="353701" y="37562"/>
                    </a:cubicBezTo>
                    <a:cubicBezTo>
                      <a:pt x="345521" y="36742"/>
                      <a:pt x="335403" y="37790"/>
                      <a:pt x="331529" y="43097"/>
                    </a:cubicBezTo>
                    <a:cubicBezTo>
                      <a:pt x="329000" y="46559"/>
                      <a:pt x="329228" y="51821"/>
                      <a:pt x="332213" y="58678"/>
                    </a:cubicBezTo>
                    <a:close/>
                    <a:moveTo>
                      <a:pt x="308218" y="48723"/>
                    </a:moveTo>
                    <a:cubicBezTo>
                      <a:pt x="298169" y="43758"/>
                      <a:pt x="287892" y="37243"/>
                      <a:pt x="287892" y="37243"/>
                    </a:cubicBezTo>
                    <a:cubicBezTo>
                      <a:pt x="295070" y="33644"/>
                      <a:pt x="316399" y="37904"/>
                      <a:pt x="316399" y="37904"/>
                    </a:cubicBezTo>
                    <a:cubicBezTo>
                      <a:pt x="307489" y="19066"/>
                      <a:pt x="316399" y="0"/>
                      <a:pt x="316399" y="0"/>
                    </a:cubicBezTo>
                    <a:cubicBezTo>
                      <a:pt x="316399" y="0"/>
                      <a:pt x="316399" y="0"/>
                      <a:pt x="325149" y="17722"/>
                    </a:cubicBezTo>
                    <a:cubicBezTo>
                      <a:pt x="328704" y="24920"/>
                      <a:pt x="329638" y="31526"/>
                      <a:pt x="329524" y="36833"/>
                    </a:cubicBezTo>
                    <a:cubicBezTo>
                      <a:pt x="336816" y="30842"/>
                      <a:pt x="348916" y="31229"/>
                      <a:pt x="354271" y="31753"/>
                    </a:cubicBezTo>
                    <a:cubicBezTo>
                      <a:pt x="358213" y="32141"/>
                      <a:pt x="361403" y="33917"/>
                      <a:pt x="363522" y="36856"/>
                    </a:cubicBezTo>
                    <a:cubicBezTo>
                      <a:pt x="365778" y="39999"/>
                      <a:pt x="366530" y="44077"/>
                      <a:pt x="366644" y="47721"/>
                    </a:cubicBezTo>
                    <a:cubicBezTo>
                      <a:pt x="373139" y="41525"/>
                      <a:pt x="379587" y="38837"/>
                      <a:pt x="385831" y="39771"/>
                    </a:cubicBezTo>
                    <a:cubicBezTo>
                      <a:pt x="393100" y="40819"/>
                      <a:pt x="399458" y="47038"/>
                      <a:pt x="403286" y="56810"/>
                    </a:cubicBezTo>
                    <a:cubicBezTo>
                      <a:pt x="404927" y="61047"/>
                      <a:pt x="404767" y="65078"/>
                      <a:pt x="402807" y="68769"/>
                    </a:cubicBezTo>
                    <a:cubicBezTo>
                      <a:pt x="399822" y="74395"/>
                      <a:pt x="393146" y="77926"/>
                      <a:pt x="388087" y="79884"/>
                    </a:cubicBezTo>
                    <a:cubicBezTo>
                      <a:pt x="394217" y="83848"/>
                      <a:pt x="398045" y="87584"/>
                      <a:pt x="398820" y="92208"/>
                    </a:cubicBezTo>
                    <a:cubicBezTo>
                      <a:pt x="399845" y="98358"/>
                      <a:pt x="395174" y="104166"/>
                      <a:pt x="387927" y="112298"/>
                    </a:cubicBezTo>
                    <a:cubicBezTo>
                      <a:pt x="383484" y="117287"/>
                      <a:pt x="378904" y="119428"/>
                      <a:pt x="374255" y="118631"/>
                    </a:cubicBezTo>
                    <a:cubicBezTo>
                      <a:pt x="372250" y="118289"/>
                      <a:pt x="370472" y="117424"/>
                      <a:pt x="368923" y="116307"/>
                    </a:cubicBezTo>
                    <a:cubicBezTo>
                      <a:pt x="368923" y="120157"/>
                      <a:pt x="368011" y="123300"/>
                      <a:pt x="366143" y="125761"/>
                    </a:cubicBezTo>
                    <a:cubicBezTo>
                      <a:pt x="362132" y="131113"/>
                      <a:pt x="354567" y="132549"/>
                      <a:pt x="344404" y="132549"/>
                    </a:cubicBezTo>
                    <a:cubicBezTo>
                      <a:pt x="342832" y="132549"/>
                      <a:pt x="341214" y="132526"/>
                      <a:pt x="339528" y="132457"/>
                    </a:cubicBezTo>
                    <a:cubicBezTo>
                      <a:pt x="334036" y="132275"/>
                      <a:pt x="330299" y="130339"/>
                      <a:pt x="328430" y="126740"/>
                    </a:cubicBezTo>
                    <a:cubicBezTo>
                      <a:pt x="327656" y="125237"/>
                      <a:pt x="327314" y="123574"/>
                      <a:pt x="327245" y="121843"/>
                    </a:cubicBezTo>
                    <a:cubicBezTo>
                      <a:pt x="324875" y="123665"/>
                      <a:pt x="322460" y="124735"/>
                      <a:pt x="319908" y="125054"/>
                    </a:cubicBezTo>
                    <a:cubicBezTo>
                      <a:pt x="311910" y="126216"/>
                      <a:pt x="305142" y="119588"/>
                      <a:pt x="299445" y="113346"/>
                    </a:cubicBezTo>
                    <a:cubicBezTo>
                      <a:pt x="296073" y="109656"/>
                      <a:pt x="296004" y="106057"/>
                      <a:pt x="296528" y="103688"/>
                    </a:cubicBezTo>
                    <a:cubicBezTo>
                      <a:pt x="297850" y="97834"/>
                      <a:pt x="304322" y="92959"/>
                      <a:pt x="309699" y="89839"/>
                    </a:cubicBezTo>
                    <a:cubicBezTo>
                      <a:pt x="301359" y="87379"/>
                      <a:pt x="296187" y="83825"/>
                      <a:pt x="293999" y="79087"/>
                    </a:cubicBezTo>
                    <a:cubicBezTo>
                      <a:pt x="290444" y="71388"/>
                      <a:pt x="295480" y="62687"/>
                      <a:pt x="299924" y="55033"/>
                    </a:cubicBezTo>
                    <a:cubicBezTo>
                      <a:pt x="301974" y="51480"/>
                      <a:pt x="304800" y="49407"/>
                      <a:pt x="308218" y="48723"/>
                    </a:cubicBezTo>
                    <a:close/>
                    <a:moveTo>
                      <a:pt x="287846" y="198538"/>
                    </a:moveTo>
                    <a:cubicBezTo>
                      <a:pt x="287596" y="201203"/>
                      <a:pt x="294910" y="207103"/>
                      <a:pt x="297303" y="209039"/>
                    </a:cubicBezTo>
                    <a:cubicBezTo>
                      <a:pt x="303547" y="214073"/>
                      <a:pt x="309768" y="212456"/>
                      <a:pt x="313186" y="209517"/>
                    </a:cubicBezTo>
                    <a:cubicBezTo>
                      <a:pt x="316421" y="206784"/>
                      <a:pt x="318427" y="201887"/>
                      <a:pt x="315920" y="196944"/>
                    </a:cubicBezTo>
                    <a:cubicBezTo>
                      <a:pt x="314211" y="195714"/>
                      <a:pt x="307808" y="191454"/>
                      <a:pt x="301086" y="191454"/>
                    </a:cubicBezTo>
                    <a:cubicBezTo>
                      <a:pt x="298921" y="191454"/>
                      <a:pt x="296733" y="191887"/>
                      <a:pt x="294637" y="193026"/>
                    </a:cubicBezTo>
                    <a:cubicBezTo>
                      <a:pt x="290262" y="195372"/>
                      <a:pt x="287960" y="197240"/>
                      <a:pt x="287846" y="198538"/>
                    </a:cubicBezTo>
                    <a:close/>
                    <a:moveTo>
                      <a:pt x="282036" y="197991"/>
                    </a:moveTo>
                    <a:cubicBezTo>
                      <a:pt x="282423" y="193800"/>
                      <a:pt x="286251" y="190907"/>
                      <a:pt x="291880" y="187878"/>
                    </a:cubicBezTo>
                    <a:cubicBezTo>
                      <a:pt x="304891" y="180885"/>
                      <a:pt x="319407" y="192206"/>
                      <a:pt x="319999" y="192707"/>
                    </a:cubicBezTo>
                    <a:lnTo>
                      <a:pt x="320728" y="193550"/>
                    </a:lnTo>
                    <a:cubicBezTo>
                      <a:pt x="324670" y="200497"/>
                      <a:pt x="323166" y="208697"/>
                      <a:pt x="316968" y="213959"/>
                    </a:cubicBezTo>
                    <a:cubicBezTo>
                      <a:pt x="314052" y="216442"/>
                      <a:pt x="310064" y="218105"/>
                      <a:pt x="305712" y="218105"/>
                    </a:cubicBezTo>
                    <a:cubicBezTo>
                      <a:pt x="301815" y="218105"/>
                      <a:pt x="297622" y="216784"/>
                      <a:pt x="293634" y="213572"/>
                    </a:cubicBezTo>
                    <a:cubicBezTo>
                      <a:pt x="285955" y="207376"/>
                      <a:pt x="281580" y="202820"/>
                      <a:pt x="282036" y="197991"/>
                    </a:cubicBezTo>
                    <a:close/>
                    <a:moveTo>
                      <a:pt x="308560" y="144462"/>
                    </a:moveTo>
                    <a:cubicBezTo>
                      <a:pt x="307648" y="144006"/>
                      <a:pt x="306691" y="143801"/>
                      <a:pt x="305734" y="143801"/>
                    </a:cubicBezTo>
                    <a:cubicBezTo>
                      <a:pt x="304185" y="143801"/>
                      <a:pt x="302613" y="144371"/>
                      <a:pt x="301017" y="145532"/>
                    </a:cubicBezTo>
                    <a:cubicBezTo>
                      <a:pt x="297052" y="148448"/>
                      <a:pt x="294045" y="154621"/>
                      <a:pt x="294614" y="158721"/>
                    </a:cubicBezTo>
                    <a:cubicBezTo>
                      <a:pt x="295138" y="162707"/>
                      <a:pt x="299719" y="169450"/>
                      <a:pt x="304344" y="170247"/>
                    </a:cubicBezTo>
                    <a:cubicBezTo>
                      <a:pt x="307329" y="170771"/>
                      <a:pt x="310178" y="168584"/>
                      <a:pt x="312753" y="163755"/>
                    </a:cubicBezTo>
                    <a:cubicBezTo>
                      <a:pt x="313186" y="161409"/>
                      <a:pt x="315510" y="147674"/>
                      <a:pt x="308560" y="144462"/>
                    </a:cubicBezTo>
                    <a:close/>
                    <a:moveTo>
                      <a:pt x="318381" y="165395"/>
                    </a:moveTo>
                    <a:lnTo>
                      <a:pt x="318131" y="166079"/>
                    </a:lnTo>
                    <a:cubicBezTo>
                      <a:pt x="313960" y="174119"/>
                      <a:pt x="309107" y="176147"/>
                      <a:pt x="305279" y="176147"/>
                    </a:cubicBezTo>
                    <a:cubicBezTo>
                      <a:pt x="304595" y="176147"/>
                      <a:pt x="303957" y="176078"/>
                      <a:pt x="303342" y="175987"/>
                    </a:cubicBezTo>
                    <a:cubicBezTo>
                      <a:pt x="295549" y="174621"/>
                      <a:pt x="289647" y="165464"/>
                      <a:pt x="288826" y="159496"/>
                    </a:cubicBezTo>
                    <a:cubicBezTo>
                      <a:pt x="287983" y="153254"/>
                      <a:pt x="291834" y="145054"/>
                      <a:pt x="297577" y="140840"/>
                    </a:cubicBezTo>
                    <a:cubicBezTo>
                      <a:pt x="301838" y="137696"/>
                      <a:pt x="306623" y="137104"/>
                      <a:pt x="311044" y="139154"/>
                    </a:cubicBezTo>
                    <a:cubicBezTo>
                      <a:pt x="322961" y="144735"/>
                      <a:pt x="318563" y="164552"/>
                      <a:pt x="318381" y="165395"/>
                    </a:cubicBezTo>
                    <a:close/>
                    <a:moveTo>
                      <a:pt x="327086" y="156625"/>
                    </a:moveTo>
                    <a:cubicBezTo>
                      <a:pt x="327086" y="156625"/>
                      <a:pt x="342034" y="185509"/>
                      <a:pt x="398614" y="171705"/>
                    </a:cubicBezTo>
                    <a:cubicBezTo>
                      <a:pt x="398614" y="171705"/>
                      <a:pt x="453714" y="156717"/>
                      <a:pt x="436395" y="101228"/>
                    </a:cubicBezTo>
                    <a:cubicBezTo>
                      <a:pt x="436395" y="101228"/>
                      <a:pt x="400050" y="132457"/>
                      <a:pt x="396518" y="156215"/>
                    </a:cubicBezTo>
                    <a:cubicBezTo>
                      <a:pt x="396518" y="156215"/>
                      <a:pt x="353997" y="141706"/>
                      <a:pt x="327086" y="156625"/>
                    </a:cubicBezTo>
                    <a:close/>
                    <a:moveTo>
                      <a:pt x="436373" y="304208"/>
                    </a:moveTo>
                    <a:lnTo>
                      <a:pt x="429992" y="223617"/>
                    </a:lnTo>
                    <a:lnTo>
                      <a:pt x="424182" y="224073"/>
                    </a:lnTo>
                    <a:lnTo>
                      <a:pt x="429423" y="290450"/>
                    </a:lnTo>
                    <a:lnTo>
                      <a:pt x="403605" y="235029"/>
                    </a:lnTo>
                    <a:lnTo>
                      <a:pt x="398318" y="237489"/>
                    </a:lnTo>
                    <a:lnTo>
                      <a:pt x="424204" y="293046"/>
                    </a:lnTo>
                    <a:lnTo>
                      <a:pt x="386036" y="255690"/>
                    </a:lnTo>
                    <a:lnTo>
                      <a:pt x="381957" y="259858"/>
                    </a:lnTo>
                    <a:lnTo>
                      <a:pt x="422267" y="299310"/>
                    </a:lnTo>
                    <a:lnTo>
                      <a:pt x="381684" y="285233"/>
                    </a:lnTo>
                    <a:lnTo>
                      <a:pt x="379770" y="290769"/>
                    </a:lnTo>
                    <a:lnTo>
                      <a:pt x="420991" y="305051"/>
                    </a:lnTo>
                    <a:lnTo>
                      <a:pt x="380362" y="310358"/>
                    </a:lnTo>
                    <a:lnTo>
                      <a:pt x="381114" y="316144"/>
                    </a:lnTo>
                    <a:lnTo>
                      <a:pt x="425959" y="310267"/>
                    </a:lnTo>
                    <a:lnTo>
                      <a:pt x="401440" y="336713"/>
                    </a:lnTo>
                    <a:lnTo>
                      <a:pt x="405724" y="340676"/>
                    </a:lnTo>
                    <a:lnTo>
                      <a:pt x="433707" y="310518"/>
                    </a:lnTo>
                    <a:lnTo>
                      <a:pt x="443004" y="319629"/>
                    </a:lnTo>
                    <a:lnTo>
                      <a:pt x="437945" y="308718"/>
                    </a:lnTo>
                    <a:lnTo>
                      <a:pt x="446240" y="307625"/>
                    </a:lnTo>
                    <a:close/>
                    <a:moveTo>
                      <a:pt x="454557" y="245257"/>
                    </a:moveTo>
                    <a:lnTo>
                      <a:pt x="454511" y="244824"/>
                    </a:lnTo>
                    <a:cubicBezTo>
                      <a:pt x="454147" y="212456"/>
                      <a:pt x="449156" y="182935"/>
                      <a:pt x="444029" y="182935"/>
                    </a:cubicBezTo>
                    <a:cubicBezTo>
                      <a:pt x="411717" y="182935"/>
                      <a:pt x="408231" y="189222"/>
                      <a:pt x="408231" y="191932"/>
                    </a:cubicBezTo>
                    <a:lnTo>
                      <a:pt x="408231" y="222638"/>
                    </a:lnTo>
                    <a:lnTo>
                      <a:pt x="402511" y="203959"/>
                    </a:lnTo>
                    <a:cubicBezTo>
                      <a:pt x="402488" y="203868"/>
                      <a:pt x="399731" y="195053"/>
                      <a:pt x="392986" y="192228"/>
                    </a:cubicBezTo>
                    <a:cubicBezTo>
                      <a:pt x="389272" y="190657"/>
                      <a:pt x="384851" y="191181"/>
                      <a:pt x="379838" y="193777"/>
                    </a:cubicBezTo>
                    <a:cubicBezTo>
                      <a:pt x="368353" y="199723"/>
                      <a:pt x="357438" y="206237"/>
                      <a:pt x="355228" y="213435"/>
                    </a:cubicBezTo>
                    <a:cubicBezTo>
                      <a:pt x="354385" y="216237"/>
                      <a:pt x="354841" y="219221"/>
                      <a:pt x="356641" y="222547"/>
                    </a:cubicBezTo>
                    <a:lnTo>
                      <a:pt x="368558" y="244460"/>
                    </a:lnTo>
                    <a:lnTo>
                      <a:pt x="360013" y="239927"/>
                    </a:lnTo>
                    <a:cubicBezTo>
                      <a:pt x="359831" y="239836"/>
                      <a:pt x="341510" y="230246"/>
                      <a:pt x="330937" y="235257"/>
                    </a:cubicBezTo>
                    <a:cubicBezTo>
                      <a:pt x="327291" y="236988"/>
                      <a:pt x="325035" y="240291"/>
                      <a:pt x="324010" y="245371"/>
                    </a:cubicBezTo>
                    <a:cubicBezTo>
                      <a:pt x="321184" y="259494"/>
                      <a:pt x="320295" y="267443"/>
                      <a:pt x="323235" y="271703"/>
                    </a:cubicBezTo>
                    <a:cubicBezTo>
                      <a:pt x="325422" y="274869"/>
                      <a:pt x="330276" y="276851"/>
                      <a:pt x="339505" y="278400"/>
                    </a:cubicBezTo>
                    <a:lnTo>
                      <a:pt x="365026" y="282659"/>
                    </a:lnTo>
                    <a:lnTo>
                      <a:pt x="339209" y="284186"/>
                    </a:lnTo>
                    <a:cubicBezTo>
                      <a:pt x="339026" y="284186"/>
                      <a:pt x="321936" y="285302"/>
                      <a:pt x="316444" y="294231"/>
                    </a:cubicBezTo>
                    <a:cubicBezTo>
                      <a:pt x="314143" y="297989"/>
                      <a:pt x="314257" y="302864"/>
                      <a:pt x="316786" y="308695"/>
                    </a:cubicBezTo>
                    <a:cubicBezTo>
                      <a:pt x="322688" y="322271"/>
                      <a:pt x="326129" y="328604"/>
                      <a:pt x="330868" y="330198"/>
                    </a:cubicBezTo>
                    <a:cubicBezTo>
                      <a:pt x="335471" y="331724"/>
                      <a:pt x="342535" y="329287"/>
                      <a:pt x="356960" y="321155"/>
                    </a:cubicBezTo>
                    <a:lnTo>
                      <a:pt x="360104" y="326053"/>
                    </a:lnTo>
                    <a:cubicBezTo>
                      <a:pt x="355046" y="329720"/>
                      <a:pt x="341829" y="341314"/>
                      <a:pt x="341373" y="350950"/>
                    </a:cubicBezTo>
                    <a:cubicBezTo>
                      <a:pt x="341237" y="354207"/>
                      <a:pt x="342558" y="356986"/>
                      <a:pt x="345407" y="359469"/>
                    </a:cubicBezTo>
                    <a:cubicBezTo>
                      <a:pt x="355137" y="367920"/>
                      <a:pt x="364320" y="375846"/>
                      <a:pt x="372478" y="374548"/>
                    </a:cubicBezTo>
                    <a:cubicBezTo>
                      <a:pt x="377719" y="373683"/>
                      <a:pt x="382777" y="368990"/>
                      <a:pt x="387905" y="360198"/>
                    </a:cubicBezTo>
                    <a:lnTo>
                      <a:pt x="393100" y="362794"/>
                    </a:lnTo>
                    <a:cubicBezTo>
                      <a:pt x="393032" y="362954"/>
                      <a:pt x="385899" y="380379"/>
                      <a:pt x="393373" y="389331"/>
                    </a:cubicBezTo>
                    <a:cubicBezTo>
                      <a:pt x="398295" y="395208"/>
                      <a:pt x="409142" y="396484"/>
                      <a:pt x="424797" y="393067"/>
                    </a:cubicBezTo>
                    <a:cubicBezTo>
                      <a:pt x="475863" y="381883"/>
                      <a:pt x="454785" y="246624"/>
                      <a:pt x="454557" y="245257"/>
                    </a:cubicBezTo>
                    <a:close/>
                    <a:moveTo>
                      <a:pt x="384213" y="376188"/>
                    </a:moveTo>
                    <a:cubicBezTo>
                      <a:pt x="384236" y="375596"/>
                      <a:pt x="384281" y="375026"/>
                      <a:pt x="384327" y="374480"/>
                    </a:cubicBezTo>
                    <a:cubicBezTo>
                      <a:pt x="383917" y="374867"/>
                      <a:pt x="383507" y="375163"/>
                      <a:pt x="383074" y="375505"/>
                    </a:cubicBezTo>
                    <a:cubicBezTo>
                      <a:pt x="383461" y="375528"/>
                      <a:pt x="383712" y="375528"/>
                      <a:pt x="383712" y="375528"/>
                    </a:cubicBezTo>
                    <a:cubicBezTo>
                      <a:pt x="383894" y="375733"/>
                      <a:pt x="384031" y="375960"/>
                      <a:pt x="384213" y="376188"/>
                    </a:cubicBezTo>
                    <a:close/>
                    <a:moveTo>
                      <a:pt x="426050" y="398762"/>
                    </a:moveTo>
                    <a:cubicBezTo>
                      <a:pt x="419898" y="400106"/>
                      <a:pt x="414406" y="400789"/>
                      <a:pt x="409575" y="400789"/>
                    </a:cubicBezTo>
                    <a:cubicBezTo>
                      <a:pt x="402830" y="400789"/>
                      <a:pt x="397430" y="399400"/>
                      <a:pt x="393305" y="396803"/>
                    </a:cubicBezTo>
                    <a:cubicBezTo>
                      <a:pt x="395493" y="415755"/>
                      <a:pt x="383712" y="432656"/>
                      <a:pt x="383712" y="432656"/>
                    </a:cubicBezTo>
                    <a:cubicBezTo>
                      <a:pt x="368832" y="424046"/>
                      <a:pt x="376260" y="392247"/>
                      <a:pt x="376260" y="392247"/>
                    </a:cubicBezTo>
                    <a:cubicBezTo>
                      <a:pt x="355410" y="403887"/>
                      <a:pt x="327610" y="388785"/>
                      <a:pt x="327610" y="388785"/>
                    </a:cubicBezTo>
                    <a:cubicBezTo>
                      <a:pt x="337067" y="382521"/>
                      <a:pt x="349144" y="379218"/>
                      <a:pt x="359694" y="377464"/>
                    </a:cubicBezTo>
                    <a:cubicBezTo>
                      <a:pt x="353701" y="374320"/>
                      <a:pt x="347731" y="369218"/>
                      <a:pt x="341578" y="363865"/>
                    </a:cubicBezTo>
                    <a:cubicBezTo>
                      <a:pt x="337363" y="360198"/>
                      <a:pt x="335335" y="355756"/>
                      <a:pt x="335563" y="350699"/>
                    </a:cubicBezTo>
                    <a:cubicBezTo>
                      <a:pt x="335813" y="345027"/>
                      <a:pt x="338981" y="339401"/>
                      <a:pt x="342809" y="334594"/>
                    </a:cubicBezTo>
                    <a:cubicBezTo>
                      <a:pt x="337363" y="336531"/>
                      <a:pt x="332942" y="337032"/>
                      <a:pt x="329023" y="335711"/>
                    </a:cubicBezTo>
                    <a:cubicBezTo>
                      <a:pt x="321549" y="333205"/>
                      <a:pt x="317401" y="324709"/>
                      <a:pt x="311454" y="311019"/>
                    </a:cubicBezTo>
                    <a:cubicBezTo>
                      <a:pt x="308104" y="303320"/>
                      <a:pt x="308127" y="296645"/>
                      <a:pt x="311477" y="291179"/>
                    </a:cubicBezTo>
                    <a:cubicBezTo>
                      <a:pt x="314758" y="285848"/>
                      <a:pt x="320660" y="282728"/>
                      <a:pt x="326152" y="280905"/>
                    </a:cubicBezTo>
                    <a:cubicBezTo>
                      <a:pt x="322574" y="279379"/>
                      <a:pt x="320136" y="277489"/>
                      <a:pt x="318450" y="275029"/>
                    </a:cubicBezTo>
                    <a:cubicBezTo>
                      <a:pt x="313892" y="268423"/>
                      <a:pt x="315442" y="258537"/>
                      <a:pt x="318290" y="244232"/>
                    </a:cubicBezTo>
                    <a:cubicBezTo>
                      <a:pt x="319680" y="237307"/>
                      <a:pt x="323098" y="232501"/>
                      <a:pt x="328453" y="229972"/>
                    </a:cubicBezTo>
                    <a:cubicBezTo>
                      <a:pt x="336634" y="226123"/>
                      <a:pt x="347480" y="228697"/>
                      <a:pt x="354772" y="231316"/>
                    </a:cubicBezTo>
                    <a:lnTo>
                      <a:pt x="351514" y="225348"/>
                    </a:lnTo>
                    <a:cubicBezTo>
                      <a:pt x="348961" y="220633"/>
                      <a:pt x="348323" y="216055"/>
                      <a:pt x="349645" y="211727"/>
                    </a:cubicBezTo>
                    <a:cubicBezTo>
                      <a:pt x="352334" y="202980"/>
                      <a:pt x="362588" y="196169"/>
                      <a:pt x="377149" y="188607"/>
                    </a:cubicBezTo>
                    <a:cubicBezTo>
                      <a:pt x="383803" y="185167"/>
                      <a:pt x="389910" y="184575"/>
                      <a:pt x="395288" y="186853"/>
                    </a:cubicBezTo>
                    <a:cubicBezTo>
                      <a:pt x="398204" y="188105"/>
                      <a:pt x="400551" y="190042"/>
                      <a:pt x="402397" y="192137"/>
                    </a:cubicBezTo>
                    <a:lnTo>
                      <a:pt x="402397" y="191932"/>
                    </a:lnTo>
                    <a:cubicBezTo>
                      <a:pt x="402397" y="178652"/>
                      <a:pt x="426164" y="177103"/>
                      <a:pt x="444029" y="177103"/>
                    </a:cubicBezTo>
                    <a:cubicBezTo>
                      <a:pt x="458020" y="177103"/>
                      <a:pt x="460117" y="224096"/>
                      <a:pt x="460345" y="244551"/>
                    </a:cubicBezTo>
                    <a:cubicBezTo>
                      <a:pt x="461666" y="252865"/>
                      <a:pt x="481879" y="386530"/>
                      <a:pt x="426050" y="398762"/>
                    </a:cubicBezTo>
                    <a:close/>
                    <a:moveTo>
                      <a:pt x="194670" y="476642"/>
                    </a:moveTo>
                    <a:cubicBezTo>
                      <a:pt x="201005" y="477781"/>
                      <a:pt x="206109" y="463749"/>
                      <a:pt x="207818" y="456369"/>
                    </a:cubicBezTo>
                    <a:cubicBezTo>
                      <a:pt x="206930" y="450947"/>
                      <a:pt x="201483" y="448692"/>
                      <a:pt x="196972" y="448419"/>
                    </a:cubicBezTo>
                    <a:cubicBezTo>
                      <a:pt x="196630" y="448396"/>
                      <a:pt x="196311" y="448373"/>
                      <a:pt x="195969" y="448373"/>
                    </a:cubicBezTo>
                    <a:cubicBezTo>
                      <a:pt x="191936" y="448373"/>
                      <a:pt x="187561" y="449900"/>
                      <a:pt x="186695" y="453476"/>
                    </a:cubicBezTo>
                    <a:cubicBezTo>
                      <a:pt x="184917" y="460788"/>
                      <a:pt x="185601" y="468282"/>
                      <a:pt x="188449" y="472564"/>
                    </a:cubicBezTo>
                    <a:cubicBezTo>
                      <a:pt x="189953" y="474865"/>
                      <a:pt x="192004" y="476209"/>
                      <a:pt x="194670" y="476642"/>
                    </a:cubicBezTo>
                    <a:close/>
                    <a:moveTo>
                      <a:pt x="193713" y="482405"/>
                    </a:moveTo>
                    <a:cubicBezTo>
                      <a:pt x="189475" y="481699"/>
                      <a:pt x="185965" y="479398"/>
                      <a:pt x="183573" y="475776"/>
                    </a:cubicBezTo>
                    <a:cubicBezTo>
                      <a:pt x="179106" y="469011"/>
                      <a:pt x="179334" y="459125"/>
                      <a:pt x="181021" y="452109"/>
                    </a:cubicBezTo>
                    <a:cubicBezTo>
                      <a:pt x="182502" y="446005"/>
                      <a:pt x="189270" y="442087"/>
                      <a:pt x="197336" y="442588"/>
                    </a:cubicBezTo>
                    <a:cubicBezTo>
                      <a:pt x="204765" y="443066"/>
                      <a:pt x="212695" y="447440"/>
                      <a:pt x="213675" y="456164"/>
                    </a:cubicBezTo>
                    <a:lnTo>
                      <a:pt x="213743" y="456642"/>
                    </a:lnTo>
                    <a:lnTo>
                      <a:pt x="213629" y="457120"/>
                    </a:lnTo>
                    <a:cubicBezTo>
                      <a:pt x="213036" y="459831"/>
                      <a:pt x="207682" y="482541"/>
                      <a:pt x="195445" y="482541"/>
                    </a:cubicBezTo>
                    <a:cubicBezTo>
                      <a:pt x="194875" y="482541"/>
                      <a:pt x="194305" y="482496"/>
                      <a:pt x="193713" y="482405"/>
                    </a:cubicBezTo>
                    <a:close/>
                    <a:moveTo>
                      <a:pt x="224795" y="523247"/>
                    </a:moveTo>
                    <a:lnTo>
                      <a:pt x="224681" y="523042"/>
                    </a:lnTo>
                    <a:cubicBezTo>
                      <a:pt x="223838" y="521197"/>
                      <a:pt x="220739" y="516208"/>
                      <a:pt x="216842" y="515183"/>
                    </a:cubicBezTo>
                    <a:cubicBezTo>
                      <a:pt x="216363" y="515046"/>
                      <a:pt x="215862" y="514978"/>
                      <a:pt x="215338" y="514978"/>
                    </a:cubicBezTo>
                    <a:cubicBezTo>
                      <a:pt x="213880" y="514978"/>
                      <a:pt x="212376" y="515525"/>
                      <a:pt x="210758" y="516664"/>
                    </a:cubicBezTo>
                    <a:cubicBezTo>
                      <a:pt x="202942" y="522130"/>
                      <a:pt x="198635" y="531060"/>
                      <a:pt x="199547" y="534408"/>
                    </a:cubicBezTo>
                    <a:cubicBezTo>
                      <a:pt x="199660" y="534818"/>
                      <a:pt x="199843" y="535433"/>
                      <a:pt x="201369" y="535570"/>
                    </a:cubicBezTo>
                    <a:cubicBezTo>
                      <a:pt x="208798" y="536117"/>
                      <a:pt x="222060" y="533497"/>
                      <a:pt x="225159" y="528600"/>
                    </a:cubicBezTo>
                    <a:cubicBezTo>
                      <a:pt x="225774" y="527666"/>
                      <a:pt x="226390" y="526071"/>
                      <a:pt x="224795" y="523247"/>
                    </a:cubicBezTo>
                    <a:close/>
                    <a:moveTo>
                      <a:pt x="229922" y="520468"/>
                    </a:moveTo>
                    <a:cubicBezTo>
                      <a:pt x="232747" y="525525"/>
                      <a:pt x="231585" y="529397"/>
                      <a:pt x="230081" y="531743"/>
                    </a:cubicBezTo>
                    <a:cubicBezTo>
                      <a:pt x="225524" y="538896"/>
                      <a:pt x="211464" y="541470"/>
                      <a:pt x="203306" y="541470"/>
                    </a:cubicBezTo>
                    <a:cubicBezTo>
                      <a:pt x="202440" y="541470"/>
                      <a:pt x="201620" y="541424"/>
                      <a:pt x="200914" y="541378"/>
                    </a:cubicBezTo>
                    <a:cubicBezTo>
                      <a:pt x="197336" y="541082"/>
                      <a:pt x="194784" y="539101"/>
                      <a:pt x="193918" y="535934"/>
                    </a:cubicBezTo>
                    <a:cubicBezTo>
                      <a:pt x="192118" y="529283"/>
                      <a:pt x="198293" y="518258"/>
                      <a:pt x="207408" y="511880"/>
                    </a:cubicBezTo>
                    <a:cubicBezTo>
                      <a:pt x="211031" y="509352"/>
                      <a:pt x="214723" y="508554"/>
                      <a:pt x="218391" y="509534"/>
                    </a:cubicBezTo>
                    <a:cubicBezTo>
                      <a:pt x="225341" y="511425"/>
                      <a:pt x="229375" y="519352"/>
                      <a:pt x="229922" y="520468"/>
                    </a:cubicBezTo>
                    <a:close/>
                    <a:moveTo>
                      <a:pt x="296027" y="465412"/>
                    </a:moveTo>
                    <a:lnTo>
                      <a:pt x="275108" y="467553"/>
                    </a:lnTo>
                    <a:lnTo>
                      <a:pt x="278640" y="448487"/>
                    </a:lnTo>
                    <a:lnTo>
                      <a:pt x="272921" y="447417"/>
                    </a:lnTo>
                    <a:lnTo>
                      <a:pt x="269389" y="466300"/>
                    </a:lnTo>
                    <a:lnTo>
                      <a:pt x="252709" y="456870"/>
                    </a:lnTo>
                    <a:lnTo>
                      <a:pt x="249838" y="461950"/>
                    </a:lnTo>
                    <a:lnTo>
                      <a:pt x="264490" y="470218"/>
                    </a:lnTo>
                    <a:lnTo>
                      <a:pt x="245508" y="476892"/>
                    </a:lnTo>
                    <a:lnTo>
                      <a:pt x="247445" y="482382"/>
                    </a:lnTo>
                    <a:lnTo>
                      <a:pt x="267862" y="475229"/>
                    </a:lnTo>
                    <a:lnTo>
                      <a:pt x="263874" y="493133"/>
                    </a:lnTo>
                    <a:lnTo>
                      <a:pt x="269571" y="494386"/>
                    </a:lnTo>
                    <a:lnTo>
                      <a:pt x="273263" y="477781"/>
                    </a:lnTo>
                    <a:lnTo>
                      <a:pt x="288302" y="491789"/>
                    </a:lnTo>
                    <a:lnTo>
                      <a:pt x="292267" y="487507"/>
                    </a:lnTo>
                    <a:lnTo>
                      <a:pt x="276931" y="473225"/>
                    </a:lnTo>
                    <a:lnTo>
                      <a:pt x="296620" y="471220"/>
                    </a:lnTo>
                    <a:close/>
                    <a:moveTo>
                      <a:pt x="320181" y="459740"/>
                    </a:moveTo>
                    <a:cubicBezTo>
                      <a:pt x="318153" y="454524"/>
                      <a:pt x="315168" y="451244"/>
                      <a:pt x="311249" y="449945"/>
                    </a:cubicBezTo>
                    <a:cubicBezTo>
                      <a:pt x="303592" y="447440"/>
                      <a:pt x="294272" y="453157"/>
                      <a:pt x="294181" y="453203"/>
                    </a:cubicBezTo>
                    <a:lnTo>
                      <a:pt x="285021" y="459034"/>
                    </a:lnTo>
                    <a:lnTo>
                      <a:pt x="290034" y="449399"/>
                    </a:lnTo>
                    <a:cubicBezTo>
                      <a:pt x="290057" y="449330"/>
                      <a:pt x="293293" y="443021"/>
                      <a:pt x="290877" y="437668"/>
                    </a:cubicBezTo>
                    <a:cubicBezTo>
                      <a:pt x="289328" y="434182"/>
                      <a:pt x="285659" y="431700"/>
                      <a:pt x="279985" y="430242"/>
                    </a:cubicBezTo>
                    <a:cubicBezTo>
                      <a:pt x="274630" y="428898"/>
                      <a:pt x="270369" y="429353"/>
                      <a:pt x="267247" y="431631"/>
                    </a:cubicBezTo>
                    <a:cubicBezTo>
                      <a:pt x="261732" y="435686"/>
                      <a:pt x="261231" y="444342"/>
                      <a:pt x="261208" y="444433"/>
                    </a:cubicBezTo>
                    <a:lnTo>
                      <a:pt x="260821" y="451859"/>
                    </a:lnTo>
                    <a:lnTo>
                      <a:pt x="256058" y="446164"/>
                    </a:lnTo>
                    <a:cubicBezTo>
                      <a:pt x="255694" y="445731"/>
                      <a:pt x="247012" y="435572"/>
                      <a:pt x="236872" y="440857"/>
                    </a:cubicBezTo>
                    <a:cubicBezTo>
                      <a:pt x="230970" y="443954"/>
                      <a:pt x="230058" y="448897"/>
                      <a:pt x="230036" y="451585"/>
                    </a:cubicBezTo>
                    <a:cubicBezTo>
                      <a:pt x="229990" y="456460"/>
                      <a:pt x="232747" y="461289"/>
                      <a:pt x="236917" y="463567"/>
                    </a:cubicBezTo>
                    <a:lnTo>
                      <a:pt x="244118" y="467530"/>
                    </a:lnTo>
                    <a:lnTo>
                      <a:pt x="236029" y="469011"/>
                    </a:lnTo>
                    <a:cubicBezTo>
                      <a:pt x="232246" y="469694"/>
                      <a:pt x="221764" y="472610"/>
                      <a:pt x="218961" y="477735"/>
                    </a:cubicBezTo>
                    <a:cubicBezTo>
                      <a:pt x="218095" y="479307"/>
                      <a:pt x="218050" y="480947"/>
                      <a:pt x="218847" y="482906"/>
                    </a:cubicBezTo>
                    <a:cubicBezTo>
                      <a:pt x="224909" y="497735"/>
                      <a:pt x="233203" y="502131"/>
                      <a:pt x="245873" y="497165"/>
                    </a:cubicBezTo>
                    <a:lnTo>
                      <a:pt x="253689" y="494090"/>
                    </a:lnTo>
                    <a:lnTo>
                      <a:pt x="249450" y="501356"/>
                    </a:lnTo>
                    <a:cubicBezTo>
                      <a:pt x="249427" y="501402"/>
                      <a:pt x="246328" y="506892"/>
                      <a:pt x="248379" y="511425"/>
                    </a:cubicBezTo>
                    <a:cubicBezTo>
                      <a:pt x="249746" y="514500"/>
                      <a:pt x="253301" y="516686"/>
                      <a:pt x="258907" y="517871"/>
                    </a:cubicBezTo>
                    <a:cubicBezTo>
                      <a:pt x="266039" y="519397"/>
                      <a:pt x="270756" y="519215"/>
                      <a:pt x="272944" y="517324"/>
                    </a:cubicBezTo>
                    <a:cubicBezTo>
                      <a:pt x="275747" y="514864"/>
                      <a:pt x="275291" y="508418"/>
                      <a:pt x="274812" y="501584"/>
                    </a:cubicBezTo>
                    <a:lnTo>
                      <a:pt x="280532" y="500605"/>
                    </a:lnTo>
                    <a:cubicBezTo>
                      <a:pt x="280737" y="501379"/>
                      <a:pt x="286001" y="519579"/>
                      <a:pt x="302316" y="515434"/>
                    </a:cubicBezTo>
                    <a:cubicBezTo>
                      <a:pt x="308309" y="513885"/>
                      <a:pt x="311841" y="510650"/>
                      <a:pt x="312753" y="505844"/>
                    </a:cubicBezTo>
                    <a:cubicBezTo>
                      <a:pt x="313960" y="499511"/>
                      <a:pt x="310246" y="491174"/>
                      <a:pt x="304299" y="486846"/>
                    </a:cubicBezTo>
                    <a:lnTo>
                      <a:pt x="298625" y="482724"/>
                    </a:lnTo>
                    <a:lnTo>
                      <a:pt x="305552" y="481607"/>
                    </a:lnTo>
                    <a:cubicBezTo>
                      <a:pt x="305666" y="481585"/>
                      <a:pt x="316216" y="479831"/>
                      <a:pt x="320181" y="472906"/>
                    </a:cubicBezTo>
                    <a:cubicBezTo>
                      <a:pt x="322187" y="469398"/>
                      <a:pt x="322187" y="464979"/>
                      <a:pt x="320181" y="459740"/>
                    </a:cubicBezTo>
                    <a:close/>
                    <a:moveTo>
                      <a:pt x="280851" y="513566"/>
                    </a:moveTo>
                    <a:cubicBezTo>
                      <a:pt x="280805" y="513520"/>
                      <a:pt x="280782" y="513475"/>
                      <a:pt x="280737" y="513429"/>
                    </a:cubicBezTo>
                    <a:cubicBezTo>
                      <a:pt x="280737" y="513452"/>
                      <a:pt x="280737" y="513475"/>
                      <a:pt x="280737" y="513497"/>
                    </a:cubicBezTo>
                    <a:cubicBezTo>
                      <a:pt x="280760" y="513520"/>
                      <a:pt x="280805" y="513543"/>
                      <a:pt x="280851" y="513566"/>
                    </a:cubicBezTo>
                    <a:close/>
                    <a:moveTo>
                      <a:pt x="325627" y="457644"/>
                    </a:moveTo>
                    <a:cubicBezTo>
                      <a:pt x="328316" y="464615"/>
                      <a:pt x="328180" y="470742"/>
                      <a:pt x="325217" y="475844"/>
                    </a:cubicBezTo>
                    <a:cubicBezTo>
                      <a:pt x="322027" y="481402"/>
                      <a:pt x="316194" y="484409"/>
                      <a:pt x="311864" y="485935"/>
                    </a:cubicBezTo>
                    <a:cubicBezTo>
                      <a:pt x="317037" y="491835"/>
                      <a:pt x="319794" y="500081"/>
                      <a:pt x="318472" y="506937"/>
                    </a:cubicBezTo>
                    <a:cubicBezTo>
                      <a:pt x="317151" y="513976"/>
                      <a:pt x="311910" y="518987"/>
                      <a:pt x="303752" y="521083"/>
                    </a:cubicBezTo>
                    <a:cubicBezTo>
                      <a:pt x="299422" y="522176"/>
                      <a:pt x="295617" y="522062"/>
                      <a:pt x="292290" y="521174"/>
                    </a:cubicBezTo>
                    <a:cubicBezTo>
                      <a:pt x="305643" y="531880"/>
                      <a:pt x="314120" y="545046"/>
                      <a:pt x="314120" y="545046"/>
                    </a:cubicBezTo>
                    <a:cubicBezTo>
                      <a:pt x="302202" y="546526"/>
                      <a:pt x="282605" y="531401"/>
                      <a:pt x="282605" y="531401"/>
                    </a:cubicBezTo>
                    <a:cubicBezTo>
                      <a:pt x="282605" y="545160"/>
                      <a:pt x="273445" y="557460"/>
                      <a:pt x="273445" y="557460"/>
                    </a:cubicBezTo>
                    <a:cubicBezTo>
                      <a:pt x="263054" y="546344"/>
                      <a:pt x="266108" y="533474"/>
                      <a:pt x="270733" y="524363"/>
                    </a:cubicBezTo>
                    <a:cubicBezTo>
                      <a:pt x="269571" y="524568"/>
                      <a:pt x="268364" y="524727"/>
                      <a:pt x="266996" y="524727"/>
                    </a:cubicBezTo>
                    <a:cubicBezTo>
                      <a:pt x="264330" y="524727"/>
                      <a:pt x="261254" y="524340"/>
                      <a:pt x="257699" y="523566"/>
                    </a:cubicBezTo>
                    <a:cubicBezTo>
                      <a:pt x="250134" y="521971"/>
                      <a:pt x="245189" y="518668"/>
                      <a:pt x="243024" y="513748"/>
                    </a:cubicBezTo>
                    <a:cubicBezTo>
                      <a:pt x="241566" y="510468"/>
                      <a:pt x="241680" y="507097"/>
                      <a:pt x="242250" y="504363"/>
                    </a:cubicBezTo>
                    <a:cubicBezTo>
                      <a:pt x="229466" y="507097"/>
                      <a:pt x="219781" y="500628"/>
                      <a:pt x="213447" y="485093"/>
                    </a:cubicBezTo>
                    <a:cubicBezTo>
                      <a:pt x="212011" y="481539"/>
                      <a:pt x="212148" y="478031"/>
                      <a:pt x="213857" y="474911"/>
                    </a:cubicBezTo>
                    <a:cubicBezTo>
                      <a:pt x="216842" y="469489"/>
                      <a:pt x="223974" y="466369"/>
                      <a:pt x="229170" y="464728"/>
                    </a:cubicBezTo>
                    <a:cubicBezTo>
                      <a:pt x="226002" y="461175"/>
                      <a:pt x="224157" y="456437"/>
                      <a:pt x="224202" y="451517"/>
                    </a:cubicBezTo>
                    <a:cubicBezTo>
                      <a:pt x="224271" y="444752"/>
                      <a:pt x="227894" y="438989"/>
                      <a:pt x="234160" y="435709"/>
                    </a:cubicBezTo>
                    <a:cubicBezTo>
                      <a:pt x="242796" y="431176"/>
                      <a:pt x="251091" y="434456"/>
                      <a:pt x="256400" y="438510"/>
                    </a:cubicBezTo>
                    <a:cubicBezTo>
                      <a:pt x="257426" y="434797"/>
                      <a:pt x="259522" y="430082"/>
                      <a:pt x="263761" y="426962"/>
                    </a:cubicBezTo>
                    <a:cubicBezTo>
                      <a:pt x="268341" y="423568"/>
                      <a:pt x="274265" y="422770"/>
                      <a:pt x="281421" y="424593"/>
                    </a:cubicBezTo>
                    <a:cubicBezTo>
                      <a:pt x="288940" y="426529"/>
                      <a:pt x="293931" y="430128"/>
                      <a:pt x="296232" y="435321"/>
                    </a:cubicBezTo>
                    <a:cubicBezTo>
                      <a:pt x="297759" y="438784"/>
                      <a:pt x="297804" y="442360"/>
                      <a:pt x="297349" y="445298"/>
                    </a:cubicBezTo>
                    <a:cubicBezTo>
                      <a:pt x="301610" y="443772"/>
                      <a:pt x="307466" y="442565"/>
                      <a:pt x="313095" y="444410"/>
                    </a:cubicBezTo>
                    <a:cubicBezTo>
                      <a:pt x="318723" y="446278"/>
                      <a:pt x="322939" y="450720"/>
                      <a:pt x="325627" y="457644"/>
                    </a:cubicBezTo>
                    <a:close/>
                    <a:moveTo>
                      <a:pt x="201142" y="378534"/>
                    </a:moveTo>
                    <a:cubicBezTo>
                      <a:pt x="150486" y="378534"/>
                      <a:pt x="138591" y="408807"/>
                      <a:pt x="138591" y="408807"/>
                    </a:cubicBezTo>
                    <a:cubicBezTo>
                      <a:pt x="122686" y="374571"/>
                      <a:pt x="101835" y="370607"/>
                      <a:pt x="101835" y="370607"/>
                    </a:cubicBezTo>
                    <a:cubicBezTo>
                      <a:pt x="100354" y="405846"/>
                      <a:pt x="133122" y="424205"/>
                      <a:pt x="133122" y="424205"/>
                    </a:cubicBezTo>
                    <a:cubicBezTo>
                      <a:pt x="170356" y="446528"/>
                      <a:pt x="201142" y="435617"/>
                      <a:pt x="201142" y="435617"/>
                    </a:cubicBezTo>
                    <a:cubicBezTo>
                      <a:pt x="186740" y="419240"/>
                      <a:pt x="159441" y="420720"/>
                      <a:pt x="159441" y="420720"/>
                    </a:cubicBezTo>
                    <a:cubicBezTo>
                      <a:pt x="196675" y="408329"/>
                      <a:pt x="201142" y="378534"/>
                      <a:pt x="201142" y="378534"/>
                    </a:cubicBezTo>
                    <a:close/>
                    <a:moveTo>
                      <a:pt x="153517" y="548941"/>
                    </a:moveTo>
                    <a:lnTo>
                      <a:pt x="153220" y="543132"/>
                    </a:lnTo>
                    <a:lnTo>
                      <a:pt x="33110" y="549237"/>
                    </a:lnTo>
                    <a:lnTo>
                      <a:pt x="127904" y="509580"/>
                    </a:lnTo>
                    <a:lnTo>
                      <a:pt x="125671" y="504204"/>
                    </a:lnTo>
                    <a:lnTo>
                      <a:pt x="29942" y="544226"/>
                    </a:lnTo>
                    <a:lnTo>
                      <a:pt x="111429" y="475822"/>
                    </a:lnTo>
                    <a:lnTo>
                      <a:pt x="107669" y="471334"/>
                    </a:lnTo>
                    <a:lnTo>
                      <a:pt x="22400" y="542950"/>
                    </a:lnTo>
                    <a:lnTo>
                      <a:pt x="74537" y="471038"/>
                    </a:lnTo>
                    <a:lnTo>
                      <a:pt x="69820" y="467621"/>
                    </a:lnTo>
                    <a:lnTo>
                      <a:pt x="14196" y="544340"/>
                    </a:lnTo>
                    <a:lnTo>
                      <a:pt x="18913" y="547756"/>
                    </a:lnTo>
                    <a:lnTo>
                      <a:pt x="21602" y="544066"/>
                    </a:lnTo>
                    <a:lnTo>
                      <a:pt x="23858" y="546777"/>
                    </a:lnTo>
                    <a:lnTo>
                      <a:pt x="12920" y="551333"/>
                    </a:lnTo>
                    <a:lnTo>
                      <a:pt x="5127" y="550103"/>
                    </a:lnTo>
                    <a:lnTo>
                      <a:pt x="4352" y="554932"/>
                    </a:lnTo>
                    <a:lnTo>
                      <a:pt x="0" y="556754"/>
                    </a:lnTo>
                    <a:lnTo>
                      <a:pt x="7360" y="556367"/>
                    </a:lnTo>
                    <a:lnTo>
                      <a:pt x="141326" y="577687"/>
                    </a:lnTo>
                    <a:lnTo>
                      <a:pt x="142260" y="571924"/>
                    </a:lnTo>
                    <a:lnTo>
                      <a:pt x="35502" y="554932"/>
                    </a:lnTo>
                    <a:close/>
                    <a:moveTo>
                      <a:pt x="183504" y="559556"/>
                    </a:moveTo>
                    <a:cubicBezTo>
                      <a:pt x="179745" y="576708"/>
                      <a:pt x="175187" y="597459"/>
                      <a:pt x="152765" y="597459"/>
                    </a:cubicBezTo>
                    <a:cubicBezTo>
                      <a:pt x="151352" y="597459"/>
                      <a:pt x="149871" y="597368"/>
                      <a:pt x="148321" y="597209"/>
                    </a:cubicBezTo>
                    <a:lnTo>
                      <a:pt x="148959" y="591400"/>
                    </a:lnTo>
                    <a:cubicBezTo>
                      <a:pt x="170106" y="593724"/>
                      <a:pt x="173774" y="576685"/>
                      <a:pt x="177739" y="558622"/>
                    </a:cubicBezTo>
                    <a:cubicBezTo>
                      <a:pt x="181203" y="542836"/>
                      <a:pt x="167918" y="537050"/>
                      <a:pt x="167348" y="536823"/>
                    </a:cubicBezTo>
                    <a:lnTo>
                      <a:pt x="158256" y="532973"/>
                    </a:lnTo>
                    <a:lnTo>
                      <a:pt x="167986" y="531265"/>
                    </a:lnTo>
                    <a:cubicBezTo>
                      <a:pt x="178696" y="529351"/>
                      <a:pt x="178674" y="525616"/>
                      <a:pt x="176759" y="508167"/>
                    </a:cubicBezTo>
                    <a:cubicBezTo>
                      <a:pt x="176349" y="504340"/>
                      <a:pt x="175894" y="500013"/>
                      <a:pt x="175506" y="495138"/>
                    </a:cubicBezTo>
                    <a:cubicBezTo>
                      <a:pt x="175005" y="488350"/>
                      <a:pt x="172977" y="483931"/>
                      <a:pt x="169490" y="481972"/>
                    </a:cubicBezTo>
                    <a:cubicBezTo>
                      <a:pt x="163611" y="478715"/>
                      <a:pt x="154793" y="483065"/>
                      <a:pt x="154702" y="483111"/>
                    </a:cubicBezTo>
                    <a:lnTo>
                      <a:pt x="140733" y="490332"/>
                    </a:lnTo>
                    <a:lnTo>
                      <a:pt x="151192" y="478578"/>
                    </a:lnTo>
                    <a:cubicBezTo>
                      <a:pt x="151671" y="478031"/>
                      <a:pt x="163087" y="464410"/>
                      <a:pt x="143627" y="445412"/>
                    </a:cubicBezTo>
                    <a:cubicBezTo>
                      <a:pt x="137155" y="439125"/>
                      <a:pt x="130912" y="436210"/>
                      <a:pt x="125033" y="436848"/>
                    </a:cubicBezTo>
                    <a:cubicBezTo>
                      <a:pt x="116921" y="437713"/>
                      <a:pt x="112021" y="444888"/>
                      <a:pt x="111976" y="444957"/>
                    </a:cubicBezTo>
                    <a:lnTo>
                      <a:pt x="107099" y="441768"/>
                    </a:lnTo>
                    <a:cubicBezTo>
                      <a:pt x="107168" y="441654"/>
                      <a:pt x="113434" y="431631"/>
                      <a:pt x="110016" y="421313"/>
                    </a:cubicBezTo>
                    <a:cubicBezTo>
                      <a:pt x="107509" y="413750"/>
                      <a:pt x="100445" y="407691"/>
                      <a:pt x="89006" y="403317"/>
                    </a:cubicBezTo>
                    <a:cubicBezTo>
                      <a:pt x="83970" y="401404"/>
                      <a:pt x="79162" y="401746"/>
                      <a:pt x="74286" y="404388"/>
                    </a:cubicBezTo>
                    <a:cubicBezTo>
                      <a:pt x="48650" y="418260"/>
                      <a:pt x="33474" y="487393"/>
                      <a:pt x="33338" y="488077"/>
                    </a:cubicBezTo>
                    <a:lnTo>
                      <a:pt x="27618" y="486846"/>
                    </a:lnTo>
                    <a:cubicBezTo>
                      <a:pt x="28256" y="483908"/>
                      <a:pt x="43523" y="414411"/>
                      <a:pt x="71506" y="399263"/>
                    </a:cubicBezTo>
                    <a:cubicBezTo>
                      <a:pt x="77886" y="395801"/>
                      <a:pt x="84472" y="395345"/>
                      <a:pt x="91103" y="397873"/>
                    </a:cubicBezTo>
                    <a:cubicBezTo>
                      <a:pt x="104274" y="402907"/>
                      <a:pt x="112500" y="410197"/>
                      <a:pt x="115576" y="419536"/>
                    </a:cubicBezTo>
                    <a:cubicBezTo>
                      <a:pt x="117240" y="424593"/>
                      <a:pt x="117103" y="429490"/>
                      <a:pt x="116305" y="433590"/>
                    </a:cubicBezTo>
                    <a:cubicBezTo>
                      <a:pt x="118630" y="432360"/>
                      <a:pt x="121341" y="431381"/>
                      <a:pt x="124417" y="431062"/>
                    </a:cubicBezTo>
                    <a:cubicBezTo>
                      <a:pt x="132097" y="430287"/>
                      <a:pt x="139935" y="433681"/>
                      <a:pt x="147706" y="441244"/>
                    </a:cubicBezTo>
                    <a:cubicBezTo>
                      <a:pt x="162449" y="455663"/>
                      <a:pt x="161857" y="468122"/>
                      <a:pt x="159327" y="475457"/>
                    </a:cubicBezTo>
                    <a:cubicBezTo>
                      <a:pt x="163224" y="474637"/>
                      <a:pt x="168078" y="474500"/>
                      <a:pt x="172339" y="476892"/>
                    </a:cubicBezTo>
                    <a:cubicBezTo>
                      <a:pt x="177648" y="479831"/>
                      <a:pt x="180656" y="485844"/>
                      <a:pt x="181340" y="494705"/>
                    </a:cubicBezTo>
                    <a:cubicBezTo>
                      <a:pt x="181681" y="499511"/>
                      <a:pt x="182160" y="503771"/>
                      <a:pt x="182570" y="507529"/>
                    </a:cubicBezTo>
                    <a:cubicBezTo>
                      <a:pt x="184097" y="521515"/>
                      <a:pt x="185100" y="530809"/>
                      <a:pt x="175483" y="535114"/>
                    </a:cubicBezTo>
                    <a:cubicBezTo>
                      <a:pt x="180929" y="539716"/>
                      <a:pt x="186102" y="547848"/>
                      <a:pt x="183504" y="559556"/>
                    </a:cubicBezTo>
                  </a:path>
                </a:pathLst>
              </a:custGeom>
              <a:solidFill>
                <a:srgbClr val="8C191D"/>
              </a:solidFill>
              <a:ln w="58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133" name="Forma libre: forma 132">
                <a:extLst>
                  <a:ext uri="{FF2B5EF4-FFF2-40B4-BE49-F238E27FC236}">
                    <a16:creationId xmlns:a16="http://schemas.microsoft.com/office/drawing/2014/main" xmlns="" id="{48CA7A6C-1FD0-4B77-B682-640AF8EA6539}"/>
                  </a:ext>
                </a:extLst>
              </p:cNvPr>
              <p:cNvSpPr/>
              <p:nvPr/>
            </p:nvSpPr>
            <p:spPr>
              <a:xfrm>
                <a:off x="1137970" y="6908446"/>
                <a:ext cx="2786345" cy="852009"/>
              </a:xfrm>
              <a:custGeom>
                <a:avLst/>
                <a:gdLst>
                  <a:gd name="connsiteX0" fmla="*/ 2771686 w 2786345"/>
                  <a:gd name="connsiteY0" fmla="*/ 241134 h 852009"/>
                  <a:gd name="connsiteX1" fmla="*/ 1285421 w 2786345"/>
                  <a:gd name="connsiteY1" fmla="*/ 842602 h 852009"/>
                  <a:gd name="connsiteX2" fmla="*/ 1236885 w 2786345"/>
                  <a:gd name="connsiteY2" fmla="*/ 852010 h 852009"/>
                  <a:gd name="connsiteX3" fmla="*/ 1202909 w 2786345"/>
                  <a:gd name="connsiteY3" fmla="*/ 847477 h 852009"/>
                  <a:gd name="connsiteX4" fmla="*/ 15087 w 2786345"/>
                  <a:gd name="connsiteY4" fmla="*/ 522632 h 852009"/>
                  <a:gd name="connsiteX5" fmla="*/ 2 w 2786345"/>
                  <a:gd name="connsiteY5" fmla="*/ 503110 h 852009"/>
                  <a:gd name="connsiteX6" fmla="*/ 14631 w 2786345"/>
                  <a:gd name="connsiteY6" fmla="*/ 483247 h 852009"/>
                  <a:gd name="connsiteX7" fmla="*/ 515651 w 2786345"/>
                  <a:gd name="connsiteY7" fmla="*/ 333843 h 852009"/>
                  <a:gd name="connsiteX8" fmla="*/ 519297 w 2786345"/>
                  <a:gd name="connsiteY8" fmla="*/ 338831 h 852009"/>
                  <a:gd name="connsiteX9" fmla="*/ 16294 w 2786345"/>
                  <a:gd name="connsiteY9" fmla="*/ 488851 h 852009"/>
                  <a:gd name="connsiteX10" fmla="*/ 5835 w 2786345"/>
                  <a:gd name="connsiteY10" fmla="*/ 503042 h 852009"/>
                  <a:gd name="connsiteX11" fmla="*/ 16613 w 2786345"/>
                  <a:gd name="connsiteY11" fmla="*/ 517028 h 852009"/>
                  <a:gd name="connsiteX12" fmla="*/ 1204459 w 2786345"/>
                  <a:gd name="connsiteY12" fmla="*/ 841851 h 852009"/>
                  <a:gd name="connsiteX13" fmla="*/ 1283234 w 2786345"/>
                  <a:gd name="connsiteY13" fmla="*/ 837204 h 852009"/>
                  <a:gd name="connsiteX14" fmla="*/ 2769499 w 2786345"/>
                  <a:gd name="connsiteY14" fmla="*/ 235713 h 852009"/>
                  <a:gd name="connsiteX15" fmla="*/ 2780414 w 2786345"/>
                  <a:gd name="connsiteY15" fmla="*/ 217513 h 852009"/>
                  <a:gd name="connsiteX16" fmla="*/ 2765875 w 2786345"/>
                  <a:gd name="connsiteY16" fmla="*/ 202023 h 852009"/>
                  <a:gd name="connsiteX17" fmla="*/ 1635362 w 2786345"/>
                  <a:gd name="connsiteY17" fmla="*/ 5991 h 852009"/>
                  <a:gd name="connsiteX18" fmla="*/ 561156 w 2786345"/>
                  <a:gd name="connsiteY18" fmla="*/ 326349 h 852009"/>
                  <a:gd name="connsiteX19" fmla="*/ 555756 w 2786345"/>
                  <a:gd name="connsiteY19" fmla="*/ 321884 h 852009"/>
                  <a:gd name="connsiteX20" fmla="*/ 1634998 w 2786345"/>
                  <a:gd name="connsiteY20" fmla="*/ 0 h 852009"/>
                  <a:gd name="connsiteX21" fmla="*/ 1635681 w 2786345"/>
                  <a:gd name="connsiteY21" fmla="*/ 137 h 852009"/>
                  <a:gd name="connsiteX22" fmla="*/ 2766878 w 2786345"/>
                  <a:gd name="connsiteY22" fmla="*/ 196283 h 852009"/>
                  <a:gd name="connsiteX23" fmla="*/ 2786201 w 2786345"/>
                  <a:gd name="connsiteY23" fmla="*/ 216898 h 852009"/>
                  <a:gd name="connsiteX24" fmla="*/ 2771686 w 2786345"/>
                  <a:gd name="connsiteY24" fmla="*/ 241134 h 852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786345" h="852009">
                    <a:moveTo>
                      <a:pt x="2771686" y="241134"/>
                    </a:moveTo>
                    <a:lnTo>
                      <a:pt x="1285421" y="842602"/>
                    </a:lnTo>
                    <a:cubicBezTo>
                      <a:pt x="1269994" y="848844"/>
                      <a:pt x="1253451" y="852010"/>
                      <a:pt x="1236885" y="852010"/>
                    </a:cubicBezTo>
                    <a:cubicBezTo>
                      <a:pt x="1225446" y="852010"/>
                      <a:pt x="1214006" y="850484"/>
                      <a:pt x="1202909" y="847477"/>
                    </a:cubicBezTo>
                    <a:lnTo>
                      <a:pt x="15087" y="522632"/>
                    </a:lnTo>
                    <a:cubicBezTo>
                      <a:pt x="6017" y="520172"/>
                      <a:pt x="116" y="512495"/>
                      <a:pt x="2" y="503110"/>
                    </a:cubicBezTo>
                    <a:cubicBezTo>
                      <a:pt x="-112" y="493726"/>
                      <a:pt x="5630" y="485935"/>
                      <a:pt x="14631" y="483247"/>
                    </a:cubicBezTo>
                    <a:lnTo>
                      <a:pt x="515651" y="333843"/>
                    </a:lnTo>
                    <a:cubicBezTo>
                      <a:pt x="516858" y="335528"/>
                      <a:pt x="518066" y="337191"/>
                      <a:pt x="519297" y="338831"/>
                    </a:cubicBezTo>
                    <a:lnTo>
                      <a:pt x="16294" y="488851"/>
                    </a:lnTo>
                    <a:cubicBezTo>
                      <a:pt x="8478" y="491174"/>
                      <a:pt x="5767" y="497962"/>
                      <a:pt x="5835" y="503042"/>
                    </a:cubicBezTo>
                    <a:cubicBezTo>
                      <a:pt x="5881" y="508144"/>
                      <a:pt x="8752" y="514864"/>
                      <a:pt x="16613" y="517028"/>
                    </a:cubicBezTo>
                    <a:lnTo>
                      <a:pt x="1204459" y="841851"/>
                    </a:lnTo>
                    <a:cubicBezTo>
                      <a:pt x="1230368" y="848912"/>
                      <a:pt x="1258350" y="847272"/>
                      <a:pt x="1283234" y="837204"/>
                    </a:cubicBezTo>
                    <a:lnTo>
                      <a:pt x="2769499" y="235713"/>
                    </a:lnTo>
                    <a:cubicBezTo>
                      <a:pt x="2778591" y="232045"/>
                      <a:pt x="2781052" y="223617"/>
                      <a:pt x="2780414" y="217513"/>
                    </a:cubicBezTo>
                    <a:cubicBezTo>
                      <a:pt x="2779753" y="211408"/>
                      <a:pt x="2775560" y="203709"/>
                      <a:pt x="2765875" y="202023"/>
                    </a:cubicBezTo>
                    <a:lnTo>
                      <a:pt x="1635362" y="5991"/>
                    </a:lnTo>
                    <a:lnTo>
                      <a:pt x="561156" y="326349"/>
                    </a:lnTo>
                    <a:cubicBezTo>
                      <a:pt x="559425" y="324777"/>
                      <a:pt x="557624" y="323296"/>
                      <a:pt x="555756" y="321884"/>
                    </a:cubicBezTo>
                    <a:lnTo>
                      <a:pt x="1634998" y="0"/>
                    </a:lnTo>
                    <a:lnTo>
                      <a:pt x="1635681" y="137"/>
                    </a:lnTo>
                    <a:lnTo>
                      <a:pt x="2766878" y="196283"/>
                    </a:lnTo>
                    <a:cubicBezTo>
                      <a:pt x="2777474" y="198105"/>
                      <a:pt x="2785062" y="206214"/>
                      <a:pt x="2786201" y="216898"/>
                    </a:cubicBezTo>
                    <a:cubicBezTo>
                      <a:pt x="2787341" y="227581"/>
                      <a:pt x="2781644" y="237102"/>
                      <a:pt x="2771686" y="241134"/>
                    </a:cubicBezTo>
                  </a:path>
                </a:pathLst>
              </a:custGeom>
              <a:solidFill>
                <a:srgbClr val="100F0D"/>
              </a:solidFill>
              <a:ln w="58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134" name="Forma libre: forma 133">
                <a:extLst>
                  <a:ext uri="{FF2B5EF4-FFF2-40B4-BE49-F238E27FC236}">
                    <a16:creationId xmlns:a16="http://schemas.microsoft.com/office/drawing/2014/main" xmlns="" id="{D67251CC-5277-483D-A189-FEE2F65D289D}"/>
                  </a:ext>
                </a:extLst>
              </p:cNvPr>
              <p:cNvSpPr/>
              <p:nvPr/>
            </p:nvSpPr>
            <p:spPr>
              <a:xfrm>
                <a:off x="1904324" y="7002772"/>
                <a:ext cx="1495972" cy="453020"/>
              </a:xfrm>
              <a:custGeom>
                <a:avLst/>
                <a:gdLst>
                  <a:gd name="connsiteX0" fmla="*/ 580729 w 1495972"/>
                  <a:gd name="connsiteY0" fmla="*/ 453020 h 453020"/>
                  <a:gd name="connsiteX1" fmla="*/ 7201 w 1495972"/>
                  <a:gd name="connsiteY1" fmla="*/ 315369 h 453020"/>
                  <a:gd name="connsiteX2" fmla="*/ 0 w 1495972"/>
                  <a:gd name="connsiteY2" fmla="*/ 251772 h 453020"/>
                  <a:gd name="connsiteX3" fmla="*/ 940446 w 1495972"/>
                  <a:gd name="connsiteY3" fmla="*/ 0 h 453020"/>
                  <a:gd name="connsiteX4" fmla="*/ 1495972 w 1495972"/>
                  <a:gd name="connsiteY4" fmla="*/ 49133 h 453020"/>
                  <a:gd name="connsiteX5" fmla="*/ 1495972 w 1495972"/>
                  <a:gd name="connsiteY5" fmla="*/ 99383 h 453020"/>
                  <a:gd name="connsiteX6" fmla="*/ 580729 w 1495972"/>
                  <a:gd name="connsiteY6" fmla="*/ 453020 h 453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95972" h="453020">
                    <a:moveTo>
                      <a:pt x="580729" y="453020"/>
                    </a:moveTo>
                    <a:lnTo>
                      <a:pt x="7201" y="315369"/>
                    </a:lnTo>
                    <a:lnTo>
                      <a:pt x="0" y="251772"/>
                    </a:lnTo>
                    <a:lnTo>
                      <a:pt x="940446" y="0"/>
                    </a:lnTo>
                    <a:lnTo>
                      <a:pt x="1495972" y="49133"/>
                    </a:lnTo>
                    <a:lnTo>
                      <a:pt x="1495972" y="99383"/>
                    </a:lnTo>
                    <a:lnTo>
                      <a:pt x="580729" y="453020"/>
                    </a:lnTo>
                  </a:path>
                </a:pathLst>
              </a:custGeom>
              <a:solidFill>
                <a:srgbClr val="FFFFFF"/>
              </a:solidFill>
              <a:ln w="58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135" name="Forma libre: forma 134">
                <a:extLst>
                  <a:ext uri="{FF2B5EF4-FFF2-40B4-BE49-F238E27FC236}">
                    <a16:creationId xmlns:a16="http://schemas.microsoft.com/office/drawing/2014/main" xmlns="" id="{37C2DD8F-4A1B-4705-AE5B-BD5236D26D6C}"/>
                  </a:ext>
                </a:extLst>
              </p:cNvPr>
              <p:cNvSpPr/>
              <p:nvPr/>
            </p:nvSpPr>
            <p:spPr>
              <a:xfrm>
                <a:off x="1897465" y="7155616"/>
                <a:ext cx="604564" cy="306941"/>
              </a:xfrm>
              <a:custGeom>
                <a:avLst/>
                <a:gdLst>
                  <a:gd name="connsiteX0" fmla="*/ 604564 w 604564"/>
                  <a:gd name="connsiteY0" fmla="*/ 266669 h 306941"/>
                  <a:gd name="connsiteX1" fmla="*/ 22673 w 604564"/>
                  <a:gd name="connsiteY1" fmla="*/ 122458 h 306941"/>
                  <a:gd name="connsiteX2" fmla="*/ 21260 w 604564"/>
                  <a:gd name="connsiteY2" fmla="*/ 128129 h 306941"/>
                  <a:gd name="connsiteX3" fmla="*/ 603174 w 604564"/>
                  <a:gd name="connsiteY3" fmla="*/ 272318 h 306941"/>
                  <a:gd name="connsiteX4" fmla="*/ 590618 w 604564"/>
                  <a:gd name="connsiteY4" fmla="*/ 306941 h 306941"/>
                  <a:gd name="connsiteX5" fmla="*/ 0 w 604564"/>
                  <a:gd name="connsiteY5" fmla="*/ 158994 h 306941"/>
                  <a:gd name="connsiteX6" fmla="*/ 0 w 604564"/>
                  <a:gd name="connsiteY6" fmla="*/ 117287 h 306941"/>
                  <a:gd name="connsiteX7" fmla="*/ 2119 w 604564"/>
                  <a:gd name="connsiteY7" fmla="*/ 116695 h 306941"/>
                  <a:gd name="connsiteX8" fmla="*/ 419260 w 604564"/>
                  <a:gd name="connsiteY8" fmla="*/ 0 h 306941"/>
                  <a:gd name="connsiteX9" fmla="*/ 420832 w 604564"/>
                  <a:gd name="connsiteY9" fmla="*/ 5626 h 306941"/>
                  <a:gd name="connsiteX10" fmla="*/ 5833 w 604564"/>
                  <a:gd name="connsiteY10" fmla="*/ 121706 h 306941"/>
                  <a:gd name="connsiteX11" fmla="*/ 5833 w 604564"/>
                  <a:gd name="connsiteY11" fmla="*/ 154439 h 306941"/>
                  <a:gd name="connsiteX12" fmla="*/ 592031 w 604564"/>
                  <a:gd name="connsiteY12" fmla="*/ 301292 h 306941"/>
                  <a:gd name="connsiteX13" fmla="*/ 590618 w 604564"/>
                  <a:gd name="connsiteY13" fmla="*/ 306941 h 306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04564" h="306941">
                    <a:moveTo>
                      <a:pt x="604564" y="266669"/>
                    </a:moveTo>
                    <a:lnTo>
                      <a:pt x="22673" y="122458"/>
                    </a:lnTo>
                    <a:lnTo>
                      <a:pt x="21260" y="128129"/>
                    </a:lnTo>
                    <a:lnTo>
                      <a:pt x="603174" y="272318"/>
                    </a:lnTo>
                    <a:close/>
                    <a:moveTo>
                      <a:pt x="590618" y="306941"/>
                    </a:moveTo>
                    <a:lnTo>
                      <a:pt x="0" y="158994"/>
                    </a:lnTo>
                    <a:lnTo>
                      <a:pt x="0" y="117287"/>
                    </a:lnTo>
                    <a:lnTo>
                      <a:pt x="2119" y="116695"/>
                    </a:lnTo>
                    <a:lnTo>
                      <a:pt x="419260" y="0"/>
                    </a:lnTo>
                    <a:lnTo>
                      <a:pt x="420832" y="5626"/>
                    </a:lnTo>
                    <a:lnTo>
                      <a:pt x="5833" y="121706"/>
                    </a:lnTo>
                    <a:lnTo>
                      <a:pt x="5833" y="154439"/>
                    </a:lnTo>
                    <a:lnTo>
                      <a:pt x="592031" y="301292"/>
                    </a:lnTo>
                    <a:lnTo>
                      <a:pt x="590618" y="306941"/>
                    </a:lnTo>
                  </a:path>
                </a:pathLst>
              </a:custGeom>
              <a:solidFill>
                <a:srgbClr val="100F0D"/>
              </a:solidFill>
              <a:ln w="58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136" name="Forma libre: forma 135">
                <a:extLst>
                  <a:ext uri="{FF2B5EF4-FFF2-40B4-BE49-F238E27FC236}">
                    <a16:creationId xmlns:a16="http://schemas.microsoft.com/office/drawing/2014/main" xmlns="" id="{32DF3105-CF04-40DF-B925-739236ED1237}"/>
                  </a:ext>
                </a:extLst>
              </p:cNvPr>
              <p:cNvSpPr/>
              <p:nvPr/>
            </p:nvSpPr>
            <p:spPr>
              <a:xfrm>
                <a:off x="2184400" y="7240512"/>
                <a:ext cx="539894" cy="142707"/>
              </a:xfrm>
              <a:custGeom>
                <a:avLst/>
                <a:gdLst>
                  <a:gd name="connsiteX0" fmla="*/ 306099 w 539894"/>
                  <a:gd name="connsiteY0" fmla="*/ 136603 h 142707"/>
                  <a:gd name="connsiteX1" fmla="*/ 272283 w 539894"/>
                  <a:gd name="connsiteY1" fmla="*/ 128380 h 142707"/>
                  <a:gd name="connsiteX2" fmla="*/ 308879 w 539894"/>
                  <a:gd name="connsiteY2" fmla="*/ 107196 h 142707"/>
                  <a:gd name="connsiteX3" fmla="*/ 342695 w 539894"/>
                  <a:gd name="connsiteY3" fmla="*/ 115328 h 142707"/>
                  <a:gd name="connsiteX4" fmla="*/ 344017 w 539894"/>
                  <a:gd name="connsiteY4" fmla="*/ 115647 h 142707"/>
                  <a:gd name="connsiteX5" fmla="*/ 389249 w 539894"/>
                  <a:gd name="connsiteY5" fmla="*/ 82390 h 142707"/>
                  <a:gd name="connsiteX6" fmla="*/ 327542 w 539894"/>
                  <a:gd name="connsiteY6" fmla="*/ 68860 h 142707"/>
                  <a:gd name="connsiteX7" fmla="*/ 403445 w 539894"/>
                  <a:gd name="connsiteY7" fmla="*/ 35193 h 142707"/>
                  <a:gd name="connsiteX8" fmla="*/ 355775 w 539894"/>
                  <a:gd name="connsiteY8" fmla="*/ 30227 h 142707"/>
                  <a:gd name="connsiteX9" fmla="*/ 333785 w 539894"/>
                  <a:gd name="connsiteY9" fmla="*/ 38632 h 142707"/>
                  <a:gd name="connsiteX10" fmla="*/ 306577 w 539894"/>
                  <a:gd name="connsiteY10" fmla="*/ 33257 h 142707"/>
                  <a:gd name="connsiteX11" fmla="*/ 346523 w 539894"/>
                  <a:gd name="connsiteY11" fmla="*/ 20478 h 142707"/>
                  <a:gd name="connsiteX12" fmla="*/ 518702 w 539894"/>
                  <a:gd name="connsiteY12" fmla="*/ 47903 h 142707"/>
                  <a:gd name="connsiteX13" fmla="*/ 122754 w 539894"/>
                  <a:gd name="connsiteY13" fmla="*/ 92139 h 142707"/>
                  <a:gd name="connsiteX14" fmla="*/ 173865 w 539894"/>
                  <a:gd name="connsiteY14" fmla="*/ 75762 h 142707"/>
                  <a:gd name="connsiteX15" fmla="*/ 253506 w 539894"/>
                  <a:gd name="connsiteY15" fmla="*/ 95328 h 142707"/>
                  <a:gd name="connsiteX16" fmla="*/ 212239 w 539894"/>
                  <a:gd name="connsiteY16" fmla="*/ 113825 h 142707"/>
                  <a:gd name="connsiteX17" fmla="*/ 81806 w 539894"/>
                  <a:gd name="connsiteY17" fmla="*/ 52482 h 142707"/>
                  <a:gd name="connsiteX18" fmla="*/ 128474 w 539894"/>
                  <a:gd name="connsiteY18" fmla="*/ 63712 h 142707"/>
                  <a:gd name="connsiteX19" fmla="*/ 128519 w 539894"/>
                  <a:gd name="connsiteY19" fmla="*/ 63848 h 142707"/>
                  <a:gd name="connsiteX20" fmla="*/ 128747 w 539894"/>
                  <a:gd name="connsiteY20" fmla="*/ 63780 h 142707"/>
                  <a:gd name="connsiteX21" fmla="*/ 164910 w 539894"/>
                  <a:gd name="connsiteY21" fmla="*/ 72504 h 142707"/>
                  <a:gd name="connsiteX22" fmla="*/ 111862 w 539894"/>
                  <a:gd name="connsiteY22" fmla="*/ 89497 h 142707"/>
                  <a:gd name="connsiteX23" fmla="*/ 23562 w 539894"/>
                  <a:gd name="connsiteY23" fmla="*/ 68085 h 142707"/>
                  <a:gd name="connsiteX24" fmla="*/ 255398 w 539894"/>
                  <a:gd name="connsiteY24" fmla="*/ 5945 h 142707"/>
                  <a:gd name="connsiteX25" fmla="*/ 287641 w 539894"/>
                  <a:gd name="connsiteY25" fmla="*/ 11093 h 142707"/>
                  <a:gd name="connsiteX26" fmla="*/ 250020 w 539894"/>
                  <a:gd name="connsiteY26" fmla="*/ 22118 h 142707"/>
                  <a:gd name="connsiteX27" fmla="*/ 218323 w 539894"/>
                  <a:gd name="connsiteY27" fmla="*/ 15877 h 142707"/>
                  <a:gd name="connsiteX28" fmla="*/ 262416 w 539894"/>
                  <a:gd name="connsiteY28" fmla="*/ 24578 h 142707"/>
                  <a:gd name="connsiteX29" fmla="*/ 295412 w 539894"/>
                  <a:gd name="connsiteY29" fmla="*/ 14897 h 142707"/>
                  <a:gd name="connsiteX30" fmla="*/ 329182 w 539894"/>
                  <a:gd name="connsiteY30" fmla="*/ 19908 h 142707"/>
                  <a:gd name="connsiteX31" fmla="*/ 294728 w 539894"/>
                  <a:gd name="connsiteY31" fmla="*/ 30933 h 142707"/>
                  <a:gd name="connsiteX32" fmla="*/ 237692 w 539894"/>
                  <a:gd name="connsiteY32" fmla="*/ 49179 h 142707"/>
                  <a:gd name="connsiteX33" fmla="*/ 203785 w 539894"/>
                  <a:gd name="connsiteY33" fmla="*/ 41776 h 142707"/>
                  <a:gd name="connsiteX34" fmla="*/ 250316 w 539894"/>
                  <a:gd name="connsiteY34" fmla="*/ 28132 h 142707"/>
                  <a:gd name="connsiteX35" fmla="*/ 283243 w 539894"/>
                  <a:gd name="connsiteY35" fmla="*/ 34601 h 142707"/>
                  <a:gd name="connsiteX36" fmla="*/ 281170 w 539894"/>
                  <a:gd name="connsiteY36" fmla="*/ 58700 h 142707"/>
                  <a:gd name="connsiteX37" fmla="*/ 249040 w 539894"/>
                  <a:gd name="connsiteY37" fmla="*/ 51685 h 142707"/>
                  <a:gd name="connsiteX38" fmla="*/ 295093 w 539894"/>
                  <a:gd name="connsiteY38" fmla="*/ 36947 h 142707"/>
                  <a:gd name="connsiteX39" fmla="*/ 323531 w 539894"/>
                  <a:gd name="connsiteY39" fmla="*/ 42550 h 142707"/>
                  <a:gd name="connsiteX40" fmla="*/ 264444 w 539894"/>
                  <a:gd name="connsiteY40" fmla="*/ 90477 h 142707"/>
                  <a:gd name="connsiteX41" fmla="*/ 233704 w 539894"/>
                  <a:gd name="connsiteY41" fmla="*/ 83073 h 142707"/>
                  <a:gd name="connsiteX42" fmla="*/ 281603 w 539894"/>
                  <a:gd name="connsiteY42" fmla="*/ 64782 h 142707"/>
                  <a:gd name="connsiteX43" fmla="*/ 308902 w 539894"/>
                  <a:gd name="connsiteY43" fmla="*/ 70750 h 142707"/>
                  <a:gd name="connsiteX44" fmla="*/ 186512 w 539894"/>
                  <a:gd name="connsiteY44" fmla="*/ 71707 h 142707"/>
                  <a:gd name="connsiteX45" fmla="*/ 237988 w 539894"/>
                  <a:gd name="connsiteY45" fmla="*/ 55238 h 142707"/>
                  <a:gd name="connsiteX46" fmla="*/ 271235 w 539894"/>
                  <a:gd name="connsiteY46" fmla="*/ 62504 h 142707"/>
                  <a:gd name="connsiteX47" fmla="*/ 223678 w 539894"/>
                  <a:gd name="connsiteY47" fmla="*/ 80659 h 142707"/>
                  <a:gd name="connsiteX48" fmla="*/ 192141 w 539894"/>
                  <a:gd name="connsiteY48" fmla="*/ 45193 h 142707"/>
                  <a:gd name="connsiteX49" fmla="*/ 226618 w 539894"/>
                  <a:gd name="connsiteY49" fmla="*/ 52732 h 142707"/>
                  <a:gd name="connsiteX50" fmla="*/ 175597 w 539894"/>
                  <a:gd name="connsiteY50" fmla="*/ 69065 h 142707"/>
                  <a:gd name="connsiteX51" fmla="*/ 139958 w 539894"/>
                  <a:gd name="connsiteY51" fmla="*/ 60500 h 142707"/>
                  <a:gd name="connsiteX52" fmla="*/ 158644 w 539894"/>
                  <a:gd name="connsiteY52" fmla="*/ 31890 h 142707"/>
                  <a:gd name="connsiteX53" fmla="*/ 205562 w 539894"/>
                  <a:gd name="connsiteY53" fmla="*/ 19293 h 142707"/>
                  <a:gd name="connsiteX54" fmla="*/ 237920 w 539894"/>
                  <a:gd name="connsiteY54" fmla="*/ 25671 h 142707"/>
                  <a:gd name="connsiteX55" fmla="*/ 191936 w 539894"/>
                  <a:gd name="connsiteY55" fmla="*/ 39179 h 142707"/>
                  <a:gd name="connsiteX56" fmla="*/ 97939 w 539894"/>
                  <a:gd name="connsiteY56" fmla="*/ 50363 h 142707"/>
                  <a:gd name="connsiteX57" fmla="*/ 153881 w 539894"/>
                  <a:gd name="connsiteY57" fmla="*/ 36810 h 142707"/>
                  <a:gd name="connsiteX58" fmla="*/ 180291 w 539894"/>
                  <a:gd name="connsiteY58" fmla="*/ 42596 h 142707"/>
                  <a:gd name="connsiteX59" fmla="*/ 128588 w 539894"/>
                  <a:gd name="connsiteY59" fmla="*/ 57744 h 142707"/>
                  <a:gd name="connsiteX60" fmla="*/ 221490 w 539894"/>
                  <a:gd name="connsiteY60" fmla="*/ 116080 h 142707"/>
                  <a:gd name="connsiteX61" fmla="*/ 258770 w 539894"/>
                  <a:gd name="connsiteY61" fmla="*/ 99383 h 142707"/>
                  <a:gd name="connsiteX62" fmla="*/ 264991 w 539894"/>
                  <a:gd name="connsiteY62" fmla="*/ 96604 h 142707"/>
                  <a:gd name="connsiteX63" fmla="*/ 300653 w 539894"/>
                  <a:gd name="connsiteY63" fmla="*/ 105214 h 142707"/>
                  <a:gd name="connsiteX64" fmla="*/ 264080 w 539894"/>
                  <a:gd name="connsiteY64" fmla="*/ 126398 h 142707"/>
                  <a:gd name="connsiteX65" fmla="*/ 343903 w 539894"/>
                  <a:gd name="connsiteY65" fmla="*/ 108494 h 142707"/>
                  <a:gd name="connsiteX66" fmla="*/ 342741 w 539894"/>
                  <a:gd name="connsiteY66" fmla="*/ 109337 h 142707"/>
                  <a:gd name="connsiteX67" fmla="*/ 316194 w 539894"/>
                  <a:gd name="connsiteY67" fmla="*/ 102936 h 142707"/>
                  <a:gd name="connsiteX68" fmla="*/ 316262 w 539894"/>
                  <a:gd name="connsiteY68" fmla="*/ 102914 h 142707"/>
                  <a:gd name="connsiteX69" fmla="*/ 315237 w 539894"/>
                  <a:gd name="connsiteY69" fmla="*/ 96763 h 142707"/>
                  <a:gd name="connsiteX70" fmla="*/ 307967 w 539894"/>
                  <a:gd name="connsiteY70" fmla="*/ 100955 h 142707"/>
                  <a:gd name="connsiteX71" fmla="*/ 273764 w 539894"/>
                  <a:gd name="connsiteY71" fmla="*/ 92732 h 142707"/>
                  <a:gd name="connsiteX72" fmla="*/ 318518 w 539894"/>
                  <a:gd name="connsiteY72" fmla="*/ 72869 h 142707"/>
                  <a:gd name="connsiteX73" fmla="*/ 375417 w 539894"/>
                  <a:gd name="connsiteY73" fmla="*/ 85329 h 142707"/>
                  <a:gd name="connsiteX74" fmla="*/ 345703 w 539894"/>
                  <a:gd name="connsiteY74" fmla="*/ 107173 h 142707"/>
                  <a:gd name="connsiteX75" fmla="*/ 346523 w 539894"/>
                  <a:gd name="connsiteY75" fmla="*/ 103073 h 142707"/>
                  <a:gd name="connsiteX76" fmla="*/ 344564 w 539894"/>
                  <a:gd name="connsiteY76" fmla="*/ 40751 h 142707"/>
                  <a:gd name="connsiteX77" fmla="*/ 356550 w 539894"/>
                  <a:gd name="connsiteY77" fmla="*/ 36172 h 142707"/>
                  <a:gd name="connsiteX78" fmla="*/ 381091 w 539894"/>
                  <a:gd name="connsiteY78" fmla="*/ 38724 h 142707"/>
                  <a:gd name="connsiteX79" fmla="*/ 365505 w 539894"/>
                  <a:gd name="connsiteY79" fmla="*/ 45648 h 142707"/>
                  <a:gd name="connsiteX80" fmla="*/ 365642 w 539894"/>
                  <a:gd name="connsiteY80" fmla="*/ 44897 h 142707"/>
                  <a:gd name="connsiteX81" fmla="*/ 357438 w 539894"/>
                  <a:gd name="connsiteY81" fmla="*/ 49225 h 142707"/>
                  <a:gd name="connsiteX82" fmla="*/ 317903 w 539894"/>
                  <a:gd name="connsiteY82" fmla="*/ 66764 h 142707"/>
                  <a:gd name="connsiteX83" fmla="*/ 291538 w 539894"/>
                  <a:gd name="connsiteY83" fmla="*/ 61001 h 142707"/>
                  <a:gd name="connsiteX84" fmla="*/ 334309 w 539894"/>
                  <a:gd name="connsiteY84" fmla="*/ 44669 h 142707"/>
                  <a:gd name="connsiteX85" fmla="*/ 255694 w 539894"/>
                  <a:gd name="connsiteY85" fmla="*/ 91 h 142707"/>
                  <a:gd name="connsiteX86" fmla="*/ 255079 w 539894"/>
                  <a:gd name="connsiteY86" fmla="*/ 0 h 142707"/>
                  <a:gd name="connsiteX87" fmla="*/ 0 w 539894"/>
                  <a:gd name="connsiteY87" fmla="*/ 68359 h 142707"/>
                  <a:gd name="connsiteX88" fmla="*/ 203534 w 539894"/>
                  <a:gd name="connsiteY88" fmla="*/ 117720 h 142707"/>
                  <a:gd name="connsiteX89" fmla="*/ 264968 w 539894"/>
                  <a:gd name="connsiteY89" fmla="*/ 132617 h 142707"/>
                  <a:gd name="connsiteX90" fmla="*/ 305666 w 539894"/>
                  <a:gd name="connsiteY90" fmla="*/ 142480 h 142707"/>
                  <a:gd name="connsiteX91" fmla="*/ 306577 w 539894"/>
                  <a:gd name="connsiteY91" fmla="*/ 142708 h 142707"/>
                  <a:gd name="connsiteX92" fmla="*/ 539894 w 539894"/>
                  <a:gd name="connsiteY92" fmla="*/ 45375 h 142707"/>
                  <a:gd name="connsiteX93" fmla="*/ 255694 w 539894"/>
                  <a:gd name="connsiteY93" fmla="*/ 91 h 142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539894" h="142707">
                    <a:moveTo>
                      <a:pt x="306099" y="136603"/>
                    </a:moveTo>
                    <a:lnTo>
                      <a:pt x="272283" y="128380"/>
                    </a:lnTo>
                    <a:lnTo>
                      <a:pt x="308879" y="107196"/>
                    </a:lnTo>
                    <a:lnTo>
                      <a:pt x="342695" y="115328"/>
                    </a:lnTo>
                    <a:lnTo>
                      <a:pt x="344017" y="115647"/>
                    </a:lnTo>
                    <a:lnTo>
                      <a:pt x="389249" y="82390"/>
                    </a:lnTo>
                    <a:lnTo>
                      <a:pt x="327542" y="68860"/>
                    </a:lnTo>
                    <a:lnTo>
                      <a:pt x="403445" y="35193"/>
                    </a:lnTo>
                    <a:lnTo>
                      <a:pt x="355775" y="30227"/>
                    </a:lnTo>
                    <a:lnTo>
                      <a:pt x="333785" y="38632"/>
                    </a:lnTo>
                    <a:lnTo>
                      <a:pt x="306577" y="33257"/>
                    </a:lnTo>
                    <a:lnTo>
                      <a:pt x="346523" y="20478"/>
                    </a:lnTo>
                    <a:lnTo>
                      <a:pt x="518702" y="47903"/>
                    </a:lnTo>
                    <a:close/>
                    <a:moveTo>
                      <a:pt x="122754" y="92139"/>
                    </a:moveTo>
                    <a:lnTo>
                      <a:pt x="173865" y="75762"/>
                    </a:lnTo>
                    <a:lnTo>
                      <a:pt x="253506" y="95328"/>
                    </a:lnTo>
                    <a:lnTo>
                      <a:pt x="212239" y="113825"/>
                    </a:lnTo>
                    <a:close/>
                    <a:moveTo>
                      <a:pt x="81806" y="52482"/>
                    </a:moveTo>
                    <a:lnTo>
                      <a:pt x="128474" y="63712"/>
                    </a:lnTo>
                    <a:lnTo>
                      <a:pt x="128519" y="63848"/>
                    </a:lnTo>
                    <a:lnTo>
                      <a:pt x="128747" y="63780"/>
                    </a:lnTo>
                    <a:lnTo>
                      <a:pt x="164910" y="72504"/>
                    </a:lnTo>
                    <a:lnTo>
                      <a:pt x="111862" y="89497"/>
                    </a:lnTo>
                    <a:lnTo>
                      <a:pt x="23562" y="68085"/>
                    </a:lnTo>
                    <a:close/>
                    <a:moveTo>
                      <a:pt x="255398" y="5945"/>
                    </a:moveTo>
                    <a:lnTo>
                      <a:pt x="287641" y="11093"/>
                    </a:lnTo>
                    <a:lnTo>
                      <a:pt x="250020" y="22118"/>
                    </a:lnTo>
                    <a:lnTo>
                      <a:pt x="218323" y="15877"/>
                    </a:lnTo>
                    <a:close/>
                    <a:moveTo>
                      <a:pt x="262416" y="24578"/>
                    </a:moveTo>
                    <a:lnTo>
                      <a:pt x="295412" y="14897"/>
                    </a:lnTo>
                    <a:lnTo>
                      <a:pt x="329182" y="19908"/>
                    </a:lnTo>
                    <a:lnTo>
                      <a:pt x="294728" y="30933"/>
                    </a:lnTo>
                    <a:close/>
                    <a:moveTo>
                      <a:pt x="237692" y="49179"/>
                    </a:moveTo>
                    <a:lnTo>
                      <a:pt x="203785" y="41776"/>
                    </a:lnTo>
                    <a:lnTo>
                      <a:pt x="250316" y="28132"/>
                    </a:lnTo>
                    <a:lnTo>
                      <a:pt x="283243" y="34601"/>
                    </a:lnTo>
                    <a:close/>
                    <a:moveTo>
                      <a:pt x="281170" y="58700"/>
                    </a:moveTo>
                    <a:lnTo>
                      <a:pt x="249040" y="51685"/>
                    </a:lnTo>
                    <a:lnTo>
                      <a:pt x="295093" y="36947"/>
                    </a:lnTo>
                    <a:lnTo>
                      <a:pt x="323531" y="42550"/>
                    </a:lnTo>
                    <a:close/>
                    <a:moveTo>
                      <a:pt x="264444" y="90477"/>
                    </a:moveTo>
                    <a:lnTo>
                      <a:pt x="233704" y="83073"/>
                    </a:lnTo>
                    <a:lnTo>
                      <a:pt x="281603" y="64782"/>
                    </a:lnTo>
                    <a:lnTo>
                      <a:pt x="308902" y="70750"/>
                    </a:lnTo>
                    <a:close/>
                    <a:moveTo>
                      <a:pt x="186512" y="71707"/>
                    </a:moveTo>
                    <a:lnTo>
                      <a:pt x="237988" y="55238"/>
                    </a:lnTo>
                    <a:lnTo>
                      <a:pt x="271235" y="62504"/>
                    </a:lnTo>
                    <a:lnTo>
                      <a:pt x="223678" y="80659"/>
                    </a:lnTo>
                    <a:close/>
                    <a:moveTo>
                      <a:pt x="192141" y="45193"/>
                    </a:moveTo>
                    <a:lnTo>
                      <a:pt x="226618" y="52732"/>
                    </a:lnTo>
                    <a:lnTo>
                      <a:pt x="175597" y="69065"/>
                    </a:lnTo>
                    <a:lnTo>
                      <a:pt x="139958" y="60500"/>
                    </a:lnTo>
                    <a:close/>
                    <a:moveTo>
                      <a:pt x="158644" y="31890"/>
                    </a:moveTo>
                    <a:lnTo>
                      <a:pt x="205562" y="19293"/>
                    </a:lnTo>
                    <a:lnTo>
                      <a:pt x="237920" y="25671"/>
                    </a:lnTo>
                    <a:lnTo>
                      <a:pt x="191936" y="39179"/>
                    </a:lnTo>
                    <a:close/>
                    <a:moveTo>
                      <a:pt x="97939" y="50363"/>
                    </a:moveTo>
                    <a:lnTo>
                      <a:pt x="153881" y="36810"/>
                    </a:lnTo>
                    <a:lnTo>
                      <a:pt x="180291" y="42596"/>
                    </a:lnTo>
                    <a:lnTo>
                      <a:pt x="128588" y="57744"/>
                    </a:lnTo>
                    <a:close/>
                    <a:moveTo>
                      <a:pt x="221490" y="116080"/>
                    </a:moveTo>
                    <a:lnTo>
                      <a:pt x="258770" y="99383"/>
                    </a:lnTo>
                    <a:lnTo>
                      <a:pt x="264991" y="96604"/>
                    </a:lnTo>
                    <a:lnTo>
                      <a:pt x="300653" y="105214"/>
                    </a:lnTo>
                    <a:lnTo>
                      <a:pt x="264080" y="126398"/>
                    </a:lnTo>
                    <a:close/>
                    <a:moveTo>
                      <a:pt x="343903" y="108494"/>
                    </a:moveTo>
                    <a:lnTo>
                      <a:pt x="342741" y="109337"/>
                    </a:lnTo>
                    <a:lnTo>
                      <a:pt x="316194" y="102936"/>
                    </a:lnTo>
                    <a:lnTo>
                      <a:pt x="316262" y="102914"/>
                    </a:lnTo>
                    <a:close/>
                    <a:moveTo>
                      <a:pt x="315237" y="96763"/>
                    </a:moveTo>
                    <a:lnTo>
                      <a:pt x="307967" y="100955"/>
                    </a:lnTo>
                    <a:lnTo>
                      <a:pt x="273764" y="92732"/>
                    </a:lnTo>
                    <a:lnTo>
                      <a:pt x="318518" y="72869"/>
                    </a:lnTo>
                    <a:lnTo>
                      <a:pt x="375417" y="85329"/>
                    </a:lnTo>
                    <a:lnTo>
                      <a:pt x="345703" y="107173"/>
                    </a:lnTo>
                    <a:lnTo>
                      <a:pt x="346523" y="103073"/>
                    </a:lnTo>
                    <a:close/>
                    <a:moveTo>
                      <a:pt x="344564" y="40751"/>
                    </a:moveTo>
                    <a:lnTo>
                      <a:pt x="356550" y="36172"/>
                    </a:lnTo>
                    <a:lnTo>
                      <a:pt x="381091" y="38724"/>
                    </a:lnTo>
                    <a:lnTo>
                      <a:pt x="365505" y="45648"/>
                    </a:lnTo>
                    <a:lnTo>
                      <a:pt x="365642" y="44897"/>
                    </a:lnTo>
                    <a:close/>
                    <a:moveTo>
                      <a:pt x="357438" y="49225"/>
                    </a:moveTo>
                    <a:lnTo>
                      <a:pt x="317903" y="66764"/>
                    </a:lnTo>
                    <a:lnTo>
                      <a:pt x="291538" y="61001"/>
                    </a:lnTo>
                    <a:lnTo>
                      <a:pt x="334309" y="44669"/>
                    </a:lnTo>
                    <a:close/>
                    <a:moveTo>
                      <a:pt x="255694" y="91"/>
                    </a:moveTo>
                    <a:lnTo>
                      <a:pt x="255079" y="0"/>
                    </a:lnTo>
                    <a:lnTo>
                      <a:pt x="0" y="68359"/>
                    </a:lnTo>
                    <a:lnTo>
                      <a:pt x="203534" y="117720"/>
                    </a:lnTo>
                    <a:lnTo>
                      <a:pt x="264968" y="132617"/>
                    </a:lnTo>
                    <a:lnTo>
                      <a:pt x="305666" y="142480"/>
                    </a:lnTo>
                    <a:lnTo>
                      <a:pt x="306577" y="142708"/>
                    </a:lnTo>
                    <a:lnTo>
                      <a:pt x="539894" y="45375"/>
                    </a:lnTo>
                    <a:lnTo>
                      <a:pt x="255694" y="91"/>
                    </a:lnTo>
                  </a:path>
                </a:pathLst>
              </a:custGeom>
              <a:solidFill>
                <a:srgbClr val="100F0D"/>
              </a:solidFill>
              <a:ln w="58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137" name="Forma libre: forma 136">
                <a:extLst>
                  <a:ext uri="{FF2B5EF4-FFF2-40B4-BE49-F238E27FC236}">
                    <a16:creationId xmlns:a16="http://schemas.microsoft.com/office/drawing/2014/main" xmlns="" id="{83173F82-2AFF-4356-81C8-19D440F73B0C}"/>
                  </a:ext>
                </a:extLst>
              </p:cNvPr>
              <p:cNvSpPr/>
              <p:nvPr/>
            </p:nvSpPr>
            <p:spPr>
              <a:xfrm>
                <a:off x="2464772" y="7159785"/>
                <a:ext cx="512048" cy="112913"/>
              </a:xfrm>
              <a:custGeom>
                <a:avLst/>
                <a:gdLst>
                  <a:gd name="connsiteX0" fmla="*/ 27003 w 512048"/>
                  <a:gd name="connsiteY0" fmla="*/ 69907 h 112913"/>
                  <a:gd name="connsiteX1" fmla="*/ 286024 w 512048"/>
                  <a:gd name="connsiteY1" fmla="*/ 106945 h 112913"/>
                  <a:gd name="connsiteX2" fmla="*/ 486755 w 512048"/>
                  <a:gd name="connsiteY2" fmla="*/ 33712 h 112913"/>
                  <a:gd name="connsiteX3" fmla="*/ 239766 w 512048"/>
                  <a:gd name="connsiteY3" fmla="*/ 5945 h 112913"/>
                  <a:gd name="connsiteX4" fmla="*/ 286662 w 512048"/>
                  <a:gd name="connsiteY4" fmla="*/ 112913 h 112913"/>
                  <a:gd name="connsiteX5" fmla="*/ 285932 w 512048"/>
                  <a:gd name="connsiteY5" fmla="*/ 112822 h 112913"/>
                  <a:gd name="connsiteX6" fmla="*/ 0 w 512048"/>
                  <a:gd name="connsiteY6" fmla="*/ 71935 h 112913"/>
                  <a:gd name="connsiteX7" fmla="*/ 239219 w 512048"/>
                  <a:gd name="connsiteY7" fmla="*/ 0 h 112913"/>
                  <a:gd name="connsiteX8" fmla="*/ 239811 w 512048"/>
                  <a:gd name="connsiteY8" fmla="*/ 68 h 112913"/>
                  <a:gd name="connsiteX9" fmla="*/ 512049 w 512048"/>
                  <a:gd name="connsiteY9" fmla="*/ 30706 h 112913"/>
                  <a:gd name="connsiteX10" fmla="*/ 286662 w 512048"/>
                  <a:gd name="connsiteY10" fmla="*/ 112913 h 112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2048" h="112913">
                    <a:moveTo>
                      <a:pt x="27003" y="69907"/>
                    </a:moveTo>
                    <a:lnTo>
                      <a:pt x="286024" y="106945"/>
                    </a:lnTo>
                    <a:lnTo>
                      <a:pt x="486755" y="33712"/>
                    </a:lnTo>
                    <a:lnTo>
                      <a:pt x="239766" y="5945"/>
                    </a:lnTo>
                    <a:close/>
                    <a:moveTo>
                      <a:pt x="286662" y="112913"/>
                    </a:moveTo>
                    <a:lnTo>
                      <a:pt x="285932" y="112822"/>
                    </a:lnTo>
                    <a:lnTo>
                      <a:pt x="0" y="71935"/>
                    </a:lnTo>
                    <a:lnTo>
                      <a:pt x="239219" y="0"/>
                    </a:lnTo>
                    <a:lnTo>
                      <a:pt x="239811" y="68"/>
                    </a:lnTo>
                    <a:lnTo>
                      <a:pt x="512049" y="30706"/>
                    </a:lnTo>
                    <a:lnTo>
                      <a:pt x="286662" y="112913"/>
                    </a:lnTo>
                  </a:path>
                </a:pathLst>
              </a:custGeom>
              <a:solidFill>
                <a:srgbClr val="100F0D"/>
              </a:solidFill>
              <a:ln w="58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138" name="Forma libre: forma 137">
                <a:extLst>
                  <a:ext uri="{FF2B5EF4-FFF2-40B4-BE49-F238E27FC236}">
                    <a16:creationId xmlns:a16="http://schemas.microsoft.com/office/drawing/2014/main" xmlns="" id="{FC62F66F-B1AE-435E-9D82-9FB9A881F229}"/>
                  </a:ext>
                </a:extLst>
              </p:cNvPr>
              <p:cNvSpPr/>
              <p:nvPr/>
            </p:nvSpPr>
            <p:spPr>
              <a:xfrm>
                <a:off x="1114317" y="6142243"/>
                <a:ext cx="1716552" cy="1189414"/>
              </a:xfrm>
              <a:custGeom>
                <a:avLst/>
                <a:gdLst>
                  <a:gd name="connsiteX0" fmla="*/ 850393 w 1716552"/>
                  <a:gd name="connsiteY0" fmla="*/ 954354 h 1189414"/>
                  <a:gd name="connsiteX1" fmla="*/ 620083 w 1716552"/>
                  <a:gd name="connsiteY1" fmla="*/ 935812 h 1189414"/>
                  <a:gd name="connsiteX2" fmla="*/ 567696 w 1716552"/>
                  <a:gd name="connsiteY2" fmla="*/ 1183415 h 1189414"/>
                  <a:gd name="connsiteX3" fmla="*/ 844787 w 1716552"/>
                  <a:gd name="connsiteY3" fmla="*/ 1182140 h 1189414"/>
                  <a:gd name="connsiteX4" fmla="*/ 850393 w 1716552"/>
                  <a:gd name="connsiteY4" fmla="*/ 954354 h 1189414"/>
                  <a:gd name="connsiteX5" fmla="*/ 613384 w 1716552"/>
                  <a:gd name="connsiteY5" fmla="*/ 935402 h 1189414"/>
                  <a:gd name="connsiteX6" fmla="*/ 345271 w 1716552"/>
                  <a:gd name="connsiteY6" fmla="*/ 894127 h 1189414"/>
                  <a:gd name="connsiteX7" fmla="*/ 345089 w 1716552"/>
                  <a:gd name="connsiteY7" fmla="*/ 894287 h 1189414"/>
                  <a:gd name="connsiteX8" fmla="*/ 344975 w 1716552"/>
                  <a:gd name="connsiteY8" fmla="*/ 894127 h 1189414"/>
                  <a:gd name="connsiteX9" fmla="*/ 173821 w 1716552"/>
                  <a:gd name="connsiteY9" fmla="*/ 873877 h 1189414"/>
                  <a:gd name="connsiteX10" fmla="*/ 174231 w 1716552"/>
                  <a:gd name="connsiteY10" fmla="*/ 868046 h 1189414"/>
                  <a:gd name="connsiteX11" fmla="*/ 339780 w 1716552"/>
                  <a:gd name="connsiteY11" fmla="*/ 887476 h 1189414"/>
                  <a:gd name="connsiteX12" fmla="*/ 207842 w 1716552"/>
                  <a:gd name="connsiteY12" fmla="*/ 753310 h 1189414"/>
                  <a:gd name="connsiteX13" fmla="*/ 211739 w 1716552"/>
                  <a:gd name="connsiteY13" fmla="*/ 748937 h 1189414"/>
                  <a:gd name="connsiteX14" fmla="*/ 321755 w 1716552"/>
                  <a:gd name="connsiteY14" fmla="*/ 857568 h 1189414"/>
                  <a:gd name="connsiteX15" fmla="*/ 361883 w 1716552"/>
                  <a:gd name="connsiteY15" fmla="*/ 419285 h 1189414"/>
                  <a:gd name="connsiteX16" fmla="*/ 90170 w 1716552"/>
                  <a:gd name="connsiteY16" fmla="*/ 167946 h 1189414"/>
                  <a:gd name="connsiteX17" fmla="*/ 89122 w 1716552"/>
                  <a:gd name="connsiteY17" fmla="*/ 169700 h 1189414"/>
                  <a:gd name="connsiteX18" fmla="*/ 124874 w 1716552"/>
                  <a:gd name="connsiteY18" fmla="*/ 446642 h 1189414"/>
                  <a:gd name="connsiteX19" fmla="*/ 4240 w 1716552"/>
                  <a:gd name="connsiteY19" fmla="*/ 1073440 h 1189414"/>
                  <a:gd name="connsiteX20" fmla="*/ 561407 w 1716552"/>
                  <a:gd name="connsiteY20" fmla="*/ 1183005 h 1189414"/>
                  <a:gd name="connsiteX21" fmla="*/ 613384 w 1716552"/>
                  <a:gd name="connsiteY21" fmla="*/ 935402 h 1189414"/>
                  <a:gd name="connsiteX22" fmla="*/ 1370029 w 1716552"/>
                  <a:gd name="connsiteY22" fmla="*/ 254596 h 1189414"/>
                  <a:gd name="connsiteX23" fmla="*/ 1277628 w 1716552"/>
                  <a:gd name="connsiteY23" fmla="*/ 31548 h 1189414"/>
                  <a:gd name="connsiteX24" fmla="*/ 1183084 w 1716552"/>
                  <a:gd name="connsiteY24" fmla="*/ 331337 h 1189414"/>
                  <a:gd name="connsiteX25" fmla="*/ 1203615 w 1716552"/>
                  <a:gd name="connsiteY25" fmla="*/ 570375 h 1189414"/>
                  <a:gd name="connsiteX26" fmla="*/ 1494128 w 1716552"/>
                  <a:gd name="connsiteY26" fmla="*/ 830279 h 1189414"/>
                  <a:gd name="connsiteX27" fmla="*/ 1716552 w 1716552"/>
                  <a:gd name="connsiteY27" fmla="*/ 602334 h 1189414"/>
                  <a:gd name="connsiteX28" fmla="*/ 1370029 w 1716552"/>
                  <a:gd name="connsiteY28" fmla="*/ 254596 h 1189414"/>
                  <a:gd name="connsiteX29" fmla="*/ 1196665 w 1716552"/>
                  <a:gd name="connsiteY29" fmla="*/ 564180 h 1189414"/>
                  <a:gd name="connsiteX30" fmla="*/ 1194910 w 1716552"/>
                  <a:gd name="connsiteY30" fmla="*/ 552995 h 1189414"/>
                  <a:gd name="connsiteX31" fmla="*/ 1177251 w 1716552"/>
                  <a:gd name="connsiteY31" fmla="*/ 330699 h 1189414"/>
                  <a:gd name="connsiteX32" fmla="*/ 1272318 w 1716552"/>
                  <a:gd name="connsiteY32" fmla="*/ 29111 h 1189414"/>
                  <a:gd name="connsiteX33" fmla="*/ 1269698 w 1716552"/>
                  <a:gd name="connsiteY33" fmla="*/ 28291 h 1189414"/>
                  <a:gd name="connsiteX34" fmla="*/ 950906 w 1716552"/>
                  <a:gd name="connsiteY34" fmla="*/ 478 h 1189414"/>
                  <a:gd name="connsiteX35" fmla="*/ 1030479 w 1716552"/>
                  <a:gd name="connsiteY35" fmla="*/ 621809 h 1189414"/>
                  <a:gd name="connsiteX36" fmla="*/ 963667 w 1716552"/>
                  <a:gd name="connsiteY36" fmla="*/ 996995 h 1189414"/>
                  <a:gd name="connsiteX37" fmla="*/ 1021136 w 1716552"/>
                  <a:gd name="connsiteY37" fmla="*/ 981073 h 1189414"/>
                  <a:gd name="connsiteX38" fmla="*/ 1200220 w 1716552"/>
                  <a:gd name="connsiteY38" fmla="*/ 602334 h 1189414"/>
                  <a:gd name="connsiteX39" fmla="*/ 1200060 w 1716552"/>
                  <a:gd name="connsiteY39" fmla="*/ 584248 h 1189414"/>
                  <a:gd name="connsiteX40" fmla="*/ 1196665 w 1716552"/>
                  <a:gd name="connsiteY40" fmla="*/ 564180 h 1189414"/>
                  <a:gd name="connsiteX41" fmla="*/ 94066 w 1716552"/>
                  <a:gd name="connsiteY41" fmla="*/ 163413 h 1189414"/>
                  <a:gd name="connsiteX42" fmla="*/ 537435 w 1716552"/>
                  <a:gd name="connsiteY42" fmla="*/ 15239 h 1189414"/>
                  <a:gd name="connsiteX43" fmla="*/ 671468 w 1716552"/>
                  <a:gd name="connsiteY43" fmla="*/ 707184 h 1189414"/>
                  <a:gd name="connsiteX44" fmla="*/ 616620 w 1716552"/>
                  <a:gd name="connsiteY44" fmla="*/ 930209 h 1189414"/>
                  <a:gd name="connsiteX45" fmla="*/ 348120 w 1716552"/>
                  <a:gd name="connsiteY45" fmla="*/ 888660 h 1189414"/>
                  <a:gd name="connsiteX46" fmla="*/ 326335 w 1716552"/>
                  <a:gd name="connsiteY46" fmla="*/ 862647 h 1189414"/>
                  <a:gd name="connsiteX47" fmla="*/ 367443 w 1716552"/>
                  <a:gd name="connsiteY47" fmla="*/ 417463 h 1189414"/>
                  <a:gd name="connsiteX48" fmla="*/ 94066 w 1716552"/>
                  <a:gd name="connsiteY48" fmla="*/ 163413 h 1189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716552" h="1189414">
                    <a:moveTo>
                      <a:pt x="850393" y="954354"/>
                    </a:moveTo>
                    <a:cubicBezTo>
                      <a:pt x="844969" y="942122"/>
                      <a:pt x="653512" y="936700"/>
                      <a:pt x="620083" y="935812"/>
                    </a:cubicBezTo>
                    <a:cubicBezTo>
                      <a:pt x="590050" y="981415"/>
                      <a:pt x="534928" y="1084101"/>
                      <a:pt x="567696" y="1183415"/>
                    </a:cubicBezTo>
                    <a:cubicBezTo>
                      <a:pt x="717270" y="1191866"/>
                      <a:pt x="839432" y="1191342"/>
                      <a:pt x="844787" y="1182140"/>
                    </a:cubicBezTo>
                    <a:cubicBezTo>
                      <a:pt x="858801" y="1158290"/>
                      <a:pt x="856340" y="967702"/>
                      <a:pt x="850393" y="954354"/>
                    </a:cubicBezTo>
                    <a:close/>
                    <a:moveTo>
                      <a:pt x="613384" y="935402"/>
                    </a:moveTo>
                    <a:cubicBezTo>
                      <a:pt x="596681" y="932669"/>
                      <a:pt x="466498" y="911325"/>
                      <a:pt x="345271" y="894127"/>
                    </a:cubicBezTo>
                    <a:lnTo>
                      <a:pt x="345089" y="894287"/>
                    </a:lnTo>
                    <a:cubicBezTo>
                      <a:pt x="345043" y="894241"/>
                      <a:pt x="344975" y="894196"/>
                      <a:pt x="344975" y="894127"/>
                    </a:cubicBezTo>
                    <a:cubicBezTo>
                      <a:pt x="277183" y="884515"/>
                      <a:pt x="212855" y="876406"/>
                      <a:pt x="173821" y="873877"/>
                    </a:cubicBezTo>
                    <a:lnTo>
                      <a:pt x="174231" y="868046"/>
                    </a:lnTo>
                    <a:cubicBezTo>
                      <a:pt x="212217" y="870506"/>
                      <a:pt x="274107" y="878251"/>
                      <a:pt x="339780" y="887476"/>
                    </a:cubicBezTo>
                    <a:cubicBezTo>
                      <a:pt x="295686" y="832534"/>
                      <a:pt x="208708" y="754107"/>
                      <a:pt x="207842" y="753310"/>
                    </a:cubicBezTo>
                    <a:lnTo>
                      <a:pt x="211739" y="748937"/>
                    </a:lnTo>
                    <a:cubicBezTo>
                      <a:pt x="212491" y="749620"/>
                      <a:pt x="275611" y="806544"/>
                      <a:pt x="321755" y="857568"/>
                    </a:cubicBezTo>
                    <a:cubicBezTo>
                      <a:pt x="333422" y="819186"/>
                      <a:pt x="408095" y="561902"/>
                      <a:pt x="361883" y="419285"/>
                    </a:cubicBezTo>
                    <a:cubicBezTo>
                      <a:pt x="323213" y="299857"/>
                      <a:pt x="161106" y="204688"/>
                      <a:pt x="90170" y="167946"/>
                    </a:cubicBezTo>
                    <a:cubicBezTo>
                      <a:pt x="89760" y="168539"/>
                      <a:pt x="89418" y="169108"/>
                      <a:pt x="89122" y="169700"/>
                    </a:cubicBezTo>
                    <a:cubicBezTo>
                      <a:pt x="66790" y="217330"/>
                      <a:pt x="124874" y="446642"/>
                      <a:pt x="124874" y="446642"/>
                    </a:cubicBezTo>
                    <a:cubicBezTo>
                      <a:pt x="124874" y="446642"/>
                      <a:pt x="-27024" y="975173"/>
                      <a:pt x="4240" y="1073440"/>
                    </a:cubicBezTo>
                    <a:cubicBezTo>
                      <a:pt x="23267" y="1133211"/>
                      <a:pt x="324786" y="1169247"/>
                      <a:pt x="561407" y="1183005"/>
                    </a:cubicBezTo>
                    <a:cubicBezTo>
                      <a:pt x="530143" y="1084055"/>
                      <a:pt x="582758" y="982827"/>
                      <a:pt x="613384" y="935402"/>
                    </a:cubicBezTo>
                    <a:close/>
                    <a:moveTo>
                      <a:pt x="1370029" y="254596"/>
                    </a:moveTo>
                    <a:cubicBezTo>
                      <a:pt x="1346536" y="194415"/>
                      <a:pt x="1323498" y="57106"/>
                      <a:pt x="1277628" y="31548"/>
                    </a:cubicBezTo>
                    <a:cubicBezTo>
                      <a:pt x="1251491" y="100886"/>
                      <a:pt x="1189852" y="268878"/>
                      <a:pt x="1183084" y="331337"/>
                    </a:cubicBezTo>
                    <a:cubicBezTo>
                      <a:pt x="1176430" y="392406"/>
                      <a:pt x="1194751" y="516367"/>
                      <a:pt x="1203615" y="570375"/>
                    </a:cubicBezTo>
                    <a:lnTo>
                      <a:pt x="1494128" y="830279"/>
                    </a:lnTo>
                    <a:lnTo>
                      <a:pt x="1716552" y="602334"/>
                    </a:lnTo>
                    <a:cubicBezTo>
                      <a:pt x="1716552" y="602334"/>
                      <a:pt x="1394822" y="318103"/>
                      <a:pt x="1370029" y="254596"/>
                    </a:cubicBezTo>
                    <a:close/>
                    <a:moveTo>
                      <a:pt x="1196665" y="564180"/>
                    </a:moveTo>
                    <a:cubicBezTo>
                      <a:pt x="1196141" y="560695"/>
                      <a:pt x="1195549" y="556891"/>
                      <a:pt x="1194910" y="552995"/>
                    </a:cubicBezTo>
                    <a:cubicBezTo>
                      <a:pt x="1185522" y="492632"/>
                      <a:pt x="1171166" y="386279"/>
                      <a:pt x="1177251" y="330699"/>
                    </a:cubicBezTo>
                    <a:cubicBezTo>
                      <a:pt x="1184246" y="266623"/>
                      <a:pt x="1246068" y="98381"/>
                      <a:pt x="1272318" y="29111"/>
                    </a:cubicBezTo>
                    <a:cubicBezTo>
                      <a:pt x="1271452" y="28769"/>
                      <a:pt x="1270586" y="28519"/>
                      <a:pt x="1269698" y="28291"/>
                    </a:cubicBezTo>
                    <a:cubicBezTo>
                      <a:pt x="1136689" y="-5945"/>
                      <a:pt x="950906" y="478"/>
                      <a:pt x="950906" y="478"/>
                    </a:cubicBezTo>
                    <a:cubicBezTo>
                      <a:pt x="950906" y="478"/>
                      <a:pt x="1061333" y="502723"/>
                      <a:pt x="1030479" y="621809"/>
                    </a:cubicBezTo>
                    <a:cubicBezTo>
                      <a:pt x="999671" y="740941"/>
                      <a:pt x="963667" y="996995"/>
                      <a:pt x="963667" y="996995"/>
                    </a:cubicBezTo>
                    <a:lnTo>
                      <a:pt x="1021136" y="981073"/>
                    </a:lnTo>
                    <a:cubicBezTo>
                      <a:pt x="1021136" y="981073"/>
                      <a:pt x="1200220" y="679758"/>
                      <a:pt x="1200220" y="602334"/>
                    </a:cubicBezTo>
                    <a:cubicBezTo>
                      <a:pt x="1200220" y="595432"/>
                      <a:pt x="1200174" y="589441"/>
                      <a:pt x="1200060" y="584248"/>
                    </a:cubicBezTo>
                    <a:cubicBezTo>
                      <a:pt x="1199126" y="578940"/>
                      <a:pt x="1197941" y="572107"/>
                      <a:pt x="1196665" y="564180"/>
                    </a:cubicBezTo>
                    <a:close/>
                    <a:moveTo>
                      <a:pt x="94066" y="163413"/>
                    </a:moveTo>
                    <a:cubicBezTo>
                      <a:pt x="146499" y="113301"/>
                      <a:pt x="537435" y="15239"/>
                      <a:pt x="537435" y="15239"/>
                    </a:cubicBezTo>
                    <a:cubicBezTo>
                      <a:pt x="537435" y="15239"/>
                      <a:pt x="693822" y="602972"/>
                      <a:pt x="671468" y="707184"/>
                    </a:cubicBezTo>
                    <a:cubicBezTo>
                      <a:pt x="651917" y="798435"/>
                      <a:pt x="623410" y="905084"/>
                      <a:pt x="616620" y="930209"/>
                    </a:cubicBezTo>
                    <a:cubicBezTo>
                      <a:pt x="602378" y="927840"/>
                      <a:pt x="470281" y="905972"/>
                      <a:pt x="348120" y="888660"/>
                    </a:cubicBezTo>
                    <a:cubicBezTo>
                      <a:pt x="341785" y="880483"/>
                      <a:pt x="334379" y="871690"/>
                      <a:pt x="326335" y="862647"/>
                    </a:cubicBezTo>
                    <a:cubicBezTo>
                      <a:pt x="333467" y="839618"/>
                      <a:pt x="415866" y="566981"/>
                      <a:pt x="367443" y="417463"/>
                    </a:cubicBezTo>
                    <a:cubicBezTo>
                      <a:pt x="328340" y="296782"/>
                      <a:pt x="166301" y="200998"/>
                      <a:pt x="94066" y="163413"/>
                    </a:cubicBezTo>
                  </a:path>
                </a:pathLst>
              </a:custGeom>
              <a:solidFill>
                <a:srgbClr val="E0781F"/>
              </a:solidFill>
              <a:ln w="58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139" name="Forma libre: forma 138">
                <a:extLst>
                  <a:ext uri="{FF2B5EF4-FFF2-40B4-BE49-F238E27FC236}">
                    <a16:creationId xmlns:a16="http://schemas.microsoft.com/office/drawing/2014/main" xmlns="" id="{112E628A-4629-4061-8FD8-B32FA2F9E177}"/>
                  </a:ext>
                </a:extLst>
              </p:cNvPr>
              <p:cNvSpPr/>
              <p:nvPr/>
            </p:nvSpPr>
            <p:spPr>
              <a:xfrm>
                <a:off x="1623772" y="5560091"/>
                <a:ext cx="907961" cy="1724110"/>
              </a:xfrm>
              <a:custGeom>
                <a:avLst/>
                <a:gdLst>
                  <a:gd name="connsiteX0" fmla="*/ 870510 w 907961"/>
                  <a:gd name="connsiteY0" fmla="*/ 1465027 h 1724110"/>
                  <a:gd name="connsiteX1" fmla="*/ 790049 w 907961"/>
                  <a:gd name="connsiteY1" fmla="*/ 1417101 h 1724110"/>
                  <a:gd name="connsiteX2" fmla="*/ 785150 w 907961"/>
                  <a:gd name="connsiteY2" fmla="*/ 1420290 h 1724110"/>
                  <a:gd name="connsiteX3" fmla="*/ 785104 w 907961"/>
                  <a:gd name="connsiteY3" fmla="*/ 1420358 h 1724110"/>
                  <a:gd name="connsiteX4" fmla="*/ 784740 w 907961"/>
                  <a:gd name="connsiteY4" fmla="*/ 1419766 h 1724110"/>
                  <a:gd name="connsiteX5" fmla="*/ 784626 w 907961"/>
                  <a:gd name="connsiteY5" fmla="*/ 1419584 h 1724110"/>
                  <a:gd name="connsiteX6" fmla="*/ 777926 w 907961"/>
                  <a:gd name="connsiteY6" fmla="*/ 1411497 h 1724110"/>
                  <a:gd name="connsiteX7" fmla="*/ 777744 w 907961"/>
                  <a:gd name="connsiteY7" fmla="*/ 1411315 h 1724110"/>
                  <a:gd name="connsiteX8" fmla="*/ 730506 w 907961"/>
                  <a:gd name="connsiteY8" fmla="*/ 1408445 h 1724110"/>
                  <a:gd name="connsiteX9" fmla="*/ 584532 w 907961"/>
                  <a:gd name="connsiteY9" fmla="*/ 1445187 h 1724110"/>
                  <a:gd name="connsiteX10" fmla="*/ 311475 w 907961"/>
                  <a:gd name="connsiteY10" fmla="*/ 1570218 h 1724110"/>
                  <a:gd name="connsiteX11" fmla="*/ 300560 w 907961"/>
                  <a:gd name="connsiteY11" fmla="*/ 1724110 h 1724110"/>
                  <a:gd name="connsiteX12" fmla="*/ 667910 w 907961"/>
                  <a:gd name="connsiteY12" fmla="*/ 1614659 h 1724110"/>
                  <a:gd name="connsiteX13" fmla="*/ 721574 w 907961"/>
                  <a:gd name="connsiteY13" fmla="*/ 1668485 h 1724110"/>
                  <a:gd name="connsiteX14" fmla="*/ 739803 w 907961"/>
                  <a:gd name="connsiteY14" fmla="*/ 1620855 h 1724110"/>
                  <a:gd name="connsiteX15" fmla="*/ 792031 w 907961"/>
                  <a:gd name="connsiteY15" fmla="*/ 1667483 h 1724110"/>
                  <a:gd name="connsiteX16" fmla="*/ 804109 w 907961"/>
                  <a:gd name="connsiteY16" fmla="*/ 1621242 h 1724110"/>
                  <a:gd name="connsiteX17" fmla="*/ 849614 w 907961"/>
                  <a:gd name="connsiteY17" fmla="*/ 1651629 h 1724110"/>
                  <a:gd name="connsiteX18" fmla="*/ 866705 w 907961"/>
                  <a:gd name="connsiteY18" fmla="*/ 1620605 h 1724110"/>
                  <a:gd name="connsiteX19" fmla="*/ 865360 w 907961"/>
                  <a:gd name="connsiteY19" fmla="*/ 1615707 h 1724110"/>
                  <a:gd name="connsiteX20" fmla="*/ 865246 w 907961"/>
                  <a:gd name="connsiteY20" fmla="*/ 1615183 h 1724110"/>
                  <a:gd name="connsiteX21" fmla="*/ 863674 w 907961"/>
                  <a:gd name="connsiteY21" fmla="*/ 1611083 h 1724110"/>
                  <a:gd name="connsiteX22" fmla="*/ 864494 w 907961"/>
                  <a:gd name="connsiteY22" fmla="*/ 1612268 h 1724110"/>
                  <a:gd name="connsiteX23" fmla="*/ 864494 w 907961"/>
                  <a:gd name="connsiteY23" fmla="*/ 1612313 h 1724110"/>
                  <a:gd name="connsiteX24" fmla="*/ 871262 w 907961"/>
                  <a:gd name="connsiteY24" fmla="*/ 1619443 h 1724110"/>
                  <a:gd name="connsiteX25" fmla="*/ 901227 w 907961"/>
                  <a:gd name="connsiteY25" fmla="*/ 1623816 h 1724110"/>
                  <a:gd name="connsiteX26" fmla="*/ 870510 w 907961"/>
                  <a:gd name="connsiteY26" fmla="*/ 1465027 h 1724110"/>
                  <a:gd name="connsiteX27" fmla="*/ 702683 w 907961"/>
                  <a:gd name="connsiteY27" fmla="*/ 112162 h 1724110"/>
                  <a:gd name="connsiteX28" fmla="*/ 662965 w 907961"/>
                  <a:gd name="connsiteY28" fmla="*/ 252113 h 1724110"/>
                  <a:gd name="connsiteX29" fmla="*/ 621265 w 907961"/>
                  <a:gd name="connsiteY29" fmla="*/ 367259 h 1724110"/>
                  <a:gd name="connsiteX30" fmla="*/ 586492 w 907961"/>
                  <a:gd name="connsiteY30" fmla="*/ 524067 h 1724110"/>
                  <a:gd name="connsiteX31" fmla="*/ 468341 w 907961"/>
                  <a:gd name="connsiteY31" fmla="*/ 656091 h 1724110"/>
                  <a:gd name="connsiteX32" fmla="*/ 397838 w 907961"/>
                  <a:gd name="connsiteY32" fmla="*/ 669986 h 1724110"/>
                  <a:gd name="connsiteX33" fmla="*/ 265786 w 907961"/>
                  <a:gd name="connsiteY33" fmla="*/ 738459 h 1724110"/>
                  <a:gd name="connsiteX34" fmla="*/ 118832 w 907961"/>
                  <a:gd name="connsiteY34" fmla="*/ 567733 h 1724110"/>
                  <a:gd name="connsiteX35" fmla="*/ 124780 w 907961"/>
                  <a:gd name="connsiteY35" fmla="*/ 408944 h 1724110"/>
                  <a:gd name="connsiteX36" fmla="*/ 4646 w 907961"/>
                  <a:gd name="connsiteY36" fmla="*/ 297762 h 1724110"/>
                  <a:gd name="connsiteX37" fmla="*/ 123800 w 907961"/>
                  <a:gd name="connsiteY37" fmla="*/ 275940 h 1724110"/>
                  <a:gd name="connsiteX38" fmla="*/ 192321 w 907961"/>
                  <a:gd name="connsiteY38" fmla="*/ 199518 h 1724110"/>
                  <a:gd name="connsiteX39" fmla="*/ 357140 w 907961"/>
                  <a:gd name="connsiteY39" fmla="*/ 0 h 1724110"/>
                  <a:gd name="connsiteX40" fmla="*/ 503091 w 907961"/>
                  <a:gd name="connsiteY40" fmla="*/ 83370 h 1724110"/>
                  <a:gd name="connsiteX41" fmla="*/ 702683 w 907961"/>
                  <a:gd name="connsiteY41" fmla="*/ 112162 h 1724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907961" h="1724110">
                    <a:moveTo>
                      <a:pt x="870510" y="1465027"/>
                    </a:moveTo>
                    <a:cubicBezTo>
                      <a:pt x="858957" y="1443046"/>
                      <a:pt x="835441" y="1389493"/>
                      <a:pt x="790049" y="1417101"/>
                    </a:cubicBezTo>
                    <a:cubicBezTo>
                      <a:pt x="788477" y="1418035"/>
                      <a:pt x="786859" y="1419128"/>
                      <a:pt x="785150" y="1420290"/>
                    </a:cubicBezTo>
                    <a:cubicBezTo>
                      <a:pt x="785150" y="1420358"/>
                      <a:pt x="785104" y="1420358"/>
                      <a:pt x="785104" y="1420358"/>
                    </a:cubicBezTo>
                    <a:cubicBezTo>
                      <a:pt x="785104" y="1420358"/>
                      <a:pt x="784990" y="1420176"/>
                      <a:pt x="784740" y="1419766"/>
                    </a:cubicBezTo>
                    <a:cubicBezTo>
                      <a:pt x="784694" y="1419720"/>
                      <a:pt x="784626" y="1419652"/>
                      <a:pt x="784626" y="1419584"/>
                    </a:cubicBezTo>
                    <a:cubicBezTo>
                      <a:pt x="783760" y="1418126"/>
                      <a:pt x="781595" y="1414823"/>
                      <a:pt x="777926" y="1411497"/>
                    </a:cubicBezTo>
                    <a:cubicBezTo>
                      <a:pt x="777858" y="1411429"/>
                      <a:pt x="777812" y="1411361"/>
                      <a:pt x="777744" y="1411315"/>
                    </a:cubicBezTo>
                    <a:cubicBezTo>
                      <a:pt x="769586" y="1404071"/>
                      <a:pt x="754410" y="1396782"/>
                      <a:pt x="730506" y="1408445"/>
                    </a:cubicBezTo>
                    <a:cubicBezTo>
                      <a:pt x="691768" y="1427306"/>
                      <a:pt x="618781" y="1423866"/>
                      <a:pt x="584532" y="1445187"/>
                    </a:cubicBezTo>
                    <a:cubicBezTo>
                      <a:pt x="569607" y="1457100"/>
                      <a:pt x="362107" y="1566255"/>
                      <a:pt x="311475" y="1570218"/>
                    </a:cubicBezTo>
                    <a:cubicBezTo>
                      <a:pt x="311475" y="1570218"/>
                      <a:pt x="249881" y="1696298"/>
                      <a:pt x="300560" y="1724110"/>
                    </a:cubicBezTo>
                    <a:cubicBezTo>
                      <a:pt x="300560" y="1724110"/>
                      <a:pt x="601395" y="1670467"/>
                      <a:pt x="667910" y="1614659"/>
                    </a:cubicBezTo>
                    <a:cubicBezTo>
                      <a:pt x="667910" y="1614659"/>
                      <a:pt x="696713" y="1660809"/>
                      <a:pt x="721574" y="1668485"/>
                    </a:cubicBezTo>
                    <a:cubicBezTo>
                      <a:pt x="749214" y="1677004"/>
                      <a:pt x="741193" y="1626208"/>
                      <a:pt x="739803" y="1620855"/>
                    </a:cubicBezTo>
                    <a:cubicBezTo>
                      <a:pt x="742606" y="1626686"/>
                      <a:pt x="767831" y="1666025"/>
                      <a:pt x="792031" y="1667483"/>
                    </a:cubicBezTo>
                    <a:cubicBezTo>
                      <a:pt x="818647" y="1669100"/>
                      <a:pt x="805407" y="1624864"/>
                      <a:pt x="804109" y="1621242"/>
                    </a:cubicBezTo>
                    <a:cubicBezTo>
                      <a:pt x="805931" y="1625274"/>
                      <a:pt x="824275" y="1644044"/>
                      <a:pt x="849614" y="1651629"/>
                    </a:cubicBezTo>
                    <a:cubicBezTo>
                      <a:pt x="868755" y="1657346"/>
                      <a:pt x="869052" y="1630923"/>
                      <a:pt x="866705" y="1620605"/>
                    </a:cubicBezTo>
                    <a:cubicBezTo>
                      <a:pt x="866363" y="1618737"/>
                      <a:pt x="865884" y="1617097"/>
                      <a:pt x="865360" y="1615707"/>
                    </a:cubicBezTo>
                    <a:cubicBezTo>
                      <a:pt x="865315" y="1615525"/>
                      <a:pt x="865315" y="1615365"/>
                      <a:pt x="865246" y="1615183"/>
                    </a:cubicBezTo>
                    <a:cubicBezTo>
                      <a:pt x="864540" y="1613088"/>
                      <a:pt x="863856" y="1611561"/>
                      <a:pt x="863674" y="1611083"/>
                    </a:cubicBezTo>
                    <a:cubicBezTo>
                      <a:pt x="863788" y="1611334"/>
                      <a:pt x="864084" y="1611675"/>
                      <a:pt x="864494" y="1612268"/>
                    </a:cubicBezTo>
                    <a:cubicBezTo>
                      <a:pt x="864494" y="1612268"/>
                      <a:pt x="864494" y="1612268"/>
                      <a:pt x="864494" y="1612313"/>
                    </a:cubicBezTo>
                    <a:cubicBezTo>
                      <a:pt x="865725" y="1613953"/>
                      <a:pt x="868049" y="1616755"/>
                      <a:pt x="871262" y="1619443"/>
                    </a:cubicBezTo>
                    <a:cubicBezTo>
                      <a:pt x="877802" y="1624978"/>
                      <a:pt x="888238" y="1630035"/>
                      <a:pt x="901227" y="1623816"/>
                    </a:cubicBezTo>
                    <a:cubicBezTo>
                      <a:pt x="924083" y="1612860"/>
                      <a:pt x="882405" y="1487874"/>
                      <a:pt x="870510" y="1465027"/>
                    </a:cubicBezTo>
                    <a:close/>
                    <a:moveTo>
                      <a:pt x="702683" y="112162"/>
                    </a:moveTo>
                    <a:cubicBezTo>
                      <a:pt x="702683" y="112162"/>
                      <a:pt x="683816" y="194529"/>
                      <a:pt x="662965" y="252113"/>
                    </a:cubicBezTo>
                    <a:cubicBezTo>
                      <a:pt x="642115" y="309675"/>
                      <a:pt x="622245" y="342430"/>
                      <a:pt x="621265" y="367259"/>
                    </a:cubicBezTo>
                    <a:cubicBezTo>
                      <a:pt x="620262" y="392065"/>
                      <a:pt x="642115" y="457576"/>
                      <a:pt x="586492" y="524067"/>
                    </a:cubicBezTo>
                    <a:cubicBezTo>
                      <a:pt x="530914" y="590580"/>
                      <a:pt x="489191" y="637231"/>
                      <a:pt x="468341" y="656091"/>
                    </a:cubicBezTo>
                    <a:cubicBezTo>
                      <a:pt x="447491" y="674929"/>
                      <a:pt x="397838" y="669986"/>
                      <a:pt x="397838" y="669986"/>
                    </a:cubicBezTo>
                    <a:cubicBezTo>
                      <a:pt x="397838" y="669986"/>
                      <a:pt x="357140" y="728550"/>
                      <a:pt x="265786" y="738459"/>
                    </a:cubicBezTo>
                    <a:cubicBezTo>
                      <a:pt x="174433" y="748390"/>
                      <a:pt x="94017" y="652105"/>
                      <a:pt x="118832" y="567733"/>
                    </a:cubicBezTo>
                    <a:cubicBezTo>
                      <a:pt x="143648" y="483384"/>
                      <a:pt x="124780" y="408944"/>
                      <a:pt x="124780" y="408944"/>
                    </a:cubicBezTo>
                    <a:cubicBezTo>
                      <a:pt x="124780" y="408944"/>
                      <a:pt x="32447" y="409923"/>
                      <a:pt x="4646" y="297762"/>
                    </a:cubicBezTo>
                    <a:cubicBezTo>
                      <a:pt x="-23154" y="185600"/>
                      <a:pt x="81097" y="190566"/>
                      <a:pt x="123800" y="275940"/>
                    </a:cubicBezTo>
                    <a:cubicBezTo>
                      <a:pt x="123800" y="275940"/>
                      <a:pt x="166480" y="255074"/>
                      <a:pt x="192321" y="199518"/>
                    </a:cubicBezTo>
                    <a:cubicBezTo>
                      <a:pt x="192321" y="199518"/>
                      <a:pt x="336290" y="137970"/>
                      <a:pt x="357140" y="0"/>
                    </a:cubicBezTo>
                    <a:cubicBezTo>
                      <a:pt x="357140" y="0"/>
                      <a:pt x="384940" y="53598"/>
                      <a:pt x="503091" y="83370"/>
                    </a:cubicBezTo>
                    <a:cubicBezTo>
                      <a:pt x="621265" y="113141"/>
                      <a:pt x="702683" y="112162"/>
                      <a:pt x="702683" y="112162"/>
                    </a:cubicBezTo>
                  </a:path>
                </a:pathLst>
              </a:custGeom>
              <a:solidFill>
                <a:srgbClr val="E19F72"/>
              </a:solidFill>
              <a:ln w="58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140" name="Forma libre: forma 139">
                <a:extLst>
                  <a:ext uri="{FF2B5EF4-FFF2-40B4-BE49-F238E27FC236}">
                    <a16:creationId xmlns:a16="http://schemas.microsoft.com/office/drawing/2014/main" xmlns="" id="{E2FEA9E3-22B9-49D6-BD5A-14449DBD276B}"/>
                  </a:ext>
                </a:extLst>
              </p:cNvPr>
              <p:cNvSpPr/>
              <p:nvPr/>
            </p:nvSpPr>
            <p:spPr>
              <a:xfrm>
                <a:off x="1967102" y="6075183"/>
                <a:ext cx="201460" cy="82288"/>
              </a:xfrm>
              <a:custGeom>
                <a:avLst/>
                <a:gdLst>
                  <a:gd name="connsiteX0" fmla="*/ 170698 w 201460"/>
                  <a:gd name="connsiteY0" fmla="*/ 2642 h 82288"/>
                  <a:gd name="connsiteX1" fmla="*/ 201461 w 201460"/>
                  <a:gd name="connsiteY1" fmla="*/ 0 h 82288"/>
                  <a:gd name="connsiteX2" fmla="*/ 98691 w 201460"/>
                  <a:gd name="connsiteY2" fmla="*/ 82048 h 82288"/>
                  <a:gd name="connsiteX3" fmla="*/ 0 w 201460"/>
                  <a:gd name="connsiteY3" fmla="*/ 2005 h 82288"/>
                  <a:gd name="connsiteX4" fmla="*/ 59976 w 201460"/>
                  <a:gd name="connsiteY4" fmla="*/ 9111 h 82288"/>
                  <a:gd name="connsiteX5" fmla="*/ 121273 w 201460"/>
                  <a:gd name="connsiteY5" fmla="*/ 10182 h 82288"/>
                  <a:gd name="connsiteX6" fmla="*/ 170698 w 201460"/>
                  <a:gd name="connsiteY6" fmla="*/ 2642 h 82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1460" h="82288">
                    <a:moveTo>
                      <a:pt x="170698" y="2642"/>
                    </a:moveTo>
                    <a:cubicBezTo>
                      <a:pt x="183231" y="7995"/>
                      <a:pt x="201461" y="0"/>
                      <a:pt x="201461" y="0"/>
                    </a:cubicBezTo>
                    <a:cubicBezTo>
                      <a:pt x="185077" y="30592"/>
                      <a:pt x="148344" y="86399"/>
                      <a:pt x="98691" y="82048"/>
                    </a:cubicBezTo>
                    <a:cubicBezTo>
                      <a:pt x="53003" y="78062"/>
                      <a:pt x="0" y="2005"/>
                      <a:pt x="0" y="2005"/>
                    </a:cubicBezTo>
                    <a:cubicBezTo>
                      <a:pt x="0" y="2005"/>
                      <a:pt x="24245" y="23485"/>
                      <a:pt x="59976" y="9111"/>
                    </a:cubicBezTo>
                    <a:cubicBezTo>
                      <a:pt x="95729" y="-5285"/>
                      <a:pt x="121273" y="10182"/>
                      <a:pt x="121273" y="10182"/>
                    </a:cubicBezTo>
                    <a:cubicBezTo>
                      <a:pt x="121273" y="10182"/>
                      <a:pt x="157345" y="-3030"/>
                      <a:pt x="170698" y="2642"/>
                    </a:cubicBezTo>
                  </a:path>
                </a:pathLst>
              </a:custGeom>
              <a:solidFill>
                <a:srgbClr val="8C191D"/>
              </a:solidFill>
              <a:ln w="58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141" name="Forma libre: forma 140">
                <a:extLst>
                  <a:ext uri="{FF2B5EF4-FFF2-40B4-BE49-F238E27FC236}">
                    <a16:creationId xmlns:a16="http://schemas.microsoft.com/office/drawing/2014/main" xmlns="" id="{3C9FEB35-F28F-41D0-9A49-5B89419D49BB}"/>
                  </a:ext>
                </a:extLst>
              </p:cNvPr>
              <p:cNvSpPr/>
              <p:nvPr/>
            </p:nvSpPr>
            <p:spPr>
              <a:xfrm>
                <a:off x="2027830" y="6095456"/>
                <a:ext cx="107600" cy="32100"/>
              </a:xfrm>
              <a:custGeom>
                <a:avLst/>
                <a:gdLst>
                  <a:gd name="connsiteX0" fmla="*/ 57720 w 107600"/>
                  <a:gd name="connsiteY0" fmla="*/ 31890 h 32100"/>
                  <a:gd name="connsiteX1" fmla="*/ 0 w 107600"/>
                  <a:gd name="connsiteY1" fmla="*/ 5581 h 32100"/>
                  <a:gd name="connsiteX2" fmla="*/ 107601 w 107600"/>
                  <a:gd name="connsiteY2" fmla="*/ 0 h 32100"/>
                  <a:gd name="connsiteX3" fmla="*/ 57720 w 107600"/>
                  <a:gd name="connsiteY3" fmla="*/ 31890 h 32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600" h="32100">
                    <a:moveTo>
                      <a:pt x="57720" y="31890"/>
                    </a:moveTo>
                    <a:cubicBezTo>
                      <a:pt x="32016" y="34851"/>
                      <a:pt x="0" y="5581"/>
                      <a:pt x="0" y="5581"/>
                    </a:cubicBezTo>
                    <a:cubicBezTo>
                      <a:pt x="61069" y="21594"/>
                      <a:pt x="107601" y="0"/>
                      <a:pt x="107601" y="0"/>
                    </a:cubicBezTo>
                    <a:cubicBezTo>
                      <a:pt x="107601" y="0"/>
                      <a:pt x="83401" y="28906"/>
                      <a:pt x="57720" y="31890"/>
                    </a:cubicBezTo>
                  </a:path>
                </a:pathLst>
              </a:custGeom>
              <a:solidFill>
                <a:srgbClr val="FFFFFF"/>
              </a:solidFill>
              <a:ln w="58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142" name="Forma libre: forma 141">
                <a:extLst>
                  <a:ext uri="{FF2B5EF4-FFF2-40B4-BE49-F238E27FC236}">
                    <a16:creationId xmlns:a16="http://schemas.microsoft.com/office/drawing/2014/main" xmlns="" id="{83AE9199-14EB-4A5D-AC9B-7C0210FA94AE}"/>
                  </a:ext>
                </a:extLst>
              </p:cNvPr>
              <p:cNvSpPr/>
              <p:nvPr/>
            </p:nvSpPr>
            <p:spPr>
              <a:xfrm>
                <a:off x="1643913" y="5804346"/>
                <a:ext cx="503822" cy="430332"/>
              </a:xfrm>
              <a:custGeom>
                <a:avLst/>
                <a:gdLst>
                  <a:gd name="connsiteX0" fmla="*/ 74035 w 503822"/>
                  <a:gd name="connsiteY0" fmla="*/ 70363 h 430332"/>
                  <a:gd name="connsiteX1" fmla="*/ 2461 w 503822"/>
                  <a:gd name="connsiteY1" fmla="*/ 0 h 430332"/>
                  <a:gd name="connsiteX2" fmla="*/ 0 w 503822"/>
                  <a:gd name="connsiteY2" fmla="*/ 5285 h 430332"/>
                  <a:gd name="connsiteX3" fmla="*/ 68430 w 503822"/>
                  <a:gd name="connsiteY3" fmla="*/ 71912 h 430332"/>
                  <a:gd name="connsiteX4" fmla="*/ 377696 w 503822"/>
                  <a:gd name="connsiteY4" fmla="*/ 425732 h 430332"/>
                  <a:gd name="connsiteX5" fmla="*/ 162358 w 503822"/>
                  <a:gd name="connsiteY5" fmla="*/ 270837 h 430332"/>
                  <a:gd name="connsiteX6" fmla="*/ 158256 w 503822"/>
                  <a:gd name="connsiteY6" fmla="*/ 273867 h 430332"/>
                  <a:gd name="connsiteX7" fmla="*/ 373480 w 503822"/>
                  <a:gd name="connsiteY7" fmla="*/ 430333 h 430332"/>
                  <a:gd name="connsiteX8" fmla="*/ 444918 w 503822"/>
                  <a:gd name="connsiteY8" fmla="*/ 224574 h 430332"/>
                  <a:gd name="connsiteX9" fmla="*/ 443551 w 503822"/>
                  <a:gd name="connsiteY9" fmla="*/ 218925 h 430332"/>
                  <a:gd name="connsiteX10" fmla="*/ 423225 w 503822"/>
                  <a:gd name="connsiteY10" fmla="*/ 223891 h 430332"/>
                  <a:gd name="connsiteX11" fmla="*/ 424615 w 503822"/>
                  <a:gd name="connsiteY11" fmla="*/ 229540 h 430332"/>
                  <a:gd name="connsiteX12" fmla="*/ 459365 w 503822"/>
                  <a:gd name="connsiteY12" fmla="*/ 251885 h 430332"/>
                  <a:gd name="connsiteX13" fmla="*/ 455901 w 503822"/>
                  <a:gd name="connsiteY13" fmla="*/ 247193 h 430332"/>
                  <a:gd name="connsiteX14" fmla="*/ 494206 w 503822"/>
                  <a:gd name="connsiteY14" fmla="*/ 213344 h 430332"/>
                  <a:gd name="connsiteX15" fmla="*/ 480329 w 503822"/>
                  <a:gd name="connsiteY15" fmla="*/ 169974 h 430332"/>
                  <a:gd name="connsiteX16" fmla="*/ 474928 w 503822"/>
                  <a:gd name="connsiteY16" fmla="*/ 162571 h 430332"/>
                  <a:gd name="connsiteX17" fmla="*/ 476569 w 503822"/>
                  <a:gd name="connsiteY17" fmla="*/ 139109 h 430332"/>
                  <a:gd name="connsiteX18" fmla="*/ 481947 w 503822"/>
                  <a:gd name="connsiteY18" fmla="*/ 141387 h 430332"/>
                  <a:gd name="connsiteX19" fmla="*/ 480056 w 503822"/>
                  <a:gd name="connsiteY19" fmla="*/ 159837 h 430332"/>
                  <a:gd name="connsiteX20" fmla="*/ 484909 w 503822"/>
                  <a:gd name="connsiteY20" fmla="*/ 166352 h 430332"/>
                  <a:gd name="connsiteX21" fmla="*/ 498513 w 503822"/>
                  <a:gd name="connsiteY21" fmla="*/ 217262 h 430332"/>
                  <a:gd name="connsiteX22" fmla="*/ 459365 w 503822"/>
                  <a:gd name="connsiteY22" fmla="*/ 251885 h 430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03822" h="430332">
                    <a:moveTo>
                      <a:pt x="74035" y="70363"/>
                    </a:moveTo>
                    <a:cubicBezTo>
                      <a:pt x="62391" y="28359"/>
                      <a:pt x="4899" y="1139"/>
                      <a:pt x="2461" y="0"/>
                    </a:cubicBezTo>
                    <a:lnTo>
                      <a:pt x="0" y="5285"/>
                    </a:lnTo>
                    <a:cubicBezTo>
                      <a:pt x="570" y="5558"/>
                      <a:pt x="57492" y="32505"/>
                      <a:pt x="68430" y="71912"/>
                    </a:cubicBezTo>
                    <a:close/>
                    <a:moveTo>
                      <a:pt x="377696" y="425732"/>
                    </a:moveTo>
                    <a:cubicBezTo>
                      <a:pt x="259978" y="402680"/>
                      <a:pt x="162973" y="271748"/>
                      <a:pt x="162358" y="270837"/>
                    </a:cubicBezTo>
                    <a:lnTo>
                      <a:pt x="158256" y="273867"/>
                    </a:lnTo>
                    <a:cubicBezTo>
                      <a:pt x="158894" y="274801"/>
                      <a:pt x="253278" y="406780"/>
                      <a:pt x="373480" y="430333"/>
                    </a:cubicBezTo>
                    <a:close/>
                    <a:moveTo>
                      <a:pt x="444918" y="224574"/>
                    </a:moveTo>
                    <a:lnTo>
                      <a:pt x="443551" y="218925"/>
                    </a:lnTo>
                    <a:lnTo>
                      <a:pt x="423225" y="223891"/>
                    </a:lnTo>
                    <a:lnTo>
                      <a:pt x="424615" y="229540"/>
                    </a:lnTo>
                    <a:close/>
                    <a:moveTo>
                      <a:pt x="459365" y="251885"/>
                    </a:moveTo>
                    <a:lnTo>
                      <a:pt x="455901" y="247193"/>
                    </a:lnTo>
                    <a:cubicBezTo>
                      <a:pt x="456129" y="247034"/>
                      <a:pt x="478711" y="230291"/>
                      <a:pt x="494206" y="213344"/>
                    </a:cubicBezTo>
                    <a:cubicBezTo>
                      <a:pt x="505190" y="201317"/>
                      <a:pt x="489034" y="180930"/>
                      <a:pt x="480329" y="169974"/>
                    </a:cubicBezTo>
                    <a:cubicBezTo>
                      <a:pt x="477731" y="166694"/>
                      <a:pt x="475863" y="164325"/>
                      <a:pt x="474928" y="162571"/>
                    </a:cubicBezTo>
                    <a:cubicBezTo>
                      <a:pt x="470417" y="154143"/>
                      <a:pt x="475931" y="140612"/>
                      <a:pt x="476569" y="139109"/>
                    </a:cubicBezTo>
                    <a:lnTo>
                      <a:pt x="481947" y="141387"/>
                    </a:lnTo>
                    <a:cubicBezTo>
                      <a:pt x="480511" y="144781"/>
                      <a:pt x="477367" y="154758"/>
                      <a:pt x="480056" y="159837"/>
                    </a:cubicBezTo>
                    <a:cubicBezTo>
                      <a:pt x="480762" y="161113"/>
                      <a:pt x="482676" y="163550"/>
                      <a:pt x="484909" y="166352"/>
                    </a:cubicBezTo>
                    <a:cubicBezTo>
                      <a:pt x="494685" y="178675"/>
                      <a:pt x="512846" y="201590"/>
                      <a:pt x="498513" y="217262"/>
                    </a:cubicBezTo>
                    <a:cubicBezTo>
                      <a:pt x="482608" y="234642"/>
                      <a:pt x="460322" y="251202"/>
                      <a:pt x="459365" y="251885"/>
                    </a:cubicBezTo>
                  </a:path>
                </a:pathLst>
              </a:custGeom>
              <a:solidFill>
                <a:srgbClr val="100F0D"/>
              </a:solidFill>
              <a:ln w="58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143" name="Forma libre: forma 142">
                <a:extLst>
                  <a:ext uri="{FF2B5EF4-FFF2-40B4-BE49-F238E27FC236}">
                    <a16:creationId xmlns:a16="http://schemas.microsoft.com/office/drawing/2014/main" xmlns="" id="{60BA9402-196F-465A-9286-459CCDBB9ABC}"/>
                  </a:ext>
                </a:extLst>
              </p:cNvPr>
              <p:cNvSpPr/>
              <p:nvPr/>
            </p:nvSpPr>
            <p:spPr>
              <a:xfrm>
                <a:off x="2247589" y="6977192"/>
                <a:ext cx="248493" cy="214437"/>
              </a:xfrm>
              <a:custGeom>
                <a:avLst/>
                <a:gdLst>
                  <a:gd name="connsiteX0" fmla="*/ 44093 w 248493"/>
                  <a:gd name="connsiteY0" fmla="*/ 197559 h 214437"/>
                  <a:gd name="connsiteX1" fmla="*/ 14401 w 248493"/>
                  <a:gd name="connsiteY1" fmla="*/ 188675 h 214437"/>
                  <a:gd name="connsiteX2" fmla="*/ 13444 w 248493"/>
                  <a:gd name="connsiteY2" fmla="*/ 194438 h 214437"/>
                  <a:gd name="connsiteX3" fmla="*/ 39239 w 248493"/>
                  <a:gd name="connsiteY3" fmla="*/ 201476 h 214437"/>
                  <a:gd name="connsiteX4" fmla="*/ 121250 w 248493"/>
                  <a:gd name="connsiteY4" fmla="*/ 213390 h 214437"/>
                  <a:gd name="connsiteX5" fmla="*/ 86568 w 248493"/>
                  <a:gd name="connsiteY5" fmla="*/ 128312 h 214437"/>
                  <a:gd name="connsiteX6" fmla="*/ 0 w 248493"/>
                  <a:gd name="connsiteY6" fmla="*/ 111615 h 214437"/>
                  <a:gd name="connsiteX7" fmla="*/ 2826 w 248493"/>
                  <a:gd name="connsiteY7" fmla="*/ 116717 h 214437"/>
                  <a:gd name="connsiteX8" fmla="*/ 81578 w 248493"/>
                  <a:gd name="connsiteY8" fmla="*/ 131296 h 214437"/>
                  <a:gd name="connsiteX9" fmla="*/ 115508 w 248493"/>
                  <a:gd name="connsiteY9" fmla="*/ 214438 h 214437"/>
                  <a:gd name="connsiteX10" fmla="*/ 186444 w 248493"/>
                  <a:gd name="connsiteY10" fmla="*/ 210656 h 214437"/>
                  <a:gd name="connsiteX11" fmla="*/ 120908 w 248493"/>
                  <a:gd name="connsiteY11" fmla="*/ 45215 h 214437"/>
                  <a:gd name="connsiteX12" fmla="*/ 205 w 248493"/>
                  <a:gd name="connsiteY12" fmla="*/ 54190 h 214437"/>
                  <a:gd name="connsiteX13" fmla="*/ 2621 w 248493"/>
                  <a:gd name="connsiteY13" fmla="*/ 59520 h 214437"/>
                  <a:gd name="connsiteX14" fmla="*/ 118744 w 248493"/>
                  <a:gd name="connsiteY14" fmla="*/ 50614 h 214437"/>
                  <a:gd name="connsiteX15" fmla="*/ 180861 w 248493"/>
                  <a:gd name="connsiteY15" fmla="*/ 212387 h 214437"/>
                  <a:gd name="connsiteX16" fmla="*/ 248493 w 248493"/>
                  <a:gd name="connsiteY16" fmla="*/ 202046 h 214437"/>
                  <a:gd name="connsiteX17" fmla="*/ 247445 w 248493"/>
                  <a:gd name="connsiteY17" fmla="*/ 202342 h 214437"/>
                  <a:gd name="connsiteX18" fmla="*/ 242888 w 248493"/>
                  <a:gd name="connsiteY18" fmla="*/ 203504 h 214437"/>
                  <a:gd name="connsiteX19" fmla="*/ 242842 w 248493"/>
                  <a:gd name="connsiteY19" fmla="*/ 203504 h 214437"/>
                  <a:gd name="connsiteX20" fmla="*/ 241543 w 248493"/>
                  <a:gd name="connsiteY20" fmla="*/ 198606 h 214437"/>
                  <a:gd name="connsiteX21" fmla="*/ 241429 w 248493"/>
                  <a:gd name="connsiteY21" fmla="*/ 198082 h 214437"/>
                  <a:gd name="connsiteX22" fmla="*/ 240677 w 248493"/>
                  <a:gd name="connsiteY22" fmla="*/ 195212 h 214437"/>
                  <a:gd name="connsiteX23" fmla="*/ 240677 w 248493"/>
                  <a:gd name="connsiteY23" fmla="*/ 195167 h 214437"/>
                  <a:gd name="connsiteX24" fmla="*/ 161333 w 248493"/>
                  <a:gd name="connsiteY24" fmla="*/ 3189 h 214437"/>
                  <a:gd name="connsiteX25" fmla="*/ 166232 w 248493"/>
                  <a:gd name="connsiteY25" fmla="*/ 0 h 214437"/>
                  <a:gd name="connsiteX26" fmla="*/ 248493 w 248493"/>
                  <a:gd name="connsiteY26" fmla="*/ 202046 h 214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48493" h="214437">
                    <a:moveTo>
                      <a:pt x="44093" y="197559"/>
                    </a:moveTo>
                    <a:lnTo>
                      <a:pt x="14401" y="188675"/>
                    </a:lnTo>
                    <a:lnTo>
                      <a:pt x="13444" y="194438"/>
                    </a:lnTo>
                    <a:lnTo>
                      <a:pt x="39239" y="201476"/>
                    </a:lnTo>
                    <a:close/>
                    <a:moveTo>
                      <a:pt x="121250" y="213390"/>
                    </a:moveTo>
                    <a:cubicBezTo>
                      <a:pt x="120977" y="211841"/>
                      <a:pt x="114095" y="174393"/>
                      <a:pt x="86568" y="128312"/>
                    </a:cubicBezTo>
                    <a:cubicBezTo>
                      <a:pt x="57902" y="80294"/>
                      <a:pt x="570" y="111319"/>
                      <a:pt x="0" y="111615"/>
                    </a:cubicBezTo>
                    <a:lnTo>
                      <a:pt x="2826" y="116717"/>
                    </a:lnTo>
                    <a:cubicBezTo>
                      <a:pt x="4968" y="115533"/>
                      <a:pt x="55760" y="88062"/>
                      <a:pt x="81578" y="131296"/>
                    </a:cubicBezTo>
                    <a:cubicBezTo>
                      <a:pt x="108489" y="176420"/>
                      <a:pt x="115439" y="214050"/>
                      <a:pt x="115508" y="214438"/>
                    </a:cubicBezTo>
                    <a:close/>
                    <a:moveTo>
                      <a:pt x="186444" y="210656"/>
                    </a:moveTo>
                    <a:cubicBezTo>
                      <a:pt x="178195" y="184119"/>
                      <a:pt x="136312" y="51366"/>
                      <a:pt x="120908" y="45215"/>
                    </a:cubicBezTo>
                    <a:cubicBezTo>
                      <a:pt x="115417" y="43029"/>
                      <a:pt x="65422" y="24646"/>
                      <a:pt x="205" y="54190"/>
                    </a:cubicBezTo>
                    <a:lnTo>
                      <a:pt x="2621" y="59520"/>
                    </a:lnTo>
                    <a:cubicBezTo>
                      <a:pt x="65627" y="30956"/>
                      <a:pt x="113480" y="48541"/>
                      <a:pt x="118744" y="50614"/>
                    </a:cubicBezTo>
                    <a:cubicBezTo>
                      <a:pt x="127243" y="54031"/>
                      <a:pt x="157026" y="135555"/>
                      <a:pt x="180861" y="212387"/>
                    </a:cubicBezTo>
                    <a:close/>
                    <a:moveTo>
                      <a:pt x="248493" y="202046"/>
                    </a:moveTo>
                    <a:lnTo>
                      <a:pt x="247445" y="202342"/>
                    </a:lnTo>
                    <a:lnTo>
                      <a:pt x="242888" y="203504"/>
                    </a:lnTo>
                    <a:lnTo>
                      <a:pt x="242842" y="203504"/>
                    </a:lnTo>
                    <a:cubicBezTo>
                      <a:pt x="242774" y="203322"/>
                      <a:pt x="242363" y="201636"/>
                      <a:pt x="241543" y="198606"/>
                    </a:cubicBezTo>
                    <a:cubicBezTo>
                      <a:pt x="241498" y="198424"/>
                      <a:pt x="241498" y="198265"/>
                      <a:pt x="241429" y="198082"/>
                    </a:cubicBezTo>
                    <a:cubicBezTo>
                      <a:pt x="241201" y="197194"/>
                      <a:pt x="240973" y="196283"/>
                      <a:pt x="240677" y="195212"/>
                    </a:cubicBezTo>
                    <a:cubicBezTo>
                      <a:pt x="240677" y="195167"/>
                      <a:pt x="240677" y="195167"/>
                      <a:pt x="240677" y="195167"/>
                    </a:cubicBezTo>
                    <a:cubicBezTo>
                      <a:pt x="232269" y="164142"/>
                      <a:pt x="200823" y="55261"/>
                      <a:pt x="161333" y="3189"/>
                    </a:cubicBezTo>
                    <a:cubicBezTo>
                      <a:pt x="163042" y="2027"/>
                      <a:pt x="164659" y="934"/>
                      <a:pt x="166232" y="0"/>
                    </a:cubicBezTo>
                    <a:cubicBezTo>
                      <a:pt x="212786" y="61502"/>
                      <a:pt x="246853" y="195577"/>
                      <a:pt x="248493" y="202046"/>
                    </a:cubicBezTo>
                  </a:path>
                </a:pathLst>
              </a:custGeom>
              <a:solidFill>
                <a:srgbClr val="100F0D"/>
              </a:solidFill>
              <a:ln w="58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144" name="Forma libre: forma 143">
                <a:extLst>
                  <a:ext uri="{FF2B5EF4-FFF2-40B4-BE49-F238E27FC236}">
                    <a16:creationId xmlns:a16="http://schemas.microsoft.com/office/drawing/2014/main" xmlns="" id="{F134D17F-0A50-4DF8-BD44-98AC172C8846}"/>
                  </a:ext>
                </a:extLst>
              </p:cNvPr>
              <p:cNvSpPr/>
              <p:nvPr/>
            </p:nvSpPr>
            <p:spPr>
              <a:xfrm>
                <a:off x="1675553" y="5910765"/>
                <a:ext cx="862981" cy="1325760"/>
              </a:xfrm>
              <a:custGeom>
                <a:avLst/>
                <a:gdLst>
                  <a:gd name="connsiteX0" fmla="*/ 72748 w 862981"/>
                  <a:gd name="connsiteY0" fmla="*/ 78907 h 1325760"/>
                  <a:gd name="connsiteX1" fmla="*/ 35878 w 862981"/>
                  <a:gd name="connsiteY1" fmla="*/ 2 h 1325760"/>
                  <a:gd name="connsiteX2" fmla="*/ 34 w 862981"/>
                  <a:gd name="connsiteY2" fmla="*/ 78907 h 1325760"/>
                  <a:gd name="connsiteX3" fmla="*/ 36380 w 862981"/>
                  <a:gd name="connsiteY3" fmla="*/ 143120 h 1325760"/>
                  <a:gd name="connsiteX4" fmla="*/ 72748 w 862981"/>
                  <a:gd name="connsiteY4" fmla="*/ 78907 h 1325760"/>
                  <a:gd name="connsiteX5" fmla="*/ 862981 w 862981"/>
                  <a:gd name="connsiteY5" fmla="*/ 1274122 h 1325760"/>
                  <a:gd name="connsiteX6" fmla="*/ 848489 w 862981"/>
                  <a:gd name="connsiteY6" fmla="*/ 1215603 h 1325760"/>
                  <a:gd name="connsiteX7" fmla="*/ 829621 w 862981"/>
                  <a:gd name="connsiteY7" fmla="*/ 1249020 h 1325760"/>
                  <a:gd name="connsiteX8" fmla="*/ 840695 w 862981"/>
                  <a:gd name="connsiteY8" fmla="*/ 1281320 h 1325760"/>
                  <a:gd name="connsiteX9" fmla="*/ 129260 w 862981"/>
                  <a:gd name="connsiteY9" fmla="*/ 431200 h 1325760"/>
                  <a:gd name="connsiteX10" fmla="*/ 97016 w 862981"/>
                  <a:gd name="connsiteY10" fmla="*/ 407306 h 1325760"/>
                  <a:gd name="connsiteX11" fmla="*/ 65319 w 862981"/>
                  <a:gd name="connsiteY11" fmla="*/ 436052 h 1325760"/>
                  <a:gd name="connsiteX12" fmla="*/ 69786 w 862981"/>
                  <a:gd name="connsiteY12" fmla="*/ 512360 h 1325760"/>
                  <a:gd name="connsiteX13" fmla="*/ 120783 w 862981"/>
                  <a:gd name="connsiteY13" fmla="*/ 466074 h 1325760"/>
                  <a:gd name="connsiteX14" fmla="*/ 129260 w 862981"/>
                  <a:gd name="connsiteY14" fmla="*/ 431200 h 1325760"/>
                  <a:gd name="connsiteX15" fmla="*/ 195274 w 862981"/>
                  <a:gd name="connsiteY15" fmla="*/ 427715 h 1325760"/>
                  <a:gd name="connsiteX16" fmla="*/ 153551 w 862981"/>
                  <a:gd name="connsiteY16" fmla="*/ 466074 h 1325760"/>
                  <a:gd name="connsiteX17" fmla="*/ 182240 w 862981"/>
                  <a:gd name="connsiteY17" fmla="*/ 551722 h 1325760"/>
                  <a:gd name="connsiteX18" fmla="*/ 195274 w 862981"/>
                  <a:gd name="connsiteY18" fmla="*/ 427715 h 1325760"/>
                  <a:gd name="connsiteX19" fmla="*/ 273343 w 862981"/>
                  <a:gd name="connsiteY19" fmla="*/ 416075 h 1325760"/>
                  <a:gd name="connsiteX20" fmla="*/ 249872 w 862981"/>
                  <a:gd name="connsiteY20" fmla="*/ 473774 h 1325760"/>
                  <a:gd name="connsiteX21" fmla="*/ 292689 w 862981"/>
                  <a:gd name="connsiteY21" fmla="*/ 545230 h 1325760"/>
                  <a:gd name="connsiteX22" fmla="*/ 316160 w 862981"/>
                  <a:gd name="connsiteY22" fmla="*/ 460243 h 1325760"/>
                  <a:gd name="connsiteX23" fmla="*/ 273343 w 862981"/>
                  <a:gd name="connsiteY23" fmla="*/ 416075 h 1325760"/>
                  <a:gd name="connsiteX24" fmla="*/ 409792 w 862981"/>
                  <a:gd name="connsiteY24" fmla="*/ 430358 h 1325760"/>
                  <a:gd name="connsiteX25" fmla="*/ 358225 w 862981"/>
                  <a:gd name="connsiteY25" fmla="*/ 376372 h 1325760"/>
                  <a:gd name="connsiteX26" fmla="*/ 347059 w 862981"/>
                  <a:gd name="connsiteY26" fmla="*/ 465345 h 1325760"/>
                  <a:gd name="connsiteX27" fmla="*/ 409792 w 862981"/>
                  <a:gd name="connsiteY27" fmla="*/ 430358 h 1325760"/>
                  <a:gd name="connsiteX28" fmla="*/ 793572 w 862981"/>
                  <a:gd name="connsiteY28" fmla="*/ 1226560 h 1325760"/>
                  <a:gd name="connsiteX29" fmla="*/ 778327 w 862981"/>
                  <a:gd name="connsiteY29" fmla="*/ 1245853 h 1325760"/>
                  <a:gd name="connsiteX30" fmla="*/ 800203 w 862981"/>
                  <a:gd name="connsiteY30" fmla="*/ 1305920 h 1325760"/>
                  <a:gd name="connsiteX31" fmla="*/ 826362 w 862981"/>
                  <a:gd name="connsiteY31" fmla="*/ 1295010 h 1325760"/>
                  <a:gd name="connsiteX32" fmla="*/ 793572 w 862981"/>
                  <a:gd name="connsiteY32" fmla="*/ 1226560 h 1325760"/>
                  <a:gd name="connsiteX33" fmla="*/ 726236 w 862981"/>
                  <a:gd name="connsiteY33" fmla="*/ 1247357 h 1325760"/>
                  <a:gd name="connsiteX34" fmla="*/ 742620 w 862981"/>
                  <a:gd name="connsiteY34" fmla="*/ 1320795 h 1325760"/>
                  <a:gd name="connsiteX35" fmla="*/ 765453 w 862981"/>
                  <a:gd name="connsiteY35" fmla="*/ 1311866 h 1325760"/>
                  <a:gd name="connsiteX36" fmla="*/ 726236 w 862981"/>
                  <a:gd name="connsiteY36" fmla="*/ 1247357 h 1325760"/>
                  <a:gd name="connsiteX37" fmla="*/ 680069 w 862981"/>
                  <a:gd name="connsiteY37" fmla="*/ 1325761 h 1325760"/>
                  <a:gd name="connsiteX38" fmla="*/ 680069 w 862981"/>
                  <a:gd name="connsiteY38" fmla="*/ 1257972 h 1325760"/>
                  <a:gd name="connsiteX39" fmla="*/ 704383 w 862981"/>
                  <a:gd name="connsiteY39" fmla="*/ 1316831 h 1325760"/>
                  <a:gd name="connsiteX40" fmla="*/ 680069 w 862981"/>
                  <a:gd name="connsiteY40" fmla="*/ 1325761 h 132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862981" h="1325760">
                    <a:moveTo>
                      <a:pt x="72748" y="78907"/>
                    </a:moveTo>
                    <a:cubicBezTo>
                      <a:pt x="72748" y="78907"/>
                      <a:pt x="74275" y="-454"/>
                      <a:pt x="35878" y="2"/>
                    </a:cubicBezTo>
                    <a:cubicBezTo>
                      <a:pt x="-2495" y="458"/>
                      <a:pt x="34" y="78907"/>
                      <a:pt x="34" y="78907"/>
                    </a:cubicBezTo>
                    <a:cubicBezTo>
                      <a:pt x="34" y="78907"/>
                      <a:pt x="2017" y="143120"/>
                      <a:pt x="36380" y="143120"/>
                    </a:cubicBezTo>
                    <a:cubicBezTo>
                      <a:pt x="70743" y="143120"/>
                      <a:pt x="72748" y="78907"/>
                      <a:pt x="72748" y="78907"/>
                    </a:cubicBezTo>
                    <a:close/>
                    <a:moveTo>
                      <a:pt x="862981" y="1274122"/>
                    </a:moveTo>
                    <a:cubicBezTo>
                      <a:pt x="862981" y="1274122"/>
                      <a:pt x="860156" y="1218064"/>
                      <a:pt x="848489" y="1215603"/>
                    </a:cubicBezTo>
                    <a:cubicBezTo>
                      <a:pt x="841972" y="1214191"/>
                      <a:pt x="817703" y="1213462"/>
                      <a:pt x="829621" y="1249020"/>
                    </a:cubicBezTo>
                    <a:cubicBezTo>
                      <a:pt x="841539" y="1284577"/>
                      <a:pt x="840695" y="1281320"/>
                      <a:pt x="840695" y="1281320"/>
                    </a:cubicBezTo>
                    <a:close/>
                    <a:moveTo>
                      <a:pt x="129260" y="431200"/>
                    </a:moveTo>
                    <a:cubicBezTo>
                      <a:pt x="129374" y="414595"/>
                      <a:pt x="112899" y="402477"/>
                      <a:pt x="97016" y="407306"/>
                    </a:cubicBezTo>
                    <a:cubicBezTo>
                      <a:pt x="87058" y="410335"/>
                      <a:pt x="75482" y="418125"/>
                      <a:pt x="65319" y="436052"/>
                    </a:cubicBezTo>
                    <a:cubicBezTo>
                      <a:pt x="41484" y="478124"/>
                      <a:pt x="57435" y="512292"/>
                      <a:pt x="69786" y="512360"/>
                    </a:cubicBezTo>
                    <a:cubicBezTo>
                      <a:pt x="86170" y="512429"/>
                      <a:pt x="105539" y="503181"/>
                      <a:pt x="120783" y="466074"/>
                    </a:cubicBezTo>
                    <a:cubicBezTo>
                      <a:pt x="126958" y="451086"/>
                      <a:pt x="129214" y="439788"/>
                      <a:pt x="129260" y="431200"/>
                    </a:cubicBezTo>
                    <a:close/>
                    <a:moveTo>
                      <a:pt x="195274" y="427715"/>
                    </a:moveTo>
                    <a:cubicBezTo>
                      <a:pt x="195274" y="427715"/>
                      <a:pt x="168818" y="425756"/>
                      <a:pt x="153551" y="466074"/>
                    </a:cubicBezTo>
                    <a:cubicBezTo>
                      <a:pt x="138284" y="506392"/>
                      <a:pt x="151705" y="557599"/>
                      <a:pt x="182240" y="551722"/>
                    </a:cubicBezTo>
                    <a:cubicBezTo>
                      <a:pt x="212775" y="545845"/>
                      <a:pt x="240324" y="433159"/>
                      <a:pt x="195274" y="427715"/>
                    </a:cubicBezTo>
                    <a:close/>
                    <a:moveTo>
                      <a:pt x="273343" y="416075"/>
                    </a:moveTo>
                    <a:cubicBezTo>
                      <a:pt x="273343" y="416075"/>
                      <a:pt x="248003" y="427237"/>
                      <a:pt x="249872" y="473774"/>
                    </a:cubicBezTo>
                    <a:cubicBezTo>
                      <a:pt x="251740" y="520287"/>
                      <a:pt x="269606" y="550811"/>
                      <a:pt x="292689" y="545230"/>
                    </a:cubicBezTo>
                    <a:cubicBezTo>
                      <a:pt x="315795" y="539649"/>
                      <a:pt x="325457" y="515595"/>
                      <a:pt x="316160" y="460243"/>
                    </a:cubicBezTo>
                    <a:cubicBezTo>
                      <a:pt x="306840" y="404914"/>
                      <a:pt x="273343" y="416075"/>
                      <a:pt x="273343" y="416075"/>
                    </a:cubicBezTo>
                    <a:close/>
                    <a:moveTo>
                      <a:pt x="409792" y="430358"/>
                    </a:moveTo>
                    <a:cubicBezTo>
                      <a:pt x="409792" y="430358"/>
                      <a:pt x="388007" y="374892"/>
                      <a:pt x="358225" y="376372"/>
                    </a:cubicBezTo>
                    <a:cubicBezTo>
                      <a:pt x="328442" y="377876"/>
                      <a:pt x="323976" y="426986"/>
                      <a:pt x="347059" y="465345"/>
                    </a:cubicBezTo>
                    <a:cubicBezTo>
                      <a:pt x="370142" y="503682"/>
                      <a:pt x="437911" y="501814"/>
                      <a:pt x="409792" y="430358"/>
                    </a:cubicBezTo>
                    <a:close/>
                    <a:moveTo>
                      <a:pt x="793572" y="1226560"/>
                    </a:moveTo>
                    <a:cubicBezTo>
                      <a:pt x="779900" y="1230432"/>
                      <a:pt x="778851" y="1237425"/>
                      <a:pt x="778327" y="1245853"/>
                    </a:cubicBezTo>
                    <a:cubicBezTo>
                      <a:pt x="777780" y="1254304"/>
                      <a:pt x="800203" y="1305920"/>
                      <a:pt x="800203" y="1305920"/>
                    </a:cubicBezTo>
                    <a:lnTo>
                      <a:pt x="826362" y="1295010"/>
                    </a:lnTo>
                    <a:cubicBezTo>
                      <a:pt x="814285" y="1219066"/>
                      <a:pt x="807107" y="1222710"/>
                      <a:pt x="793572" y="1226560"/>
                    </a:cubicBezTo>
                    <a:close/>
                    <a:moveTo>
                      <a:pt x="726236" y="1247357"/>
                    </a:moveTo>
                    <a:cubicBezTo>
                      <a:pt x="705955" y="1263211"/>
                      <a:pt x="742620" y="1320795"/>
                      <a:pt x="742620" y="1320795"/>
                    </a:cubicBezTo>
                    <a:lnTo>
                      <a:pt x="765453" y="1311866"/>
                    </a:lnTo>
                    <a:cubicBezTo>
                      <a:pt x="756520" y="1248837"/>
                      <a:pt x="746516" y="1231503"/>
                      <a:pt x="726236" y="1247357"/>
                    </a:cubicBezTo>
                    <a:close/>
                    <a:moveTo>
                      <a:pt x="680069" y="1325761"/>
                    </a:moveTo>
                    <a:cubicBezTo>
                      <a:pt x="651768" y="1272163"/>
                      <a:pt x="665668" y="1261753"/>
                      <a:pt x="680069" y="1257972"/>
                    </a:cubicBezTo>
                    <a:cubicBezTo>
                      <a:pt x="694471" y="1254213"/>
                      <a:pt x="704383" y="1316831"/>
                      <a:pt x="704383" y="1316831"/>
                    </a:cubicBezTo>
                    <a:lnTo>
                      <a:pt x="680069" y="1325761"/>
                    </a:lnTo>
                  </a:path>
                </a:pathLst>
              </a:custGeom>
              <a:solidFill>
                <a:srgbClr val="A52721"/>
              </a:solidFill>
              <a:ln w="58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 dirty="0"/>
              </a:p>
            </p:txBody>
          </p:sp>
          <p:sp>
            <p:nvSpPr>
              <p:cNvPr id="145" name="Forma libre: forma 144">
                <a:extLst>
                  <a:ext uri="{FF2B5EF4-FFF2-40B4-BE49-F238E27FC236}">
                    <a16:creationId xmlns:a16="http://schemas.microsoft.com/office/drawing/2014/main" xmlns="" id="{E5FF8685-3844-4418-8625-347472594A7E}"/>
                  </a:ext>
                </a:extLst>
              </p:cNvPr>
              <p:cNvSpPr/>
              <p:nvPr/>
            </p:nvSpPr>
            <p:spPr>
              <a:xfrm>
                <a:off x="1884089" y="5872818"/>
                <a:ext cx="374184" cy="97527"/>
              </a:xfrm>
              <a:custGeom>
                <a:avLst/>
                <a:gdLst>
                  <a:gd name="connsiteX0" fmla="*/ 373139 w 374184"/>
                  <a:gd name="connsiteY0" fmla="*/ 12163 h 97527"/>
                  <a:gd name="connsiteX1" fmla="*/ 269594 w 374184"/>
                  <a:gd name="connsiteY1" fmla="*/ 65443 h 97527"/>
                  <a:gd name="connsiteX2" fmla="*/ 362087 w 374184"/>
                  <a:gd name="connsiteY2" fmla="*/ 72048 h 97527"/>
                  <a:gd name="connsiteX3" fmla="*/ 373139 w 374184"/>
                  <a:gd name="connsiteY3" fmla="*/ 12163 h 97527"/>
                  <a:gd name="connsiteX4" fmla="*/ 0 w 374184"/>
                  <a:gd name="connsiteY4" fmla="*/ 14829 h 97527"/>
                  <a:gd name="connsiteX5" fmla="*/ 84153 w 374184"/>
                  <a:gd name="connsiteY5" fmla="*/ 2164 h 97527"/>
                  <a:gd name="connsiteX6" fmla="*/ 153425 w 374184"/>
                  <a:gd name="connsiteY6" fmla="*/ 64691 h 97527"/>
                  <a:gd name="connsiteX7" fmla="*/ 0 w 374184"/>
                  <a:gd name="connsiteY7" fmla="*/ 14829 h 97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4184" h="97527">
                    <a:moveTo>
                      <a:pt x="373139" y="12163"/>
                    </a:moveTo>
                    <a:cubicBezTo>
                      <a:pt x="373139" y="12163"/>
                      <a:pt x="297144" y="0"/>
                      <a:pt x="269594" y="65443"/>
                    </a:cubicBezTo>
                    <a:cubicBezTo>
                      <a:pt x="269594" y="65443"/>
                      <a:pt x="301177" y="133004"/>
                      <a:pt x="362087" y="72048"/>
                    </a:cubicBezTo>
                    <a:cubicBezTo>
                      <a:pt x="362087" y="72048"/>
                      <a:pt x="378402" y="29589"/>
                      <a:pt x="373139" y="12163"/>
                    </a:cubicBezTo>
                    <a:close/>
                    <a:moveTo>
                      <a:pt x="0" y="14829"/>
                    </a:moveTo>
                    <a:cubicBezTo>
                      <a:pt x="0" y="14829"/>
                      <a:pt x="23083" y="-6766"/>
                      <a:pt x="84153" y="2164"/>
                    </a:cubicBezTo>
                    <a:cubicBezTo>
                      <a:pt x="145222" y="11093"/>
                      <a:pt x="153425" y="64691"/>
                      <a:pt x="153425" y="64691"/>
                    </a:cubicBezTo>
                    <a:cubicBezTo>
                      <a:pt x="77453" y="142867"/>
                      <a:pt x="0" y="14829"/>
                      <a:pt x="0" y="14829"/>
                    </a:cubicBezTo>
                  </a:path>
                </a:pathLst>
              </a:custGeom>
              <a:solidFill>
                <a:srgbClr val="FFFFFF"/>
              </a:solidFill>
              <a:ln w="58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146" name="Forma libre: forma 145">
                <a:extLst>
                  <a:ext uri="{FF2B5EF4-FFF2-40B4-BE49-F238E27FC236}">
                    <a16:creationId xmlns:a16="http://schemas.microsoft.com/office/drawing/2014/main" xmlns="" id="{F2599865-469A-4C17-B8C5-6CD00330FAAA}"/>
                  </a:ext>
                </a:extLst>
              </p:cNvPr>
              <p:cNvSpPr/>
              <p:nvPr/>
            </p:nvSpPr>
            <p:spPr>
              <a:xfrm>
                <a:off x="1610547" y="5358402"/>
                <a:ext cx="807966" cy="603573"/>
              </a:xfrm>
              <a:custGeom>
                <a:avLst/>
                <a:gdLst>
                  <a:gd name="connsiteX0" fmla="*/ 301343 w 807966"/>
                  <a:gd name="connsiteY0" fmla="*/ 425512 h 603573"/>
                  <a:gd name="connsiteX1" fmla="*/ 387751 w 807966"/>
                  <a:gd name="connsiteY1" fmla="*/ 465215 h 603573"/>
                  <a:gd name="connsiteX2" fmla="*/ 454267 w 807966"/>
                  <a:gd name="connsiteY2" fmla="*/ 470681 h 603573"/>
                  <a:gd name="connsiteX3" fmla="*/ 301343 w 807966"/>
                  <a:gd name="connsiteY3" fmla="*/ 425512 h 603573"/>
                  <a:gd name="connsiteX4" fmla="*/ 579300 w 807966"/>
                  <a:gd name="connsiteY4" fmla="*/ 479770 h 603573"/>
                  <a:gd name="connsiteX5" fmla="*/ 659806 w 807966"/>
                  <a:gd name="connsiteY5" fmla="*/ 444873 h 603573"/>
                  <a:gd name="connsiteX6" fmla="*/ 586819 w 807966"/>
                  <a:gd name="connsiteY6" fmla="*/ 437425 h 603573"/>
                  <a:gd name="connsiteX7" fmla="*/ 548947 w 807966"/>
                  <a:gd name="connsiteY7" fmla="*/ 460568 h 603573"/>
                  <a:gd name="connsiteX8" fmla="*/ 543137 w 807966"/>
                  <a:gd name="connsiteY8" fmla="*/ 483369 h 603573"/>
                  <a:gd name="connsiteX9" fmla="*/ 579300 w 807966"/>
                  <a:gd name="connsiteY9" fmla="*/ 479770 h 603573"/>
                  <a:gd name="connsiteX10" fmla="*/ 586797 w 807966"/>
                  <a:gd name="connsiteY10" fmla="*/ 410318 h 603573"/>
                  <a:gd name="connsiteX11" fmla="*/ 379662 w 807966"/>
                  <a:gd name="connsiteY11" fmla="*/ 239707 h 603573"/>
                  <a:gd name="connsiteX12" fmla="*/ 441916 w 807966"/>
                  <a:gd name="connsiteY12" fmla="*/ 368884 h 603573"/>
                  <a:gd name="connsiteX13" fmla="*/ 586797 w 807966"/>
                  <a:gd name="connsiteY13" fmla="*/ 410318 h 603573"/>
                  <a:gd name="connsiteX14" fmla="*/ 683459 w 807966"/>
                  <a:gd name="connsiteY14" fmla="*/ 407904 h 603573"/>
                  <a:gd name="connsiteX15" fmla="*/ 619701 w 807966"/>
                  <a:gd name="connsiteY15" fmla="*/ 412619 h 603573"/>
                  <a:gd name="connsiteX16" fmla="*/ 567610 w 807966"/>
                  <a:gd name="connsiteY16" fmla="*/ 416810 h 603573"/>
                  <a:gd name="connsiteX17" fmla="*/ 438020 w 807966"/>
                  <a:gd name="connsiteY17" fmla="*/ 373212 h 603573"/>
                  <a:gd name="connsiteX18" fmla="*/ 376745 w 807966"/>
                  <a:gd name="connsiteY18" fmla="*/ 257041 h 603573"/>
                  <a:gd name="connsiteX19" fmla="*/ 205523 w 807966"/>
                  <a:gd name="connsiteY19" fmla="*/ 401207 h 603573"/>
                  <a:gd name="connsiteX20" fmla="*/ 137048 w 807966"/>
                  <a:gd name="connsiteY20" fmla="*/ 477652 h 603573"/>
                  <a:gd name="connsiteX21" fmla="*/ 49591 w 807966"/>
                  <a:gd name="connsiteY21" fmla="*/ 414669 h 603573"/>
                  <a:gd name="connsiteX22" fmla="*/ 21996 w 807966"/>
                  <a:gd name="connsiteY22" fmla="*/ 360365 h 603573"/>
                  <a:gd name="connsiteX23" fmla="*/ 140352 w 807966"/>
                  <a:gd name="connsiteY23" fmla="*/ 267451 h 603573"/>
                  <a:gd name="connsiteX24" fmla="*/ 204087 w 807966"/>
                  <a:gd name="connsiteY24" fmla="*/ 197316 h 603573"/>
                  <a:gd name="connsiteX25" fmla="*/ 254948 w 807966"/>
                  <a:gd name="connsiteY25" fmla="*/ 143923 h 603573"/>
                  <a:gd name="connsiteX26" fmla="*/ 356260 w 807966"/>
                  <a:gd name="connsiteY26" fmla="*/ 146383 h 603573"/>
                  <a:gd name="connsiteX27" fmla="*/ 224801 w 807966"/>
                  <a:gd name="connsiteY27" fmla="*/ 257611 h 603573"/>
                  <a:gd name="connsiteX28" fmla="*/ 228971 w 807966"/>
                  <a:gd name="connsiteY28" fmla="*/ 258932 h 603573"/>
                  <a:gd name="connsiteX29" fmla="*/ 365739 w 807966"/>
                  <a:gd name="connsiteY29" fmla="*/ 149640 h 603573"/>
                  <a:gd name="connsiteX30" fmla="*/ 376563 w 807966"/>
                  <a:gd name="connsiteY30" fmla="*/ 149686 h 603573"/>
                  <a:gd name="connsiteX31" fmla="*/ 390987 w 807966"/>
                  <a:gd name="connsiteY31" fmla="*/ 142829 h 603573"/>
                  <a:gd name="connsiteX32" fmla="*/ 391078 w 807966"/>
                  <a:gd name="connsiteY32" fmla="*/ 142807 h 603573"/>
                  <a:gd name="connsiteX33" fmla="*/ 391329 w 807966"/>
                  <a:gd name="connsiteY33" fmla="*/ 142761 h 603573"/>
                  <a:gd name="connsiteX34" fmla="*/ 394701 w 807966"/>
                  <a:gd name="connsiteY34" fmla="*/ 142351 h 603573"/>
                  <a:gd name="connsiteX35" fmla="*/ 532130 w 807966"/>
                  <a:gd name="connsiteY35" fmla="*/ 231962 h 603573"/>
                  <a:gd name="connsiteX36" fmla="*/ 695309 w 807966"/>
                  <a:gd name="connsiteY36" fmla="*/ 301664 h 603573"/>
                  <a:gd name="connsiteX37" fmla="*/ 807831 w 807966"/>
                  <a:gd name="connsiteY37" fmla="*/ 279273 h 603573"/>
                  <a:gd name="connsiteX38" fmla="*/ 683459 w 807966"/>
                  <a:gd name="connsiteY38" fmla="*/ 407904 h 603573"/>
                  <a:gd name="connsiteX39" fmla="*/ 543137 w 807966"/>
                  <a:gd name="connsiteY39" fmla="*/ 579859 h 603573"/>
                  <a:gd name="connsiteX40" fmla="*/ 612204 w 807966"/>
                  <a:gd name="connsiteY40" fmla="*/ 531956 h 603573"/>
                  <a:gd name="connsiteX41" fmla="*/ 579755 w 807966"/>
                  <a:gd name="connsiteY41" fmla="*/ 580839 h 603573"/>
                  <a:gd name="connsiteX42" fmla="*/ 647114 w 807966"/>
                  <a:gd name="connsiteY42" fmla="*/ 534621 h 603573"/>
                  <a:gd name="connsiteX43" fmla="*/ 647387 w 807966"/>
                  <a:gd name="connsiteY43" fmla="*/ 534689 h 603573"/>
                  <a:gd name="connsiteX44" fmla="*/ 679654 w 807966"/>
                  <a:gd name="connsiteY44" fmla="*/ 504918 h 603573"/>
                  <a:gd name="connsiteX45" fmla="*/ 610153 w 807966"/>
                  <a:gd name="connsiteY45" fmla="*/ 517833 h 603573"/>
                  <a:gd name="connsiteX46" fmla="*/ 543137 w 807966"/>
                  <a:gd name="connsiteY46" fmla="*/ 579859 h 603573"/>
                  <a:gd name="connsiteX47" fmla="*/ 113782 w 807966"/>
                  <a:gd name="connsiteY47" fmla="*/ 177681 h 603573"/>
                  <a:gd name="connsiteX48" fmla="*/ 111002 w 807966"/>
                  <a:gd name="connsiteY48" fmla="*/ 177817 h 603573"/>
                  <a:gd name="connsiteX49" fmla="*/ 91793 w 807966"/>
                  <a:gd name="connsiteY49" fmla="*/ 201803 h 603573"/>
                  <a:gd name="connsiteX50" fmla="*/ 123512 w 807966"/>
                  <a:gd name="connsiteY50" fmla="*/ 263419 h 603573"/>
                  <a:gd name="connsiteX51" fmla="*/ 137071 w 807966"/>
                  <a:gd name="connsiteY51" fmla="*/ 263693 h 603573"/>
                  <a:gd name="connsiteX52" fmla="*/ 149923 w 807966"/>
                  <a:gd name="connsiteY52" fmla="*/ 207589 h 603573"/>
                  <a:gd name="connsiteX53" fmla="*/ 113782 w 807966"/>
                  <a:gd name="connsiteY53" fmla="*/ 177681 h 603573"/>
                  <a:gd name="connsiteX54" fmla="*/ 599170 w 807966"/>
                  <a:gd name="connsiteY54" fmla="*/ 104197 h 603573"/>
                  <a:gd name="connsiteX55" fmla="*/ 383969 w 807966"/>
                  <a:gd name="connsiteY55" fmla="*/ 138433 h 603573"/>
                  <a:gd name="connsiteX56" fmla="*/ 390281 w 807966"/>
                  <a:gd name="connsiteY56" fmla="*/ 136930 h 603573"/>
                  <a:gd name="connsiteX57" fmla="*/ 390395 w 807966"/>
                  <a:gd name="connsiteY57" fmla="*/ 136930 h 603573"/>
                  <a:gd name="connsiteX58" fmla="*/ 531151 w 807966"/>
                  <a:gd name="connsiteY58" fmla="*/ 182578 h 603573"/>
                  <a:gd name="connsiteX59" fmla="*/ 797099 w 807966"/>
                  <a:gd name="connsiteY59" fmla="*/ 227133 h 603573"/>
                  <a:gd name="connsiteX60" fmla="*/ 725114 w 807966"/>
                  <a:gd name="connsiteY60" fmla="*/ 123058 h 603573"/>
                  <a:gd name="connsiteX61" fmla="*/ 599170 w 807966"/>
                  <a:gd name="connsiteY61" fmla="*/ 104197 h 603573"/>
                  <a:gd name="connsiteX62" fmla="*/ 133835 w 807966"/>
                  <a:gd name="connsiteY62" fmla="*/ 268453 h 603573"/>
                  <a:gd name="connsiteX63" fmla="*/ 122533 w 807966"/>
                  <a:gd name="connsiteY63" fmla="*/ 267679 h 603573"/>
                  <a:gd name="connsiteX64" fmla="*/ 87418 w 807966"/>
                  <a:gd name="connsiteY64" fmla="*/ 201553 h 603573"/>
                  <a:gd name="connsiteX65" fmla="*/ 110501 w 807966"/>
                  <a:gd name="connsiteY65" fmla="*/ 173467 h 603573"/>
                  <a:gd name="connsiteX66" fmla="*/ 154115 w 807966"/>
                  <a:gd name="connsiteY66" fmla="*/ 206359 h 603573"/>
                  <a:gd name="connsiteX67" fmla="*/ 143793 w 807966"/>
                  <a:gd name="connsiteY67" fmla="*/ 261984 h 603573"/>
                  <a:gd name="connsiteX68" fmla="*/ 200031 w 807966"/>
                  <a:gd name="connsiteY68" fmla="*/ 195653 h 603573"/>
                  <a:gd name="connsiteX69" fmla="*/ 253308 w 807966"/>
                  <a:gd name="connsiteY69" fmla="*/ 139868 h 603573"/>
                  <a:gd name="connsiteX70" fmla="*/ 366377 w 807966"/>
                  <a:gd name="connsiteY70" fmla="*/ 145449 h 603573"/>
                  <a:gd name="connsiteX71" fmla="*/ 369043 w 807966"/>
                  <a:gd name="connsiteY71" fmla="*/ 146611 h 603573"/>
                  <a:gd name="connsiteX72" fmla="*/ 226715 w 807966"/>
                  <a:gd name="connsiteY72" fmla="*/ 78571 h 603573"/>
                  <a:gd name="connsiteX73" fmla="*/ 227057 w 807966"/>
                  <a:gd name="connsiteY73" fmla="*/ 75678 h 603573"/>
                  <a:gd name="connsiteX74" fmla="*/ 371869 w 807966"/>
                  <a:gd name="connsiteY74" fmla="*/ 145426 h 603573"/>
                  <a:gd name="connsiteX75" fmla="*/ 601084 w 807966"/>
                  <a:gd name="connsiteY75" fmla="*/ 98685 h 603573"/>
                  <a:gd name="connsiteX76" fmla="*/ 718802 w 807966"/>
                  <a:gd name="connsiteY76" fmla="*/ 117500 h 603573"/>
                  <a:gd name="connsiteX77" fmla="*/ 558039 w 807966"/>
                  <a:gd name="connsiteY77" fmla="*/ 59779 h 603573"/>
                  <a:gd name="connsiteX78" fmla="*/ 158855 w 807966"/>
                  <a:gd name="connsiteY78" fmla="*/ 19073 h 603573"/>
                  <a:gd name="connsiteX79" fmla="*/ 20355 w 807966"/>
                  <a:gd name="connsiteY79" fmla="*/ 356265 h 603573"/>
                  <a:gd name="connsiteX80" fmla="*/ 133835 w 807966"/>
                  <a:gd name="connsiteY80" fmla="*/ 268453 h 603573"/>
                  <a:gd name="connsiteX81" fmla="*/ 527368 w 807966"/>
                  <a:gd name="connsiteY81" fmla="*/ 187020 h 603573"/>
                  <a:gd name="connsiteX82" fmla="*/ 413319 w 807966"/>
                  <a:gd name="connsiteY82" fmla="*/ 138502 h 603573"/>
                  <a:gd name="connsiteX83" fmla="*/ 536346 w 807966"/>
                  <a:gd name="connsiteY83" fmla="*/ 227953 h 603573"/>
                  <a:gd name="connsiteX84" fmla="*/ 807421 w 807966"/>
                  <a:gd name="connsiteY84" fmla="*/ 273077 h 603573"/>
                  <a:gd name="connsiteX85" fmla="*/ 798967 w 807966"/>
                  <a:gd name="connsiteY85" fmla="*/ 232736 h 603573"/>
                  <a:gd name="connsiteX86" fmla="*/ 702304 w 807966"/>
                  <a:gd name="connsiteY86" fmla="*/ 258909 h 603573"/>
                  <a:gd name="connsiteX87" fmla="*/ 527368 w 807966"/>
                  <a:gd name="connsiteY87" fmla="*/ 187020 h 603573"/>
                  <a:gd name="connsiteX88" fmla="*/ 426968 w 807966"/>
                  <a:gd name="connsiteY88" fmla="*/ 579108 h 603573"/>
                  <a:gd name="connsiteX89" fmla="*/ 418765 w 807966"/>
                  <a:gd name="connsiteY89" fmla="*/ 556488 h 603573"/>
                  <a:gd name="connsiteX90" fmla="*/ 404614 w 807966"/>
                  <a:gd name="connsiteY90" fmla="*/ 585804 h 603573"/>
                  <a:gd name="connsiteX91" fmla="*/ 356966 w 807966"/>
                  <a:gd name="connsiteY91" fmla="*/ 570930 h 603573"/>
                  <a:gd name="connsiteX92" fmla="*/ 385587 w 807966"/>
                  <a:gd name="connsiteY92" fmla="*/ 526603 h 603573"/>
                  <a:gd name="connsiteX93" fmla="*/ 342565 w 807966"/>
                  <a:gd name="connsiteY93" fmla="*/ 518813 h 603573"/>
                  <a:gd name="connsiteX94" fmla="*/ 280470 w 807966"/>
                  <a:gd name="connsiteY94" fmla="*/ 539541 h 603573"/>
                  <a:gd name="connsiteX95" fmla="*/ 258161 w 807966"/>
                  <a:gd name="connsiteY95" fmla="*/ 499952 h 603573"/>
                  <a:gd name="connsiteX96" fmla="*/ 369864 w 807966"/>
                  <a:gd name="connsiteY96" fmla="*/ 510863 h 603573"/>
                  <a:gd name="connsiteX97" fmla="*/ 426968 w 807966"/>
                  <a:gd name="connsiteY97" fmla="*/ 579108 h 603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807966" h="603573">
                    <a:moveTo>
                      <a:pt x="301343" y="425512"/>
                    </a:moveTo>
                    <a:cubicBezTo>
                      <a:pt x="301343" y="425512"/>
                      <a:pt x="368929" y="450819"/>
                      <a:pt x="387751" y="465215"/>
                    </a:cubicBezTo>
                    <a:cubicBezTo>
                      <a:pt x="406596" y="479611"/>
                      <a:pt x="449299" y="484075"/>
                      <a:pt x="454267" y="470681"/>
                    </a:cubicBezTo>
                    <a:cubicBezTo>
                      <a:pt x="459234" y="457265"/>
                      <a:pt x="418810" y="408883"/>
                      <a:pt x="301343" y="425512"/>
                    </a:cubicBezTo>
                    <a:close/>
                    <a:moveTo>
                      <a:pt x="579300" y="479770"/>
                    </a:moveTo>
                    <a:cubicBezTo>
                      <a:pt x="598714" y="466604"/>
                      <a:pt x="659806" y="444873"/>
                      <a:pt x="659806" y="444873"/>
                    </a:cubicBezTo>
                    <a:cubicBezTo>
                      <a:pt x="659806" y="444873"/>
                      <a:pt x="625375" y="425512"/>
                      <a:pt x="586819" y="437425"/>
                    </a:cubicBezTo>
                    <a:cubicBezTo>
                      <a:pt x="564465" y="444327"/>
                      <a:pt x="555647" y="450431"/>
                      <a:pt x="548947" y="460568"/>
                    </a:cubicBezTo>
                    <a:cubicBezTo>
                      <a:pt x="544754" y="466900"/>
                      <a:pt x="536050" y="480659"/>
                      <a:pt x="543137" y="483369"/>
                    </a:cubicBezTo>
                    <a:cubicBezTo>
                      <a:pt x="553368" y="487287"/>
                      <a:pt x="571165" y="485283"/>
                      <a:pt x="579300" y="479770"/>
                    </a:cubicBezTo>
                    <a:close/>
                    <a:moveTo>
                      <a:pt x="586797" y="410318"/>
                    </a:moveTo>
                    <a:cubicBezTo>
                      <a:pt x="435057" y="391275"/>
                      <a:pt x="386703" y="261346"/>
                      <a:pt x="379662" y="239707"/>
                    </a:cubicBezTo>
                    <a:cubicBezTo>
                      <a:pt x="385222" y="278726"/>
                      <a:pt x="400558" y="332302"/>
                      <a:pt x="441916" y="368884"/>
                    </a:cubicBezTo>
                    <a:cubicBezTo>
                      <a:pt x="477396" y="400250"/>
                      <a:pt x="526023" y="414100"/>
                      <a:pt x="586797" y="410318"/>
                    </a:cubicBezTo>
                    <a:close/>
                    <a:moveTo>
                      <a:pt x="683459" y="407904"/>
                    </a:moveTo>
                    <a:cubicBezTo>
                      <a:pt x="660627" y="411503"/>
                      <a:pt x="639412" y="412938"/>
                      <a:pt x="619701" y="412619"/>
                    </a:cubicBezTo>
                    <a:cubicBezTo>
                      <a:pt x="601426" y="415375"/>
                      <a:pt x="584039" y="416810"/>
                      <a:pt x="567610" y="416810"/>
                    </a:cubicBezTo>
                    <a:cubicBezTo>
                      <a:pt x="514243" y="416810"/>
                      <a:pt x="470810" y="402232"/>
                      <a:pt x="438020" y="373212"/>
                    </a:cubicBezTo>
                    <a:cubicBezTo>
                      <a:pt x="401036" y="340502"/>
                      <a:pt x="384265" y="294717"/>
                      <a:pt x="376745" y="257041"/>
                    </a:cubicBezTo>
                    <a:cubicBezTo>
                      <a:pt x="356488" y="405808"/>
                      <a:pt x="205523" y="401207"/>
                      <a:pt x="205523" y="401207"/>
                    </a:cubicBezTo>
                    <a:cubicBezTo>
                      <a:pt x="186678" y="460727"/>
                      <a:pt x="137048" y="477652"/>
                      <a:pt x="137048" y="477652"/>
                    </a:cubicBezTo>
                    <a:cubicBezTo>
                      <a:pt x="93342" y="403189"/>
                      <a:pt x="49591" y="414669"/>
                      <a:pt x="49591" y="414669"/>
                    </a:cubicBezTo>
                    <a:cubicBezTo>
                      <a:pt x="38357" y="396560"/>
                      <a:pt x="29265" y="378405"/>
                      <a:pt x="21996" y="360365"/>
                    </a:cubicBezTo>
                    <a:cubicBezTo>
                      <a:pt x="88352" y="325263"/>
                      <a:pt x="123057" y="293464"/>
                      <a:pt x="140352" y="267451"/>
                    </a:cubicBezTo>
                    <a:cubicBezTo>
                      <a:pt x="160769" y="262759"/>
                      <a:pt x="185288" y="242919"/>
                      <a:pt x="204087" y="197316"/>
                    </a:cubicBezTo>
                    <a:cubicBezTo>
                      <a:pt x="214797" y="171280"/>
                      <a:pt x="231911" y="153308"/>
                      <a:pt x="254948" y="143923"/>
                    </a:cubicBezTo>
                    <a:cubicBezTo>
                      <a:pt x="293071" y="128365"/>
                      <a:pt x="337962" y="140233"/>
                      <a:pt x="356260" y="146383"/>
                    </a:cubicBezTo>
                    <a:cubicBezTo>
                      <a:pt x="256726" y="161121"/>
                      <a:pt x="225120" y="256608"/>
                      <a:pt x="224801" y="257611"/>
                    </a:cubicBezTo>
                    <a:lnTo>
                      <a:pt x="228971" y="258932"/>
                    </a:lnTo>
                    <a:cubicBezTo>
                      <a:pt x="229290" y="257930"/>
                      <a:pt x="261876" y="159435"/>
                      <a:pt x="365739" y="149640"/>
                    </a:cubicBezTo>
                    <a:lnTo>
                      <a:pt x="376563" y="149686"/>
                    </a:lnTo>
                    <a:cubicBezTo>
                      <a:pt x="376722" y="149572"/>
                      <a:pt x="380984" y="146246"/>
                      <a:pt x="390987" y="142829"/>
                    </a:cubicBezTo>
                    <a:cubicBezTo>
                      <a:pt x="391033" y="142829"/>
                      <a:pt x="391056" y="142807"/>
                      <a:pt x="391078" y="142807"/>
                    </a:cubicBezTo>
                    <a:cubicBezTo>
                      <a:pt x="391147" y="142761"/>
                      <a:pt x="391261" y="142761"/>
                      <a:pt x="391329" y="142761"/>
                    </a:cubicBezTo>
                    <a:cubicBezTo>
                      <a:pt x="392377" y="142533"/>
                      <a:pt x="393539" y="142419"/>
                      <a:pt x="394701" y="142351"/>
                    </a:cubicBezTo>
                    <a:cubicBezTo>
                      <a:pt x="417056" y="140962"/>
                      <a:pt x="459052" y="155403"/>
                      <a:pt x="532130" y="231962"/>
                    </a:cubicBezTo>
                    <a:cubicBezTo>
                      <a:pt x="583538" y="285788"/>
                      <a:pt x="643035" y="301664"/>
                      <a:pt x="695309" y="301664"/>
                    </a:cubicBezTo>
                    <a:cubicBezTo>
                      <a:pt x="742432" y="301664"/>
                      <a:pt x="783631" y="288817"/>
                      <a:pt x="807831" y="279273"/>
                    </a:cubicBezTo>
                    <a:cubicBezTo>
                      <a:pt x="810452" y="340092"/>
                      <a:pt x="775155" y="393508"/>
                      <a:pt x="683459" y="407904"/>
                    </a:cubicBezTo>
                    <a:close/>
                    <a:moveTo>
                      <a:pt x="543137" y="579859"/>
                    </a:moveTo>
                    <a:cubicBezTo>
                      <a:pt x="556946" y="543391"/>
                      <a:pt x="587663" y="533550"/>
                      <a:pt x="612204" y="531956"/>
                    </a:cubicBezTo>
                    <a:cubicBezTo>
                      <a:pt x="603226" y="537446"/>
                      <a:pt x="587070" y="551044"/>
                      <a:pt x="579755" y="580839"/>
                    </a:cubicBezTo>
                    <a:cubicBezTo>
                      <a:pt x="569387" y="622933"/>
                      <a:pt x="637999" y="606032"/>
                      <a:pt x="647114" y="534621"/>
                    </a:cubicBezTo>
                    <a:cubicBezTo>
                      <a:pt x="647296" y="534667"/>
                      <a:pt x="647387" y="534689"/>
                      <a:pt x="647387" y="534689"/>
                    </a:cubicBezTo>
                    <a:cubicBezTo>
                      <a:pt x="673000" y="527081"/>
                      <a:pt x="679654" y="504918"/>
                      <a:pt x="679654" y="504918"/>
                    </a:cubicBezTo>
                    <a:cubicBezTo>
                      <a:pt x="679654" y="504918"/>
                      <a:pt x="669719" y="508881"/>
                      <a:pt x="610153" y="517833"/>
                    </a:cubicBezTo>
                    <a:cubicBezTo>
                      <a:pt x="550588" y="526740"/>
                      <a:pt x="543137" y="579859"/>
                      <a:pt x="543137" y="579859"/>
                    </a:cubicBezTo>
                    <a:close/>
                    <a:moveTo>
                      <a:pt x="113782" y="177681"/>
                    </a:moveTo>
                    <a:cubicBezTo>
                      <a:pt x="112825" y="177681"/>
                      <a:pt x="111914" y="177726"/>
                      <a:pt x="111002" y="177817"/>
                    </a:cubicBezTo>
                    <a:cubicBezTo>
                      <a:pt x="99586" y="179139"/>
                      <a:pt x="92590" y="187863"/>
                      <a:pt x="91793" y="201803"/>
                    </a:cubicBezTo>
                    <a:cubicBezTo>
                      <a:pt x="89924" y="234422"/>
                      <a:pt x="102389" y="258613"/>
                      <a:pt x="123512" y="263419"/>
                    </a:cubicBezTo>
                    <a:cubicBezTo>
                      <a:pt x="127614" y="264353"/>
                      <a:pt x="132194" y="264490"/>
                      <a:pt x="137071" y="263693"/>
                    </a:cubicBezTo>
                    <a:cubicBezTo>
                      <a:pt x="154799" y="236244"/>
                      <a:pt x="152452" y="216290"/>
                      <a:pt x="149923" y="207589"/>
                    </a:cubicBezTo>
                    <a:cubicBezTo>
                      <a:pt x="144317" y="188455"/>
                      <a:pt x="127432" y="177681"/>
                      <a:pt x="113782" y="177681"/>
                    </a:cubicBezTo>
                    <a:close/>
                    <a:moveTo>
                      <a:pt x="599170" y="104197"/>
                    </a:moveTo>
                    <a:cubicBezTo>
                      <a:pt x="467050" y="57273"/>
                      <a:pt x="404272" y="113195"/>
                      <a:pt x="383969" y="138433"/>
                    </a:cubicBezTo>
                    <a:cubicBezTo>
                      <a:pt x="385837" y="137795"/>
                      <a:pt x="387934" y="137271"/>
                      <a:pt x="390281" y="136930"/>
                    </a:cubicBezTo>
                    <a:cubicBezTo>
                      <a:pt x="390326" y="136930"/>
                      <a:pt x="390326" y="136930"/>
                      <a:pt x="390395" y="136930"/>
                    </a:cubicBezTo>
                    <a:cubicBezTo>
                      <a:pt x="415461" y="128821"/>
                      <a:pt x="464772" y="125677"/>
                      <a:pt x="531151" y="182578"/>
                    </a:cubicBezTo>
                    <a:cubicBezTo>
                      <a:pt x="618357" y="257337"/>
                      <a:pt x="720807" y="273214"/>
                      <a:pt x="797099" y="227133"/>
                    </a:cubicBezTo>
                    <a:cubicBezTo>
                      <a:pt x="783563" y="189639"/>
                      <a:pt x="758247" y="152670"/>
                      <a:pt x="725114" y="123058"/>
                    </a:cubicBezTo>
                    <a:cubicBezTo>
                      <a:pt x="688655" y="125427"/>
                      <a:pt x="646430" y="121008"/>
                      <a:pt x="599170" y="104197"/>
                    </a:cubicBezTo>
                    <a:close/>
                    <a:moveTo>
                      <a:pt x="133835" y="268453"/>
                    </a:moveTo>
                    <a:cubicBezTo>
                      <a:pt x="129847" y="268772"/>
                      <a:pt x="126042" y="268476"/>
                      <a:pt x="122533" y="267679"/>
                    </a:cubicBezTo>
                    <a:cubicBezTo>
                      <a:pt x="99221" y="262371"/>
                      <a:pt x="85435" y="236427"/>
                      <a:pt x="87418" y="201553"/>
                    </a:cubicBezTo>
                    <a:cubicBezTo>
                      <a:pt x="88352" y="185517"/>
                      <a:pt x="96965" y="175016"/>
                      <a:pt x="110501" y="173467"/>
                    </a:cubicBezTo>
                    <a:cubicBezTo>
                      <a:pt x="126703" y="171644"/>
                      <a:pt x="147393" y="183421"/>
                      <a:pt x="154115" y="206359"/>
                    </a:cubicBezTo>
                    <a:cubicBezTo>
                      <a:pt x="157306" y="217270"/>
                      <a:pt x="158787" y="236632"/>
                      <a:pt x="143793" y="261984"/>
                    </a:cubicBezTo>
                    <a:cubicBezTo>
                      <a:pt x="162000" y="255880"/>
                      <a:pt x="183215" y="236495"/>
                      <a:pt x="200031" y="195653"/>
                    </a:cubicBezTo>
                    <a:cubicBezTo>
                      <a:pt x="211220" y="168478"/>
                      <a:pt x="229153" y="149731"/>
                      <a:pt x="253308" y="139868"/>
                    </a:cubicBezTo>
                    <a:cubicBezTo>
                      <a:pt x="304009" y="119185"/>
                      <a:pt x="363871" y="144378"/>
                      <a:pt x="366377" y="145449"/>
                    </a:cubicBezTo>
                    <a:lnTo>
                      <a:pt x="369043" y="146611"/>
                    </a:lnTo>
                    <a:cubicBezTo>
                      <a:pt x="325520" y="91259"/>
                      <a:pt x="227695" y="78685"/>
                      <a:pt x="226715" y="78571"/>
                    </a:cubicBezTo>
                    <a:lnTo>
                      <a:pt x="227057" y="75678"/>
                    </a:lnTo>
                    <a:cubicBezTo>
                      <a:pt x="228060" y="75792"/>
                      <a:pt x="327844" y="88616"/>
                      <a:pt x="371869" y="145426"/>
                    </a:cubicBezTo>
                    <a:cubicBezTo>
                      <a:pt x="379297" y="133126"/>
                      <a:pt x="440777" y="41693"/>
                      <a:pt x="601084" y="98685"/>
                    </a:cubicBezTo>
                    <a:cubicBezTo>
                      <a:pt x="645018" y="114311"/>
                      <a:pt x="684508" y="119026"/>
                      <a:pt x="718802" y="117500"/>
                    </a:cubicBezTo>
                    <a:cubicBezTo>
                      <a:pt x="674937" y="80598"/>
                      <a:pt x="618539" y="56521"/>
                      <a:pt x="558039" y="59779"/>
                    </a:cubicBezTo>
                    <a:cubicBezTo>
                      <a:pt x="390805" y="68685"/>
                      <a:pt x="333108" y="-43499"/>
                      <a:pt x="158855" y="19073"/>
                    </a:cubicBezTo>
                    <a:cubicBezTo>
                      <a:pt x="36238" y="63059"/>
                      <a:pt x="-38208" y="205357"/>
                      <a:pt x="20355" y="356265"/>
                    </a:cubicBezTo>
                    <a:cubicBezTo>
                      <a:pt x="82837" y="323122"/>
                      <a:pt x="116380" y="293031"/>
                      <a:pt x="133835" y="268453"/>
                    </a:cubicBezTo>
                    <a:close/>
                    <a:moveTo>
                      <a:pt x="527368" y="187020"/>
                    </a:moveTo>
                    <a:cubicBezTo>
                      <a:pt x="478421" y="145085"/>
                      <a:pt x="439501" y="136748"/>
                      <a:pt x="413319" y="138502"/>
                    </a:cubicBezTo>
                    <a:cubicBezTo>
                      <a:pt x="439045" y="144788"/>
                      <a:pt x="478353" y="167316"/>
                      <a:pt x="536346" y="227953"/>
                    </a:cubicBezTo>
                    <a:cubicBezTo>
                      <a:pt x="632758" y="328953"/>
                      <a:pt x="758885" y="292735"/>
                      <a:pt x="807421" y="273077"/>
                    </a:cubicBezTo>
                    <a:cubicBezTo>
                      <a:pt x="806305" y="259843"/>
                      <a:pt x="803388" y="246267"/>
                      <a:pt x="798967" y="232736"/>
                    </a:cubicBezTo>
                    <a:cubicBezTo>
                      <a:pt x="769686" y="250230"/>
                      <a:pt x="736713" y="258864"/>
                      <a:pt x="702304" y="258909"/>
                    </a:cubicBezTo>
                    <a:cubicBezTo>
                      <a:pt x="644721" y="258909"/>
                      <a:pt x="582946" y="234718"/>
                      <a:pt x="527368" y="187020"/>
                    </a:cubicBezTo>
                    <a:close/>
                    <a:moveTo>
                      <a:pt x="426968" y="579108"/>
                    </a:moveTo>
                    <a:cubicBezTo>
                      <a:pt x="424758" y="570269"/>
                      <a:pt x="422000" y="562844"/>
                      <a:pt x="418765" y="556488"/>
                    </a:cubicBezTo>
                    <a:cubicBezTo>
                      <a:pt x="419699" y="565121"/>
                      <a:pt x="415369" y="574802"/>
                      <a:pt x="404614" y="585804"/>
                    </a:cubicBezTo>
                    <a:cubicBezTo>
                      <a:pt x="379138" y="611863"/>
                      <a:pt x="352978" y="597718"/>
                      <a:pt x="356966" y="570930"/>
                    </a:cubicBezTo>
                    <a:cubicBezTo>
                      <a:pt x="360407" y="547605"/>
                      <a:pt x="380437" y="530612"/>
                      <a:pt x="385587" y="526603"/>
                    </a:cubicBezTo>
                    <a:cubicBezTo>
                      <a:pt x="373350" y="522024"/>
                      <a:pt x="358949" y="520134"/>
                      <a:pt x="342565" y="518813"/>
                    </a:cubicBezTo>
                    <a:cubicBezTo>
                      <a:pt x="299884" y="515327"/>
                      <a:pt x="280470" y="539541"/>
                      <a:pt x="280470" y="539541"/>
                    </a:cubicBezTo>
                    <a:cubicBezTo>
                      <a:pt x="269737" y="525601"/>
                      <a:pt x="258161" y="499952"/>
                      <a:pt x="258161" y="499952"/>
                    </a:cubicBezTo>
                    <a:cubicBezTo>
                      <a:pt x="289926" y="512366"/>
                      <a:pt x="310298" y="498471"/>
                      <a:pt x="369864" y="510863"/>
                    </a:cubicBezTo>
                    <a:cubicBezTo>
                      <a:pt x="429452" y="523277"/>
                      <a:pt x="426968" y="579108"/>
                      <a:pt x="426968" y="579108"/>
                    </a:cubicBezTo>
                  </a:path>
                </a:pathLst>
              </a:custGeom>
              <a:solidFill>
                <a:srgbClr val="100F0D"/>
              </a:solidFill>
              <a:ln w="58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147" name="Forma libre: forma 146">
                <a:extLst>
                  <a:ext uri="{FF2B5EF4-FFF2-40B4-BE49-F238E27FC236}">
                    <a16:creationId xmlns:a16="http://schemas.microsoft.com/office/drawing/2014/main" xmlns="" id="{B2AC2346-3EA7-4CDD-B89C-093F152EC9D4}"/>
                  </a:ext>
                </a:extLst>
              </p:cNvPr>
              <p:cNvSpPr/>
              <p:nvPr/>
            </p:nvSpPr>
            <p:spPr>
              <a:xfrm>
                <a:off x="2469610" y="6306570"/>
                <a:ext cx="1148739" cy="1158479"/>
              </a:xfrm>
              <a:custGeom>
                <a:avLst/>
                <a:gdLst>
                  <a:gd name="connsiteX0" fmla="*/ 1148097 w 1148739"/>
                  <a:gd name="connsiteY0" fmla="*/ 27013 h 1158479"/>
                  <a:gd name="connsiteX1" fmla="*/ 957780 w 1148739"/>
                  <a:gd name="connsiteY1" fmla="*/ 805471 h 1158479"/>
                  <a:gd name="connsiteX2" fmla="*/ 944130 w 1148739"/>
                  <a:gd name="connsiteY2" fmla="*/ 820755 h 1158479"/>
                  <a:gd name="connsiteX3" fmla="*/ 29343 w 1148739"/>
                  <a:gd name="connsiteY3" fmla="*/ 1157104 h 1158479"/>
                  <a:gd name="connsiteX4" fmla="*/ 335 w 1148739"/>
                  <a:gd name="connsiteY4" fmla="*/ 1132913 h 1158479"/>
                  <a:gd name="connsiteX5" fmla="*/ 156062 w 1148739"/>
                  <a:gd name="connsiteY5" fmla="*/ 235209 h 1158479"/>
                  <a:gd name="connsiteX6" fmla="*/ 172696 w 1148739"/>
                  <a:gd name="connsiteY6" fmla="*/ 217670 h 1158479"/>
                  <a:gd name="connsiteX7" fmla="*/ 1122052 w 1148739"/>
                  <a:gd name="connsiteY7" fmla="*/ 567 h 1158479"/>
                  <a:gd name="connsiteX8" fmla="*/ 1148097 w 1148739"/>
                  <a:gd name="connsiteY8" fmla="*/ 27013 h 1158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8739" h="1158479">
                    <a:moveTo>
                      <a:pt x="1148097" y="27013"/>
                    </a:moveTo>
                    <a:lnTo>
                      <a:pt x="957780" y="805471"/>
                    </a:lnTo>
                    <a:cubicBezTo>
                      <a:pt x="956071" y="812509"/>
                      <a:pt x="950943" y="818250"/>
                      <a:pt x="944130" y="820755"/>
                    </a:cubicBezTo>
                    <a:lnTo>
                      <a:pt x="29343" y="1157104"/>
                    </a:lnTo>
                    <a:cubicBezTo>
                      <a:pt x="13574" y="1162912"/>
                      <a:pt x="-2537" y="1149473"/>
                      <a:pt x="335" y="1132913"/>
                    </a:cubicBezTo>
                    <a:lnTo>
                      <a:pt x="156062" y="235209"/>
                    </a:lnTo>
                    <a:cubicBezTo>
                      <a:pt x="157566" y="226531"/>
                      <a:pt x="164128" y="219629"/>
                      <a:pt x="172696" y="217670"/>
                    </a:cubicBezTo>
                    <a:lnTo>
                      <a:pt x="1122052" y="567"/>
                    </a:lnTo>
                    <a:cubicBezTo>
                      <a:pt x="1137866" y="-3055"/>
                      <a:pt x="1151948" y="11250"/>
                      <a:pt x="1148097" y="27013"/>
                    </a:cubicBezTo>
                  </a:path>
                </a:pathLst>
              </a:custGeom>
              <a:solidFill>
                <a:srgbClr val="100F0D"/>
              </a:solidFill>
              <a:ln w="58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148" name="Forma libre: forma 147">
                <a:extLst>
                  <a:ext uri="{FF2B5EF4-FFF2-40B4-BE49-F238E27FC236}">
                    <a16:creationId xmlns:a16="http://schemas.microsoft.com/office/drawing/2014/main" xmlns="" id="{A30BA993-3A9F-44A2-9E25-91C8ACC51539}"/>
                  </a:ext>
                </a:extLst>
              </p:cNvPr>
              <p:cNvSpPr/>
              <p:nvPr/>
            </p:nvSpPr>
            <p:spPr>
              <a:xfrm>
                <a:off x="3018534" y="6723172"/>
                <a:ext cx="180471" cy="226730"/>
              </a:xfrm>
              <a:custGeom>
                <a:avLst/>
                <a:gdLst>
                  <a:gd name="connsiteX0" fmla="*/ 117979 w 180471"/>
                  <a:gd name="connsiteY0" fmla="*/ 11678 h 226730"/>
                  <a:gd name="connsiteX1" fmla="*/ 90316 w 180471"/>
                  <a:gd name="connsiteY1" fmla="*/ 18147 h 226730"/>
                  <a:gd name="connsiteX2" fmla="*/ 11700 w 180471"/>
                  <a:gd name="connsiteY2" fmla="*/ 151334 h 226730"/>
                  <a:gd name="connsiteX3" fmla="*/ 37928 w 180471"/>
                  <a:gd name="connsiteY3" fmla="*/ 208212 h 226730"/>
                  <a:gd name="connsiteX4" fmla="*/ 90156 w 180471"/>
                  <a:gd name="connsiteY4" fmla="*/ 208576 h 226730"/>
                  <a:gd name="connsiteX5" fmla="*/ 168772 w 180471"/>
                  <a:gd name="connsiteY5" fmla="*/ 75390 h 226730"/>
                  <a:gd name="connsiteX6" fmla="*/ 142544 w 180471"/>
                  <a:gd name="connsiteY6" fmla="*/ 18512 h 226730"/>
                  <a:gd name="connsiteX7" fmla="*/ 117979 w 180471"/>
                  <a:gd name="connsiteY7" fmla="*/ 11678 h 226730"/>
                  <a:gd name="connsiteX8" fmla="*/ 62447 w 180471"/>
                  <a:gd name="connsiteY8" fmla="*/ 226731 h 226730"/>
                  <a:gd name="connsiteX9" fmla="*/ 31707 w 180471"/>
                  <a:gd name="connsiteY9" fmla="*/ 218075 h 226730"/>
                  <a:gd name="connsiteX10" fmla="*/ 33 w 180471"/>
                  <a:gd name="connsiteY10" fmla="*/ 151607 h 226730"/>
                  <a:gd name="connsiteX11" fmla="*/ 85508 w 180471"/>
                  <a:gd name="connsiteY11" fmla="*/ 7532 h 226730"/>
                  <a:gd name="connsiteX12" fmla="*/ 148742 w 180471"/>
                  <a:gd name="connsiteY12" fmla="*/ 8649 h 226730"/>
                  <a:gd name="connsiteX13" fmla="*/ 180439 w 180471"/>
                  <a:gd name="connsiteY13" fmla="*/ 75116 h 226730"/>
                  <a:gd name="connsiteX14" fmla="*/ 94964 w 180471"/>
                  <a:gd name="connsiteY14" fmla="*/ 219191 h 226730"/>
                  <a:gd name="connsiteX15" fmla="*/ 62447 w 180471"/>
                  <a:gd name="connsiteY15" fmla="*/ 226731 h 226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0471" h="226730">
                    <a:moveTo>
                      <a:pt x="117979" y="11678"/>
                    </a:moveTo>
                    <a:cubicBezTo>
                      <a:pt x="109229" y="11678"/>
                      <a:pt x="99863" y="13842"/>
                      <a:pt x="90316" y="18147"/>
                    </a:cubicBezTo>
                    <a:cubicBezTo>
                      <a:pt x="45744" y="38306"/>
                      <a:pt x="10470" y="98055"/>
                      <a:pt x="11700" y="151334"/>
                    </a:cubicBezTo>
                    <a:cubicBezTo>
                      <a:pt x="12293" y="177370"/>
                      <a:pt x="21863" y="198098"/>
                      <a:pt x="37928" y="208212"/>
                    </a:cubicBezTo>
                    <a:cubicBezTo>
                      <a:pt x="52216" y="217186"/>
                      <a:pt x="70764" y="217323"/>
                      <a:pt x="90156" y="208576"/>
                    </a:cubicBezTo>
                    <a:cubicBezTo>
                      <a:pt x="134728" y="188417"/>
                      <a:pt x="170002" y="128669"/>
                      <a:pt x="168772" y="75390"/>
                    </a:cubicBezTo>
                    <a:cubicBezTo>
                      <a:pt x="168156" y="49354"/>
                      <a:pt x="158609" y="28625"/>
                      <a:pt x="142544" y="18512"/>
                    </a:cubicBezTo>
                    <a:cubicBezTo>
                      <a:pt x="135297" y="13956"/>
                      <a:pt x="126957" y="11678"/>
                      <a:pt x="117979" y="11678"/>
                    </a:cubicBezTo>
                    <a:close/>
                    <a:moveTo>
                      <a:pt x="62447" y="226731"/>
                    </a:moveTo>
                    <a:cubicBezTo>
                      <a:pt x="51327" y="226731"/>
                      <a:pt x="40890" y="223838"/>
                      <a:pt x="31707" y="218075"/>
                    </a:cubicBezTo>
                    <a:cubicBezTo>
                      <a:pt x="12270" y="205866"/>
                      <a:pt x="740" y="181629"/>
                      <a:pt x="33" y="151607"/>
                    </a:cubicBezTo>
                    <a:cubicBezTo>
                      <a:pt x="-1288" y="94068"/>
                      <a:pt x="37039" y="29423"/>
                      <a:pt x="85508" y="7532"/>
                    </a:cubicBezTo>
                    <a:cubicBezTo>
                      <a:pt x="108568" y="-2877"/>
                      <a:pt x="131036" y="-2490"/>
                      <a:pt x="148742" y="8649"/>
                    </a:cubicBezTo>
                    <a:cubicBezTo>
                      <a:pt x="168179" y="20858"/>
                      <a:pt x="179732" y="45094"/>
                      <a:pt x="180439" y="75116"/>
                    </a:cubicBezTo>
                    <a:cubicBezTo>
                      <a:pt x="181760" y="132655"/>
                      <a:pt x="143432" y="197301"/>
                      <a:pt x="94964" y="219191"/>
                    </a:cubicBezTo>
                    <a:cubicBezTo>
                      <a:pt x="83821" y="224225"/>
                      <a:pt x="72838" y="226731"/>
                      <a:pt x="62447" y="226731"/>
                    </a:cubicBezTo>
                  </a:path>
                </a:pathLst>
              </a:custGeom>
              <a:solidFill>
                <a:srgbClr val="FFFFFF"/>
              </a:solidFill>
              <a:ln w="58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</p:grpSp>
        <p:grpSp>
          <p:nvGrpSpPr>
            <p:cNvPr id="279" name="Grupo 278">
              <a:extLst>
                <a:ext uri="{FF2B5EF4-FFF2-40B4-BE49-F238E27FC236}">
                  <a16:creationId xmlns:a16="http://schemas.microsoft.com/office/drawing/2014/main" xmlns="" id="{CCE8A7CC-A858-4A40-AFD4-A528971FB58E}"/>
                </a:ext>
              </a:extLst>
            </p:cNvPr>
            <p:cNvGrpSpPr/>
            <p:nvPr/>
          </p:nvGrpSpPr>
          <p:grpSpPr>
            <a:xfrm>
              <a:off x="202066" y="5528356"/>
              <a:ext cx="886532" cy="791897"/>
              <a:chOff x="202066" y="6904710"/>
              <a:chExt cx="886532" cy="791897"/>
            </a:xfrm>
          </p:grpSpPr>
          <p:sp>
            <p:nvSpPr>
              <p:cNvPr id="274" name="Forma libre: forma 273">
                <a:extLst>
                  <a:ext uri="{FF2B5EF4-FFF2-40B4-BE49-F238E27FC236}">
                    <a16:creationId xmlns:a16="http://schemas.microsoft.com/office/drawing/2014/main" xmlns="" id="{CDF0D8FE-736B-49D1-8664-DC20D9C4A46F}"/>
                  </a:ext>
                </a:extLst>
              </p:cNvPr>
              <p:cNvSpPr/>
              <p:nvPr/>
            </p:nvSpPr>
            <p:spPr>
              <a:xfrm>
                <a:off x="202066" y="6918025"/>
                <a:ext cx="757420" cy="778582"/>
              </a:xfrm>
              <a:custGeom>
                <a:avLst/>
                <a:gdLst>
                  <a:gd name="connsiteX0" fmla="*/ 757421 w 757420"/>
                  <a:gd name="connsiteY0" fmla="*/ 225099 h 778582"/>
                  <a:gd name="connsiteX1" fmla="*/ 473035 w 757420"/>
                  <a:gd name="connsiteY1" fmla="*/ 109157 h 778582"/>
                  <a:gd name="connsiteX2" fmla="*/ 328468 w 757420"/>
                  <a:gd name="connsiteY2" fmla="*/ 125240 h 778582"/>
                  <a:gd name="connsiteX3" fmla="*/ 262395 w 757420"/>
                  <a:gd name="connsiteY3" fmla="*/ 908 h 778582"/>
                  <a:gd name="connsiteX4" fmla="*/ 178217 w 757420"/>
                  <a:gd name="connsiteY4" fmla="*/ 43950 h 778582"/>
                  <a:gd name="connsiteX5" fmla="*/ 234593 w 757420"/>
                  <a:gd name="connsiteY5" fmla="*/ 161914 h 778582"/>
                  <a:gd name="connsiteX6" fmla="*/ 188686 w 757420"/>
                  <a:gd name="connsiteY6" fmla="*/ 225099 h 778582"/>
                  <a:gd name="connsiteX7" fmla="*/ 191177 w 757420"/>
                  <a:gd name="connsiteY7" fmla="*/ 240466 h 778582"/>
                  <a:gd name="connsiteX8" fmla="*/ 203653 w 757420"/>
                  <a:gd name="connsiteY8" fmla="*/ 317499 h 778582"/>
                  <a:gd name="connsiteX9" fmla="*/ 84844 w 757420"/>
                  <a:gd name="connsiteY9" fmla="*/ 295763 h 778582"/>
                  <a:gd name="connsiteX10" fmla="*/ 18736 w 757420"/>
                  <a:gd name="connsiteY10" fmla="*/ 507736 h 778582"/>
                  <a:gd name="connsiteX11" fmla="*/ 259276 w 757420"/>
                  <a:gd name="connsiteY11" fmla="*/ 662122 h 778582"/>
                  <a:gd name="connsiteX12" fmla="*/ 258021 w 757420"/>
                  <a:gd name="connsiteY12" fmla="*/ 653124 h 778582"/>
                  <a:gd name="connsiteX13" fmla="*/ 278348 w 757420"/>
                  <a:gd name="connsiteY13" fmla="*/ 778583 h 778582"/>
                  <a:gd name="connsiteX14" fmla="*/ 670106 w 757420"/>
                  <a:gd name="connsiteY14" fmla="*/ 778583 h 778582"/>
                  <a:gd name="connsiteX15" fmla="*/ 755055 w 757420"/>
                  <a:gd name="connsiteY15" fmla="*/ 240091 h 778582"/>
                  <a:gd name="connsiteX16" fmla="*/ 757421 w 757420"/>
                  <a:gd name="connsiteY16" fmla="*/ 225099 h 778582"/>
                  <a:gd name="connsiteX17" fmla="*/ 110782 w 757420"/>
                  <a:gd name="connsiteY17" fmla="*/ 554839 h 778582"/>
                  <a:gd name="connsiteX18" fmla="*/ 35263 w 757420"/>
                  <a:gd name="connsiteY18" fmla="*/ 406463 h 778582"/>
                  <a:gd name="connsiteX19" fmla="*/ 132024 w 757420"/>
                  <a:gd name="connsiteY19" fmla="*/ 328733 h 778582"/>
                  <a:gd name="connsiteX20" fmla="*/ 212760 w 757420"/>
                  <a:gd name="connsiteY20" fmla="*/ 373815 h 778582"/>
                  <a:gd name="connsiteX21" fmla="*/ 254024 w 757420"/>
                  <a:gd name="connsiteY21" fmla="*/ 628472 h 778582"/>
                  <a:gd name="connsiteX22" fmla="*/ 110782 w 757420"/>
                  <a:gd name="connsiteY22" fmla="*/ 554839 h 778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57420" h="778582">
                    <a:moveTo>
                      <a:pt x="757421" y="225099"/>
                    </a:moveTo>
                    <a:cubicBezTo>
                      <a:pt x="757421" y="161073"/>
                      <a:pt x="630097" y="109157"/>
                      <a:pt x="473035" y="109157"/>
                    </a:cubicBezTo>
                    <a:cubicBezTo>
                      <a:pt x="420245" y="109157"/>
                      <a:pt x="370825" y="115025"/>
                      <a:pt x="328468" y="125240"/>
                    </a:cubicBezTo>
                    <a:lnTo>
                      <a:pt x="262395" y="908"/>
                    </a:lnTo>
                    <a:cubicBezTo>
                      <a:pt x="195874" y="-7393"/>
                      <a:pt x="178217" y="43950"/>
                      <a:pt x="178217" y="43950"/>
                    </a:cubicBezTo>
                    <a:cubicBezTo>
                      <a:pt x="178217" y="43950"/>
                      <a:pt x="207274" y="104774"/>
                      <a:pt x="234593" y="161914"/>
                    </a:cubicBezTo>
                    <a:cubicBezTo>
                      <a:pt x="205554" y="180089"/>
                      <a:pt x="188686" y="201789"/>
                      <a:pt x="188686" y="225099"/>
                    </a:cubicBezTo>
                    <a:cubicBezTo>
                      <a:pt x="188686" y="230305"/>
                      <a:pt x="189546" y="235439"/>
                      <a:pt x="191177" y="240466"/>
                    </a:cubicBezTo>
                    <a:lnTo>
                      <a:pt x="203653" y="317499"/>
                    </a:lnTo>
                    <a:cubicBezTo>
                      <a:pt x="194494" y="310021"/>
                      <a:pt x="151527" y="279126"/>
                      <a:pt x="84844" y="295763"/>
                    </a:cubicBezTo>
                    <a:cubicBezTo>
                      <a:pt x="9289" y="314600"/>
                      <a:pt x="-23747" y="430006"/>
                      <a:pt x="18736" y="507736"/>
                    </a:cubicBezTo>
                    <a:cubicBezTo>
                      <a:pt x="61219" y="585465"/>
                      <a:pt x="259276" y="662122"/>
                      <a:pt x="259276" y="662122"/>
                    </a:cubicBezTo>
                    <a:lnTo>
                      <a:pt x="258021" y="653124"/>
                    </a:lnTo>
                    <a:lnTo>
                      <a:pt x="278348" y="778583"/>
                    </a:lnTo>
                    <a:lnTo>
                      <a:pt x="670106" y="778583"/>
                    </a:lnTo>
                    <a:lnTo>
                      <a:pt x="755055" y="240091"/>
                    </a:lnTo>
                    <a:cubicBezTo>
                      <a:pt x="756614" y="235189"/>
                      <a:pt x="757421" y="230180"/>
                      <a:pt x="757421" y="225099"/>
                    </a:cubicBezTo>
                    <a:close/>
                    <a:moveTo>
                      <a:pt x="110782" y="554839"/>
                    </a:moveTo>
                    <a:cubicBezTo>
                      <a:pt x="44710" y="510079"/>
                      <a:pt x="28182" y="465337"/>
                      <a:pt x="35263" y="406463"/>
                    </a:cubicBezTo>
                    <a:cubicBezTo>
                      <a:pt x="42343" y="347589"/>
                      <a:pt x="94255" y="321667"/>
                      <a:pt x="132024" y="328733"/>
                    </a:cubicBezTo>
                    <a:cubicBezTo>
                      <a:pt x="169165" y="335674"/>
                      <a:pt x="186965" y="379128"/>
                      <a:pt x="212760" y="373815"/>
                    </a:cubicBezTo>
                    <a:lnTo>
                      <a:pt x="254024" y="628472"/>
                    </a:lnTo>
                    <a:cubicBezTo>
                      <a:pt x="247122" y="625824"/>
                      <a:pt x="173700" y="597451"/>
                      <a:pt x="110782" y="554839"/>
                    </a:cubicBezTo>
                    <a:close/>
                  </a:path>
                </a:pathLst>
              </a:custGeom>
              <a:solidFill>
                <a:srgbClr val="004AAD"/>
              </a:solidFill>
              <a:ln w="17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275" name="Forma libre: forma 274">
                <a:extLst>
                  <a:ext uri="{FF2B5EF4-FFF2-40B4-BE49-F238E27FC236}">
                    <a16:creationId xmlns:a16="http://schemas.microsoft.com/office/drawing/2014/main" xmlns="" id="{00DE1C38-AE21-450E-9AF4-F0FDFA04FBD0}"/>
                  </a:ext>
                </a:extLst>
              </p:cNvPr>
              <p:cNvSpPr/>
              <p:nvPr/>
            </p:nvSpPr>
            <p:spPr>
              <a:xfrm>
                <a:off x="390716" y="7027182"/>
                <a:ext cx="568770" cy="231883"/>
              </a:xfrm>
              <a:custGeom>
                <a:avLst/>
                <a:gdLst>
                  <a:gd name="connsiteX0" fmla="*/ 568771 w 568770"/>
                  <a:gd name="connsiteY0" fmla="*/ 115942 h 231883"/>
                  <a:gd name="connsiteX1" fmla="*/ 284385 w 568770"/>
                  <a:gd name="connsiteY1" fmla="*/ 231884 h 231883"/>
                  <a:gd name="connsiteX2" fmla="*/ 0 w 568770"/>
                  <a:gd name="connsiteY2" fmla="*/ 115942 h 231883"/>
                  <a:gd name="connsiteX3" fmla="*/ 45907 w 568770"/>
                  <a:gd name="connsiteY3" fmla="*/ 52756 h 231883"/>
                  <a:gd name="connsiteX4" fmla="*/ 92943 w 568770"/>
                  <a:gd name="connsiteY4" fmla="*/ 151059 h 231883"/>
                  <a:gd name="connsiteX5" fmla="*/ 101260 w 568770"/>
                  <a:gd name="connsiteY5" fmla="*/ 152097 h 231883"/>
                  <a:gd name="connsiteX6" fmla="*/ 99181 w 568770"/>
                  <a:gd name="connsiteY6" fmla="*/ 147427 h 231883"/>
                  <a:gd name="connsiteX7" fmla="*/ 134512 w 568770"/>
                  <a:gd name="connsiteY7" fmla="*/ 118393 h 231883"/>
                  <a:gd name="connsiteX8" fmla="*/ 179719 w 568770"/>
                  <a:gd name="connsiteY8" fmla="*/ 106979 h 231883"/>
                  <a:gd name="connsiteX9" fmla="*/ 183358 w 568770"/>
                  <a:gd name="connsiteY9" fmla="*/ 111648 h 231883"/>
                  <a:gd name="connsiteX10" fmla="*/ 186997 w 568770"/>
                  <a:gd name="connsiteY10" fmla="*/ 104904 h 231883"/>
                  <a:gd name="connsiteX11" fmla="*/ 139800 w 568770"/>
                  <a:gd name="connsiteY11" fmla="*/ 16083 h 231883"/>
                  <a:gd name="connsiteX12" fmla="*/ 284367 w 568770"/>
                  <a:gd name="connsiteY12" fmla="*/ 0 h 231883"/>
                  <a:gd name="connsiteX13" fmla="*/ 568771 w 568770"/>
                  <a:gd name="connsiteY13" fmla="*/ 115942 h 231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68770" h="231883">
                    <a:moveTo>
                      <a:pt x="568771" y="115942"/>
                    </a:moveTo>
                    <a:cubicBezTo>
                      <a:pt x="568771" y="179968"/>
                      <a:pt x="441447" y="231884"/>
                      <a:pt x="284385" y="231884"/>
                    </a:cubicBezTo>
                    <a:cubicBezTo>
                      <a:pt x="127324" y="231884"/>
                      <a:pt x="0" y="179968"/>
                      <a:pt x="0" y="115942"/>
                    </a:cubicBezTo>
                    <a:cubicBezTo>
                      <a:pt x="0" y="92632"/>
                      <a:pt x="16886" y="70932"/>
                      <a:pt x="45907" y="52756"/>
                    </a:cubicBezTo>
                    <a:cubicBezTo>
                      <a:pt x="69604" y="102328"/>
                      <a:pt x="91975" y="149127"/>
                      <a:pt x="92943" y="151059"/>
                    </a:cubicBezTo>
                    <a:cubicBezTo>
                      <a:pt x="95022" y="155209"/>
                      <a:pt x="101260" y="152097"/>
                      <a:pt x="101260" y="152097"/>
                    </a:cubicBezTo>
                    <a:lnTo>
                      <a:pt x="99181" y="147427"/>
                    </a:lnTo>
                    <a:cubicBezTo>
                      <a:pt x="99181" y="147427"/>
                      <a:pt x="106459" y="133420"/>
                      <a:pt x="134512" y="118393"/>
                    </a:cubicBezTo>
                    <a:cubicBezTo>
                      <a:pt x="162565" y="103366"/>
                      <a:pt x="179719" y="106979"/>
                      <a:pt x="179719" y="106979"/>
                    </a:cubicBezTo>
                    <a:lnTo>
                      <a:pt x="183358" y="111648"/>
                    </a:lnTo>
                    <a:cubicBezTo>
                      <a:pt x="187517" y="108536"/>
                      <a:pt x="186997" y="104904"/>
                      <a:pt x="186997" y="104904"/>
                    </a:cubicBezTo>
                    <a:lnTo>
                      <a:pt x="139800" y="16083"/>
                    </a:lnTo>
                    <a:cubicBezTo>
                      <a:pt x="182157" y="5868"/>
                      <a:pt x="231577" y="0"/>
                      <a:pt x="284367" y="0"/>
                    </a:cubicBezTo>
                    <a:cubicBezTo>
                      <a:pt x="441447" y="0"/>
                      <a:pt x="568771" y="51897"/>
                      <a:pt x="568771" y="115942"/>
                    </a:cubicBezTo>
                    <a:close/>
                  </a:path>
                </a:pathLst>
              </a:custGeom>
              <a:solidFill>
                <a:srgbClr val="DDDFE2"/>
              </a:solidFill>
              <a:ln w="17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276" name="Forma libre: forma 275">
                <a:extLst>
                  <a:ext uri="{FF2B5EF4-FFF2-40B4-BE49-F238E27FC236}">
                    <a16:creationId xmlns:a16="http://schemas.microsoft.com/office/drawing/2014/main" xmlns="" id="{FAE5F352-056C-4C8A-B0CC-8BE06DA63D5D}"/>
                  </a:ext>
                </a:extLst>
              </p:cNvPr>
              <p:cNvSpPr/>
              <p:nvPr/>
            </p:nvSpPr>
            <p:spPr>
              <a:xfrm>
                <a:off x="860395" y="7080743"/>
                <a:ext cx="132002" cy="144690"/>
              </a:xfrm>
              <a:custGeom>
                <a:avLst/>
                <a:gdLst>
                  <a:gd name="connsiteX0" fmla="*/ 132002 w 132002"/>
                  <a:gd name="connsiteY0" fmla="*/ 37335 h 144690"/>
                  <a:gd name="connsiteX1" fmla="*/ 68080 w 132002"/>
                  <a:gd name="connsiteY1" fmla="*/ 106836 h 144690"/>
                  <a:gd name="connsiteX2" fmla="*/ 0 w 132002"/>
                  <a:gd name="connsiteY2" fmla="*/ 144690 h 144690"/>
                  <a:gd name="connsiteX3" fmla="*/ 95614 w 132002"/>
                  <a:gd name="connsiteY3" fmla="*/ 0 h 144690"/>
                  <a:gd name="connsiteX4" fmla="*/ 132002 w 132002"/>
                  <a:gd name="connsiteY4" fmla="*/ 37335 h 144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002" h="144690">
                    <a:moveTo>
                      <a:pt x="132002" y="37335"/>
                    </a:moveTo>
                    <a:cubicBezTo>
                      <a:pt x="132002" y="37335"/>
                      <a:pt x="81076" y="93866"/>
                      <a:pt x="68080" y="106836"/>
                    </a:cubicBezTo>
                    <a:cubicBezTo>
                      <a:pt x="55085" y="119806"/>
                      <a:pt x="25472" y="137427"/>
                      <a:pt x="0" y="144690"/>
                    </a:cubicBezTo>
                    <a:cubicBezTo>
                      <a:pt x="25974" y="105280"/>
                      <a:pt x="95614" y="0"/>
                      <a:pt x="95614" y="0"/>
                    </a:cubicBezTo>
                    <a:lnTo>
                      <a:pt x="132002" y="37335"/>
                    </a:lnTo>
                    <a:close/>
                  </a:path>
                </a:pathLst>
              </a:custGeom>
              <a:solidFill>
                <a:srgbClr val="E24949"/>
              </a:solidFill>
              <a:ln w="17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277" name="Forma libre: forma 276">
                <a:extLst>
                  <a:ext uri="{FF2B5EF4-FFF2-40B4-BE49-F238E27FC236}">
                    <a16:creationId xmlns:a16="http://schemas.microsoft.com/office/drawing/2014/main" xmlns="" id="{DBB07683-C883-49A1-ABE3-7B3DB7C4A2B9}"/>
                  </a:ext>
                </a:extLst>
              </p:cNvPr>
              <p:cNvSpPr/>
              <p:nvPr/>
            </p:nvSpPr>
            <p:spPr>
              <a:xfrm>
                <a:off x="489986" y="6904710"/>
                <a:ext cx="552633" cy="348202"/>
              </a:xfrm>
              <a:custGeom>
                <a:avLst/>
                <a:gdLst>
                  <a:gd name="connsiteX0" fmla="*/ 546759 w 552633"/>
                  <a:gd name="connsiteY0" fmla="*/ 51916 h 348202"/>
                  <a:gd name="connsiteX1" fmla="*/ 370427 w 552633"/>
                  <a:gd name="connsiteY1" fmla="*/ 320724 h 348202"/>
                  <a:gd name="connsiteX2" fmla="*/ 269884 w 552633"/>
                  <a:gd name="connsiteY2" fmla="*/ 343283 h 348202"/>
                  <a:gd name="connsiteX3" fmla="*/ 487157 w 552633"/>
                  <a:gd name="connsiteY3" fmla="*/ 16495 h 348202"/>
                  <a:gd name="connsiteX4" fmla="*/ 506229 w 552633"/>
                  <a:gd name="connsiteY4" fmla="*/ 2219 h 348202"/>
                  <a:gd name="connsiteX5" fmla="*/ 538800 w 552633"/>
                  <a:gd name="connsiteY5" fmla="*/ 5672 h 348202"/>
                  <a:gd name="connsiteX6" fmla="*/ 549949 w 552633"/>
                  <a:gd name="connsiteY6" fmla="*/ 19357 h 348202"/>
                  <a:gd name="connsiteX7" fmla="*/ 546759 w 552633"/>
                  <a:gd name="connsiteY7" fmla="*/ 51916 h 348202"/>
                  <a:gd name="connsiteX8" fmla="*/ 0 w 552633"/>
                  <a:gd name="connsiteY8" fmla="*/ 270150 h 348202"/>
                  <a:gd name="connsiteX9" fmla="*/ 30079 w 552633"/>
                  <a:gd name="connsiteY9" fmla="*/ 330044 h 348202"/>
                  <a:gd name="connsiteX10" fmla="*/ 145966 w 552633"/>
                  <a:gd name="connsiteY10" fmla="*/ 348202 h 348202"/>
                  <a:gd name="connsiteX11" fmla="*/ 80485 w 552633"/>
                  <a:gd name="connsiteY11" fmla="*/ 229452 h 348202"/>
                  <a:gd name="connsiteX12" fmla="*/ 0 w 552633"/>
                  <a:gd name="connsiteY12" fmla="*/ 270150 h 348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52633" h="348202">
                    <a:moveTo>
                      <a:pt x="546759" y="51916"/>
                    </a:moveTo>
                    <a:cubicBezTo>
                      <a:pt x="519297" y="94100"/>
                      <a:pt x="393318" y="287503"/>
                      <a:pt x="370427" y="320724"/>
                    </a:cubicBezTo>
                    <a:cubicBezTo>
                      <a:pt x="322889" y="335501"/>
                      <a:pt x="269884" y="343283"/>
                      <a:pt x="269884" y="343283"/>
                    </a:cubicBezTo>
                    <a:lnTo>
                      <a:pt x="487157" y="16495"/>
                    </a:lnTo>
                    <a:cubicBezTo>
                      <a:pt x="491674" y="9697"/>
                      <a:pt x="498396" y="4563"/>
                      <a:pt x="506229" y="2219"/>
                    </a:cubicBezTo>
                    <a:cubicBezTo>
                      <a:pt x="515586" y="-589"/>
                      <a:pt x="528224" y="-1931"/>
                      <a:pt x="538800" y="5672"/>
                    </a:cubicBezTo>
                    <a:cubicBezTo>
                      <a:pt x="544374" y="9679"/>
                      <a:pt x="547834" y="14491"/>
                      <a:pt x="549949" y="19357"/>
                    </a:cubicBezTo>
                    <a:cubicBezTo>
                      <a:pt x="554556" y="29948"/>
                      <a:pt x="553068" y="42220"/>
                      <a:pt x="546759" y="51916"/>
                    </a:cubicBezTo>
                    <a:close/>
                    <a:moveTo>
                      <a:pt x="0" y="270150"/>
                    </a:moveTo>
                    <a:lnTo>
                      <a:pt x="30079" y="330044"/>
                    </a:lnTo>
                    <a:cubicBezTo>
                      <a:pt x="30079" y="330044"/>
                      <a:pt x="89842" y="345608"/>
                      <a:pt x="145966" y="348202"/>
                    </a:cubicBezTo>
                    <a:cubicBezTo>
                      <a:pt x="111675" y="282852"/>
                      <a:pt x="80485" y="229452"/>
                      <a:pt x="80485" y="229452"/>
                    </a:cubicBezTo>
                    <a:cubicBezTo>
                      <a:pt x="80485" y="229452"/>
                      <a:pt x="28842" y="231062"/>
                      <a:pt x="0" y="270150"/>
                    </a:cubicBezTo>
                    <a:close/>
                  </a:path>
                </a:pathLst>
              </a:custGeom>
              <a:solidFill>
                <a:srgbClr val="FCA831"/>
              </a:solidFill>
              <a:ln w="17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278" name="Forma libre: forma 277">
                <a:extLst>
                  <a:ext uri="{FF2B5EF4-FFF2-40B4-BE49-F238E27FC236}">
                    <a16:creationId xmlns:a16="http://schemas.microsoft.com/office/drawing/2014/main" xmlns="" id="{0DBDDBED-DD4F-4FEC-848E-147BF484A50A}"/>
                  </a:ext>
                </a:extLst>
              </p:cNvPr>
              <p:cNvSpPr/>
              <p:nvPr/>
            </p:nvSpPr>
            <p:spPr>
              <a:xfrm>
                <a:off x="388636" y="6913318"/>
                <a:ext cx="699962" cy="774362"/>
              </a:xfrm>
              <a:custGeom>
                <a:avLst/>
                <a:gdLst>
                  <a:gd name="connsiteX0" fmla="*/ 548856 w 699962"/>
                  <a:gd name="connsiteY0" fmla="*/ 359701 h 774362"/>
                  <a:gd name="connsiteX1" fmla="*/ 548802 w 699962"/>
                  <a:gd name="connsiteY1" fmla="*/ 361025 h 774362"/>
                  <a:gd name="connsiteX2" fmla="*/ 279259 w 699962"/>
                  <a:gd name="connsiteY2" fmla="*/ 428182 h 774362"/>
                  <a:gd name="connsiteX3" fmla="*/ 78154 w 699962"/>
                  <a:gd name="connsiteY3" fmla="*/ 391920 h 774362"/>
                  <a:gd name="connsiteX4" fmla="*/ 24414 w 699962"/>
                  <a:gd name="connsiteY4" fmla="*/ 355479 h 774362"/>
                  <a:gd name="connsiteX5" fmla="*/ 24253 w 699962"/>
                  <a:gd name="connsiteY5" fmla="*/ 355157 h 774362"/>
                  <a:gd name="connsiteX6" fmla="*/ 28430 w 699962"/>
                  <a:gd name="connsiteY6" fmla="*/ 378056 h 774362"/>
                  <a:gd name="connsiteX7" fmla="*/ 27677 w 699962"/>
                  <a:gd name="connsiteY7" fmla="*/ 379147 h 774362"/>
                  <a:gd name="connsiteX8" fmla="*/ 27497 w 699962"/>
                  <a:gd name="connsiteY8" fmla="*/ 379165 h 774362"/>
                  <a:gd name="connsiteX9" fmla="*/ 26565 w 699962"/>
                  <a:gd name="connsiteY9" fmla="*/ 378396 h 774362"/>
                  <a:gd name="connsiteX10" fmla="*/ 17208 w 699962"/>
                  <a:gd name="connsiteY10" fmla="*/ 327053 h 774362"/>
                  <a:gd name="connsiteX11" fmla="*/ 17961 w 699962"/>
                  <a:gd name="connsiteY11" fmla="*/ 325962 h 774362"/>
                  <a:gd name="connsiteX12" fmla="*/ 19055 w 699962"/>
                  <a:gd name="connsiteY12" fmla="*/ 326713 h 774362"/>
                  <a:gd name="connsiteX13" fmla="*/ 24235 w 699962"/>
                  <a:gd name="connsiteY13" fmla="*/ 355104 h 774362"/>
                  <a:gd name="connsiteX14" fmla="*/ 24558 w 699962"/>
                  <a:gd name="connsiteY14" fmla="*/ 354138 h 774362"/>
                  <a:gd name="connsiteX15" fmla="*/ 25884 w 699962"/>
                  <a:gd name="connsiteY15" fmla="*/ 354281 h 774362"/>
                  <a:gd name="connsiteX16" fmla="*/ 279241 w 699962"/>
                  <a:gd name="connsiteY16" fmla="*/ 426268 h 774362"/>
                  <a:gd name="connsiteX17" fmla="*/ 547511 w 699962"/>
                  <a:gd name="connsiteY17" fmla="*/ 359612 h 774362"/>
                  <a:gd name="connsiteX18" fmla="*/ 548856 w 699962"/>
                  <a:gd name="connsiteY18" fmla="*/ 359701 h 774362"/>
                  <a:gd name="connsiteX19" fmla="*/ 488931 w 699962"/>
                  <a:gd name="connsiteY19" fmla="*/ 737456 h 774362"/>
                  <a:gd name="connsiteX20" fmla="*/ 85163 w 699962"/>
                  <a:gd name="connsiteY20" fmla="*/ 737456 h 774362"/>
                  <a:gd name="connsiteX21" fmla="*/ 84213 w 699962"/>
                  <a:gd name="connsiteY21" fmla="*/ 738404 h 774362"/>
                  <a:gd name="connsiteX22" fmla="*/ 85163 w 699962"/>
                  <a:gd name="connsiteY22" fmla="*/ 739352 h 774362"/>
                  <a:gd name="connsiteX23" fmla="*/ 488913 w 699962"/>
                  <a:gd name="connsiteY23" fmla="*/ 739352 h 774362"/>
                  <a:gd name="connsiteX24" fmla="*/ 489863 w 699962"/>
                  <a:gd name="connsiteY24" fmla="*/ 738404 h 774362"/>
                  <a:gd name="connsiteX25" fmla="*/ 488931 w 699962"/>
                  <a:gd name="connsiteY25" fmla="*/ 737456 h 774362"/>
                  <a:gd name="connsiteX26" fmla="*/ 488143 w 699962"/>
                  <a:gd name="connsiteY26" fmla="*/ 749907 h 774362"/>
                  <a:gd name="connsiteX27" fmla="*/ 87511 w 699962"/>
                  <a:gd name="connsiteY27" fmla="*/ 749907 h 774362"/>
                  <a:gd name="connsiteX28" fmla="*/ 86561 w 699962"/>
                  <a:gd name="connsiteY28" fmla="*/ 750855 h 774362"/>
                  <a:gd name="connsiteX29" fmla="*/ 87511 w 699962"/>
                  <a:gd name="connsiteY29" fmla="*/ 751803 h 774362"/>
                  <a:gd name="connsiteX30" fmla="*/ 488143 w 699962"/>
                  <a:gd name="connsiteY30" fmla="*/ 751803 h 774362"/>
                  <a:gd name="connsiteX31" fmla="*/ 489093 w 699962"/>
                  <a:gd name="connsiteY31" fmla="*/ 750855 h 774362"/>
                  <a:gd name="connsiteX32" fmla="*/ 488143 w 699962"/>
                  <a:gd name="connsiteY32" fmla="*/ 749907 h 774362"/>
                  <a:gd name="connsiteX33" fmla="*/ 484468 w 699962"/>
                  <a:gd name="connsiteY33" fmla="*/ 762519 h 774362"/>
                  <a:gd name="connsiteX34" fmla="*/ 483518 w 699962"/>
                  <a:gd name="connsiteY34" fmla="*/ 761571 h 774362"/>
                  <a:gd name="connsiteX35" fmla="*/ 88282 w 699962"/>
                  <a:gd name="connsiteY35" fmla="*/ 761571 h 774362"/>
                  <a:gd name="connsiteX36" fmla="*/ 87332 w 699962"/>
                  <a:gd name="connsiteY36" fmla="*/ 762519 h 774362"/>
                  <a:gd name="connsiteX37" fmla="*/ 88282 w 699962"/>
                  <a:gd name="connsiteY37" fmla="*/ 763467 h 774362"/>
                  <a:gd name="connsiteX38" fmla="*/ 483518 w 699962"/>
                  <a:gd name="connsiteY38" fmla="*/ 763467 h 774362"/>
                  <a:gd name="connsiteX39" fmla="*/ 484468 w 699962"/>
                  <a:gd name="connsiteY39" fmla="*/ 762519 h 774362"/>
                  <a:gd name="connsiteX40" fmla="*/ 484253 w 699962"/>
                  <a:gd name="connsiteY40" fmla="*/ 772466 h 774362"/>
                  <a:gd name="connsiteX41" fmla="*/ 92190 w 699962"/>
                  <a:gd name="connsiteY41" fmla="*/ 772466 h 774362"/>
                  <a:gd name="connsiteX42" fmla="*/ 91240 w 699962"/>
                  <a:gd name="connsiteY42" fmla="*/ 773414 h 774362"/>
                  <a:gd name="connsiteX43" fmla="*/ 92190 w 699962"/>
                  <a:gd name="connsiteY43" fmla="*/ 774362 h 774362"/>
                  <a:gd name="connsiteX44" fmla="*/ 484253 w 699962"/>
                  <a:gd name="connsiteY44" fmla="*/ 774362 h 774362"/>
                  <a:gd name="connsiteX45" fmla="*/ 485203 w 699962"/>
                  <a:gd name="connsiteY45" fmla="*/ 773414 h 774362"/>
                  <a:gd name="connsiteX46" fmla="*/ 484253 w 699962"/>
                  <a:gd name="connsiteY46" fmla="*/ 772466 h 774362"/>
                  <a:gd name="connsiteX47" fmla="*/ 67901 w 699962"/>
                  <a:gd name="connsiteY47" fmla="*/ 632445 h 774362"/>
                  <a:gd name="connsiteX48" fmla="*/ 67095 w 699962"/>
                  <a:gd name="connsiteY48" fmla="*/ 633518 h 774362"/>
                  <a:gd name="connsiteX49" fmla="*/ 71773 w 699962"/>
                  <a:gd name="connsiteY49" fmla="*/ 666971 h 774362"/>
                  <a:gd name="connsiteX50" fmla="*/ 72705 w 699962"/>
                  <a:gd name="connsiteY50" fmla="*/ 667776 h 774362"/>
                  <a:gd name="connsiteX51" fmla="*/ 72831 w 699962"/>
                  <a:gd name="connsiteY51" fmla="*/ 667758 h 774362"/>
                  <a:gd name="connsiteX52" fmla="*/ 73637 w 699962"/>
                  <a:gd name="connsiteY52" fmla="*/ 666685 h 774362"/>
                  <a:gd name="connsiteX53" fmla="*/ 68959 w 699962"/>
                  <a:gd name="connsiteY53" fmla="*/ 633232 h 774362"/>
                  <a:gd name="connsiteX54" fmla="*/ 67901 w 699962"/>
                  <a:gd name="connsiteY54" fmla="*/ 632445 h 774362"/>
                  <a:gd name="connsiteX55" fmla="*/ 570868 w 699962"/>
                  <a:gd name="connsiteY55" fmla="*/ 240450 h 774362"/>
                  <a:gd name="connsiteX56" fmla="*/ 569739 w 699962"/>
                  <a:gd name="connsiteY56" fmla="*/ 241147 h 774362"/>
                  <a:gd name="connsiteX57" fmla="*/ 478553 w 699962"/>
                  <a:gd name="connsiteY57" fmla="*/ 316051 h 774362"/>
                  <a:gd name="connsiteX58" fmla="*/ 286483 w 699962"/>
                  <a:gd name="connsiteY58" fmla="*/ 346785 h 774362"/>
                  <a:gd name="connsiteX59" fmla="*/ 1882 w 699962"/>
                  <a:gd name="connsiteY59" fmla="*/ 229788 h 774362"/>
                  <a:gd name="connsiteX60" fmla="*/ 46929 w 699962"/>
                  <a:gd name="connsiteY60" fmla="*/ 166691 h 774362"/>
                  <a:gd name="connsiteX61" fmla="*/ 47215 w 699962"/>
                  <a:gd name="connsiteY61" fmla="*/ 165385 h 774362"/>
                  <a:gd name="connsiteX62" fmla="*/ 45907 w 699962"/>
                  <a:gd name="connsiteY62" fmla="*/ 165099 h 774362"/>
                  <a:gd name="connsiteX63" fmla="*/ 0 w 699962"/>
                  <a:gd name="connsiteY63" fmla="*/ 229788 h 774362"/>
                  <a:gd name="connsiteX64" fmla="*/ 286483 w 699962"/>
                  <a:gd name="connsiteY64" fmla="*/ 348681 h 774362"/>
                  <a:gd name="connsiteX65" fmla="*/ 571585 w 699962"/>
                  <a:gd name="connsiteY65" fmla="*/ 241577 h 774362"/>
                  <a:gd name="connsiteX66" fmla="*/ 570868 w 699962"/>
                  <a:gd name="connsiteY66" fmla="*/ 240450 h 774362"/>
                  <a:gd name="connsiteX67" fmla="*/ 667163 w 699962"/>
                  <a:gd name="connsiteY67" fmla="*/ 62664 h 774362"/>
                  <a:gd name="connsiteX68" fmla="*/ 600122 w 699962"/>
                  <a:gd name="connsiteY68" fmla="*/ 116601 h 774362"/>
                  <a:gd name="connsiteX69" fmla="*/ 567391 w 699962"/>
                  <a:gd name="connsiteY69" fmla="*/ 167425 h 774362"/>
                  <a:gd name="connsiteX70" fmla="*/ 604747 w 699962"/>
                  <a:gd name="connsiteY70" fmla="*/ 205673 h 774362"/>
                  <a:gd name="connsiteX71" fmla="*/ 609676 w 699962"/>
                  <a:gd name="connsiteY71" fmla="*/ 205368 h 774362"/>
                  <a:gd name="connsiteX72" fmla="*/ 697295 w 699962"/>
                  <a:gd name="connsiteY72" fmla="*/ 86528 h 774362"/>
                  <a:gd name="connsiteX73" fmla="*/ 667163 w 699962"/>
                  <a:gd name="connsiteY73" fmla="*/ 62664 h 774362"/>
                  <a:gd name="connsiteX74" fmla="*/ 336530 w 699962"/>
                  <a:gd name="connsiteY74" fmla="*/ 337751 h 774362"/>
                  <a:gd name="connsiteX75" fmla="*/ 554861 w 699962"/>
                  <a:gd name="connsiteY75" fmla="*/ 255960 h 774362"/>
                  <a:gd name="connsiteX76" fmla="*/ 556151 w 699962"/>
                  <a:gd name="connsiteY76" fmla="*/ 255656 h 774362"/>
                  <a:gd name="connsiteX77" fmla="*/ 556456 w 699962"/>
                  <a:gd name="connsiteY77" fmla="*/ 256962 h 774362"/>
                  <a:gd name="connsiteX78" fmla="*/ 286447 w 699962"/>
                  <a:gd name="connsiteY78" fmla="*/ 341454 h 774362"/>
                  <a:gd name="connsiteX79" fmla="*/ 8210 w 699962"/>
                  <a:gd name="connsiteY79" fmla="*/ 229806 h 774362"/>
                  <a:gd name="connsiteX80" fmla="*/ 49402 w 699962"/>
                  <a:gd name="connsiteY80" fmla="*/ 171199 h 774362"/>
                  <a:gd name="connsiteX81" fmla="*/ 50711 w 699962"/>
                  <a:gd name="connsiteY81" fmla="*/ 171468 h 774362"/>
                  <a:gd name="connsiteX82" fmla="*/ 50442 w 699962"/>
                  <a:gd name="connsiteY82" fmla="*/ 172774 h 774362"/>
                  <a:gd name="connsiteX83" fmla="*/ 42483 w 699962"/>
                  <a:gd name="connsiteY83" fmla="*/ 178337 h 774362"/>
                  <a:gd name="connsiteX84" fmla="*/ 77204 w 699962"/>
                  <a:gd name="connsiteY84" fmla="*/ 301417 h 774362"/>
                  <a:gd name="connsiteX85" fmla="*/ 257336 w 699962"/>
                  <a:gd name="connsiteY85" fmla="*/ 338949 h 774362"/>
                  <a:gd name="connsiteX86" fmla="*/ 257246 w 699962"/>
                  <a:gd name="connsiteY86" fmla="*/ 338592 h 774362"/>
                  <a:gd name="connsiteX87" fmla="*/ 249987 w 699962"/>
                  <a:gd name="connsiteY87" fmla="*/ 121002 h 774362"/>
                  <a:gd name="connsiteX88" fmla="*/ 201463 w 699962"/>
                  <a:gd name="connsiteY88" fmla="*/ 125367 h 774362"/>
                  <a:gd name="connsiteX89" fmla="*/ 216000 w 699962"/>
                  <a:gd name="connsiteY89" fmla="*/ 277266 h 774362"/>
                  <a:gd name="connsiteX90" fmla="*/ 215158 w 699962"/>
                  <a:gd name="connsiteY90" fmla="*/ 278286 h 774362"/>
                  <a:gd name="connsiteX91" fmla="*/ 215068 w 699962"/>
                  <a:gd name="connsiteY91" fmla="*/ 278286 h 774362"/>
                  <a:gd name="connsiteX92" fmla="*/ 214136 w 699962"/>
                  <a:gd name="connsiteY92" fmla="*/ 277427 h 774362"/>
                  <a:gd name="connsiteX93" fmla="*/ 199599 w 699962"/>
                  <a:gd name="connsiteY93" fmla="*/ 125599 h 774362"/>
                  <a:gd name="connsiteX94" fmla="*/ 155359 w 699962"/>
                  <a:gd name="connsiteY94" fmla="*/ 133184 h 774362"/>
                  <a:gd name="connsiteX95" fmla="*/ 162475 w 699962"/>
                  <a:gd name="connsiteY95" fmla="*/ 167210 h 774362"/>
                  <a:gd name="connsiteX96" fmla="*/ 161740 w 699962"/>
                  <a:gd name="connsiteY96" fmla="*/ 168319 h 774362"/>
                  <a:gd name="connsiteX97" fmla="*/ 161543 w 699962"/>
                  <a:gd name="connsiteY97" fmla="*/ 168337 h 774362"/>
                  <a:gd name="connsiteX98" fmla="*/ 160629 w 699962"/>
                  <a:gd name="connsiteY98" fmla="*/ 167586 h 774362"/>
                  <a:gd name="connsiteX99" fmla="*/ 153513 w 699962"/>
                  <a:gd name="connsiteY99" fmla="*/ 133578 h 774362"/>
                  <a:gd name="connsiteX100" fmla="*/ 145984 w 699962"/>
                  <a:gd name="connsiteY100" fmla="*/ 135277 h 774362"/>
                  <a:gd name="connsiteX101" fmla="*/ 144855 w 699962"/>
                  <a:gd name="connsiteY101" fmla="*/ 134580 h 774362"/>
                  <a:gd name="connsiteX102" fmla="*/ 145554 w 699962"/>
                  <a:gd name="connsiteY102" fmla="*/ 133453 h 774362"/>
                  <a:gd name="connsiteX103" fmla="*/ 286483 w 699962"/>
                  <a:gd name="connsiteY103" fmla="*/ 118139 h 774362"/>
                  <a:gd name="connsiteX104" fmla="*/ 489613 w 699962"/>
                  <a:gd name="connsiteY104" fmla="*/ 153399 h 774362"/>
                  <a:gd name="connsiteX105" fmla="*/ 490114 w 699962"/>
                  <a:gd name="connsiteY105" fmla="*/ 154634 h 774362"/>
                  <a:gd name="connsiteX106" fmla="*/ 489254 w 699962"/>
                  <a:gd name="connsiteY106" fmla="*/ 155206 h 774362"/>
                  <a:gd name="connsiteX107" fmla="*/ 488878 w 699962"/>
                  <a:gd name="connsiteY107" fmla="*/ 155135 h 774362"/>
                  <a:gd name="connsiteX108" fmla="*/ 446753 w 699962"/>
                  <a:gd name="connsiteY108" fmla="*/ 140465 h 774362"/>
                  <a:gd name="connsiteX109" fmla="*/ 446753 w 699962"/>
                  <a:gd name="connsiteY109" fmla="*/ 140626 h 774362"/>
                  <a:gd name="connsiteX110" fmla="*/ 425440 w 699962"/>
                  <a:gd name="connsiteY110" fmla="*/ 254726 h 774362"/>
                  <a:gd name="connsiteX111" fmla="*/ 424508 w 699962"/>
                  <a:gd name="connsiteY111" fmla="*/ 255495 h 774362"/>
                  <a:gd name="connsiteX112" fmla="*/ 424328 w 699962"/>
                  <a:gd name="connsiteY112" fmla="*/ 255477 h 774362"/>
                  <a:gd name="connsiteX113" fmla="*/ 423576 w 699962"/>
                  <a:gd name="connsiteY113" fmla="*/ 254386 h 774362"/>
                  <a:gd name="connsiteX114" fmla="*/ 444889 w 699962"/>
                  <a:gd name="connsiteY114" fmla="*/ 140286 h 774362"/>
                  <a:gd name="connsiteX115" fmla="*/ 445014 w 699962"/>
                  <a:gd name="connsiteY115" fmla="*/ 140000 h 774362"/>
                  <a:gd name="connsiteX116" fmla="*/ 399968 w 699962"/>
                  <a:gd name="connsiteY116" fmla="*/ 129821 h 774362"/>
                  <a:gd name="connsiteX117" fmla="*/ 400004 w 699962"/>
                  <a:gd name="connsiteY117" fmla="*/ 130197 h 774362"/>
                  <a:gd name="connsiteX118" fmla="*/ 378171 w 699962"/>
                  <a:gd name="connsiteY118" fmla="*/ 323636 h 774362"/>
                  <a:gd name="connsiteX119" fmla="*/ 377239 w 699962"/>
                  <a:gd name="connsiteY119" fmla="*/ 324477 h 774362"/>
                  <a:gd name="connsiteX120" fmla="*/ 377131 w 699962"/>
                  <a:gd name="connsiteY120" fmla="*/ 324477 h 774362"/>
                  <a:gd name="connsiteX121" fmla="*/ 376307 w 699962"/>
                  <a:gd name="connsiteY121" fmla="*/ 323439 h 774362"/>
                  <a:gd name="connsiteX122" fmla="*/ 398140 w 699962"/>
                  <a:gd name="connsiteY122" fmla="*/ 130000 h 774362"/>
                  <a:gd name="connsiteX123" fmla="*/ 398355 w 699962"/>
                  <a:gd name="connsiteY123" fmla="*/ 129535 h 774362"/>
                  <a:gd name="connsiteX124" fmla="*/ 349616 w 699962"/>
                  <a:gd name="connsiteY124" fmla="*/ 123023 h 774362"/>
                  <a:gd name="connsiteX125" fmla="*/ 336638 w 699962"/>
                  <a:gd name="connsiteY125" fmla="*/ 337590 h 774362"/>
                  <a:gd name="connsiteX126" fmla="*/ 336530 w 699962"/>
                  <a:gd name="connsiteY126" fmla="*/ 337751 h 774362"/>
                  <a:gd name="connsiteX127" fmla="*/ 347680 w 699962"/>
                  <a:gd name="connsiteY127" fmla="*/ 122826 h 774362"/>
                  <a:gd name="connsiteX128" fmla="*/ 302633 w 699962"/>
                  <a:gd name="connsiteY128" fmla="*/ 120250 h 774362"/>
                  <a:gd name="connsiteX129" fmla="*/ 302795 w 699962"/>
                  <a:gd name="connsiteY129" fmla="*/ 120769 h 774362"/>
                  <a:gd name="connsiteX130" fmla="*/ 298636 w 699962"/>
                  <a:gd name="connsiteY130" fmla="*/ 339092 h 774362"/>
                  <a:gd name="connsiteX131" fmla="*/ 298564 w 699962"/>
                  <a:gd name="connsiteY131" fmla="*/ 339450 h 774362"/>
                  <a:gd name="connsiteX132" fmla="*/ 334774 w 699962"/>
                  <a:gd name="connsiteY132" fmla="*/ 337876 h 774362"/>
                  <a:gd name="connsiteX133" fmla="*/ 334702 w 699962"/>
                  <a:gd name="connsiteY133" fmla="*/ 337465 h 774362"/>
                  <a:gd name="connsiteX134" fmla="*/ 347680 w 699962"/>
                  <a:gd name="connsiteY134" fmla="*/ 122826 h 774362"/>
                  <a:gd name="connsiteX135" fmla="*/ 15918 w 699962"/>
                  <a:gd name="connsiteY135" fmla="*/ 207479 h 774362"/>
                  <a:gd name="connsiteX136" fmla="*/ 16975 w 699962"/>
                  <a:gd name="connsiteY136" fmla="*/ 208123 h 774362"/>
                  <a:gd name="connsiteX137" fmla="*/ 36729 w 699962"/>
                  <a:gd name="connsiteY137" fmla="*/ 275549 h 774362"/>
                  <a:gd name="connsiteX138" fmla="*/ 36442 w 699962"/>
                  <a:gd name="connsiteY138" fmla="*/ 276515 h 774362"/>
                  <a:gd name="connsiteX139" fmla="*/ 74982 w 699962"/>
                  <a:gd name="connsiteY139" fmla="*/ 300362 h 774362"/>
                  <a:gd name="connsiteX140" fmla="*/ 40906 w 699962"/>
                  <a:gd name="connsiteY140" fmla="*/ 179554 h 774362"/>
                  <a:gd name="connsiteX141" fmla="*/ 15918 w 699962"/>
                  <a:gd name="connsiteY141" fmla="*/ 207479 h 774362"/>
                  <a:gd name="connsiteX142" fmla="*/ 34560 w 699962"/>
                  <a:gd name="connsiteY142" fmla="*/ 274905 h 774362"/>
                  <a:gd name="connsiteX143" fmla="*/ 15237 w 699962"/>
                  <a:gd name="connsiteY143" fmla="*/ 208911 h 774362"/>
                  <a:gd name="connsiteX144" fmla="*/ 10146 w 699962"/>
                  <a:gd name="connsiteY144" fmla="*/ 229806 h 774362"/>
                  <a:gd name="connsiteX145" fmla="*/ 34560 w 699962"/>
                  <a:gd name="connsiteY145" fmla="*/ 274905 h 774362"/>
                  <a:gd name="connsiteX146" fmla="*/ 286465 w 699962"/>
                  <a:gd name="connsiteY146" fmla="*/ 339558 h 774362"/>
                  <a:gd name="connsiteX147" fmla="*/ 296843 w 699962"/>
                  <a:gd name="connsiteY147" fmla="*/ 339468 h 774362"/>
                  <a:gd name="connsiteX148" fmla="*/ 296754 w 699962"/>
                  <a:gd name="connsiteY148" fmla="*/ 339057 h 774362"/>
                  <a:gd name="connsiteX149" fmla="*/ 300913 w 699962"/>
                  <a:gd name="connsiteY149" fmla="*/ 120733 h 774362"/>
                  <a:gd name="connsiteX150" fmla="*/ 301110 w 699962"/>
                  <a:gd name="connsiteY150" fmla="*/ 120214 h 774362"/>
                  <a:gd name="connsiteX151" fmla="*/ 286465 w 699962"/>
                  <a:gd name="connsiteY151" fmla="*/ 120053 h 774362"/>
                  <a:gd name="connsiteX152" fmla="*/ 251887 w 699962"/>
                  <a:gd name="connsiteY152" fmla="*/ 120930 h 774362"/>
                  <a:gd name="connsiteX153" fmla="*/ 259147 w 699962"/>
                  <a:gd name="connsiteY153" fmla="*/ 338538 h 774362"/>
                  <a:gd name="connsiteX154" fmla="*/ 259003 w 699962"/>
                  <a:gd name="connsiteY154" fmla="*/ 339021 h 774362"/>
                  <a:gd name="connsiteX155" fmla="*/ 286465 w 699962"/>
                  <a:gd name="connsiteY155" fmla="*/ 339558 h 774362"/>
                  <a:gd name="connsiteX156" fmla="*/ 72884 w 699962"/>
                  <a:gd name="connsiteY156" fmla="*/ 176137 h 774362"/>
                  <a:gd name="connsiteX157" fmla="*/ 73189 w 699962"/>
                  <a:gd name="connsiteY157" fmla="*/ 176459 h 774362"/>
                  <a:gd name="connsiteX158" fmla="*/ 61036 w 699962"/>
                  <a:gd name="connsiteY158" fmla="*/ 189161 h 774362"/>
                  <a:gd name="connsiteX159" fmla="*/ 61215 w 699962"/>
                  <a:gd name="connsiteY159" fmla="*/ 190484 h 774362"/>
                  <a:gd name="connsiteX160" fmla="*/ 61789 w 699962"/>
                  <a:gd name="connsiteY160" fmla="*/ 190681 h 774362"/>
                  <a:gd name="connsiteX161" fmla="*/ 62541 w 699962"/>
                  <a:gd name="connsiteY161" fmla="*/ 190305 h 774362"/>
                  <a:gd name="connsiteX162" fmla="*/ 150017 w 699962"/>
                  <a:gd name="connsiteY162" fmla="*/ 150752 h 774362"/>
                  <a:gd name="connsiteX163" fmla="*/ 151057 w 699962"/>
                  <a:gd name="connsiteY163" fmla="*/ 149911 h 774362"/>
                  <a:gd name="connsiteX164" fmla="*/ 150214 w 699962"/>
                  <a:gd name="connsiteY164" fmla="*/ 148873 h 774362"/>
                  <a:gd name="connsiteX165" fmla="*/ 124258 w 699962"/>
                  <a:gd name="connsiteY165" fmla="*/ 150000 h 774362"/>
                  <a:gd name="connsiteX166" fmla="*/ 53794 w 699962"/>
                  <a:gd name="connsiteY166" fmla="*/ 4684 h 774362"/>
                  <a:gd name="connsiteX167" fmla="*/ 52539 w 699962"/>
                  <a:gd name="connsiteY167" fmla="*/ 4255 h 774362"/>
                  <a:gd name="connsiteX168" fmla="*/ 52109 w 699962"/>
                  <a:gd name="connsiteY168" fmla="*/ 5507 h 774362"/>
                  <a:gd name="connsiteX169" fmla="*/ 122358 w 699962"/>
                  <a:gd name="connsiteY169" fmla="*/ 150340 h 774362"/>
                  <a:gd name="connsiteX170" fmla="*/ 97603 w 699962"/>
                  <a:gd name="connsiteY170" fmla="*/ 159410 h 774362"/>
                  <a:gd name="connsiteX171" fmla="*/ 97998 w 699962"/>
                  <a:gd name="connsiteY171" fmla="*/ 158194 h 774362"/>
                  <a:gd name="connsiteX172" fmla="*/ 27336 w 699962"/>
                  <a:gd name="connsiteY172" fmla="*/ 12466 h 774362"/>
                  <a:gd name="connsiteX173" fmla="*/ 26081 w 699962"/>
                  <a:gd name="connsiteY173" fmla="*/ 12037 h 774362"/>
                  <a:gd name="connsiteX174" fmla="*/ 25651 w 699962"/>
                  <a:gd name="connsiteY174" fmla="*/ 13289 h 774362"/>
                  <a:gd name="connsiteX175" fmla="*/ 96313 w 699962"/>
                  <a:gd name="connsiteY175" fmla="*/ 159017 h 774362"/>
                  <a:gd name="connsiteX176" fmla="*/ 97155 w 699962"/>
                  <a:gd name="connsiteY176" fmla="*/ 159553 h 774362"/>
                  <a:gd name="connsiteX177" fmla="*/ 97532 w 699962"/>
                  <a:gd name="connsiteY177" fmla="*/ 159464 h 774362"/>
                  <a:gd name="connsiteX178" fmla="*/ 74587 w 699962"/>
                  <a:gd name="connsiteY178" fmla="*/ 175260 h 774362"/>
                  <a:gd name="connsiteX179" fmla="*/ 4983 w 699962"/>
                  <a:gd name="connsiteY179" fmla="*/ 31661 h 774362"/>
                  <a:gd name="connsiteX180" fmla="*/ 3728 w 699962"/>
                  <a:gd name="connsiteY180" fmla="*/ 31232 h 774362"/>
                  <a:gd name="connsiteX181" fmla="*/ 3298 w 699962"/>
                  <a:gd name="connsiteY181" fmla="*/ 32484 h 774362"/>
                  <a:gd name="connsiteX182" fmla="*/ 72884 w 699962"/>
                  <a:gd name="connsiteY182" fmla="*/ 176137 h 774362"/>
                  <a:gd name="connsiteX183" fmla="*/ 102121 w 699962"/>
                  <a:gd name="connsiteY183" fmla="*/ 262078 h 774362"/>
                  <a:gd name="connsiteX184" fmla="*/ 181817 w 699962"/>
                  <a:gd name="connsiteY184" fmla="*/ 221773 h 774362"/>
                  <a:gd name="connsiteX185" fmla="*/ 182767 w 699962"/>
                  <a:gd name="connsiteY185" fmla="*/ 220825 h 774362"/>
                  <a:gd name="connsiteX186" fmla="*/ 181817 w 699962"/>
                  <a:gd name="connsiteY186" fmla="*/ 219877 h 774362"/>
                  <a:gd name="connsiteX187" fmla="*/ 100561 w 699962"/>
                  <a:gd name="connsiteY187" fmla="*/ 260987 h 774362"/>
                  <a:gd name="connsiteX188" fmla="*/ 100812 w 699962"/>
                  <a:gd name="connsiteY188" fmla="*/ 262293 h 774362"/>
                  <a:gd name="connsiteX189" fmla="*/ 101350 w 699962"/>
                  <a:gd name="connsiteY189" fmla="*/ 262454 h 774362"/>
                  <a:gd name="connsiteX190" fmla="*/ 102121 w 699962"/>
                  <a:gd name="connsiteY190" fmla="*/ 262078 h 774362"/>
                  <a:gd name="connsiteX191" fmla="*/ 602202 w 699962"/>
                  <a:gd name="connsiteY191" fmla="*/ 46850 h 774362"/>
                  <a:gd name="connsiteX192" fmla="*/ 622816 w 699962"/>
                  <a:gd name="connsiteY192" fmla="*/ 53343 h 774362"/>
                  <a:gd name="connsiteX193" fmla="*/ 646172 w 699962"/>
                  <a:gd name="connsiteY193" fmla="*/ 46045 h 774362"/>
                  <a:gd name="connsiteX194" fmla="*/ 646370 w 699962"/>
                  <a:gd name="connsiteY194" fmla="*/ 44721 h 774362"/>
                  <a:gd name="connsiteX195" fmla="*/ 645043 w 699962"/>
                  <a:gd name="connsiteY195" fmla="*/ 44524 h 774362"/>
                  <a:gd name="connsiteX196" fmla="*/ 603259 w 699962"/>
                  <a:gd name="connsiteY196" fmla="*/ 45275 h 774362"/>
                  <a:gd name="connsiteX197" fmla="*/ 595784 w 699962"/>
                  <a:gd name="connsiteY197" fmla="*/ 1339 h 774362"/>
                  <a:gd name="connsiteX198" fmla="*/ 595318 w 699962"/>
                  <a:gd name="connsiteY198" fmla="*/ 86 h 774362"/>
                  <a:gd name="connsiteX199" fmla="*/ 594063 w 699962"/>
                  <a:gd name="connsiteY199" fmla="*/ 551 h 774362"/>
                  <a:gd name="connsiteX200" fmla="*/ 602202 w 699962"/>
                  <a:gd name="connsiteY200" fmla="*/ 46850 h 774362"/>
                  <a:gd name="connsiteX201" fmla="*/ 623766 w 699962"/>
                  <a:gd name="connsiteY201" fmla="*/ 30516 h 774362"/>
                  <a:gd name="connsiteX202" fmla="*/ 634682 w 699962"/>
                  <a:gd name="connsiteY202" fmla="*/ 19622 h 774362"/>
                  <a:gd name="connsiteX203" fmla="*/ 623766 w 699962"/>
                  <a:gd name="connsiteY203" fmla="*/ 8727 h 774362"/>
                  <a:gd name="connsiteX204" fmla="*/ 612849 w 699962"/>
                  <a:gd name="connsiteY204" fmla="*/ 19622 h 774362"/>
                  <a:gd name="connsiteX205" fmla="*/ 623766 w 699962"/>
                  <a:gd name="connsiteY205" fmla="*/ 30516 h 774362"/>
                  <a:gd name="connsiteX206" fmla="*/ 142130 w 699962"/>
                  <a:gd name="connsiteY206" fmla="*/ 130859 h 774362"/>
                  <a:gd name="connsiteX207" fmla="*/ 494022 w 699962"/>
                  <a:gd name="connsiteY207" fmla="*/ 150394 h 774362"/>
                  <a:gd name="connsiteX208" fmla="*/ 494381 w 699962"/>
                  <a:gd name="connsiteY208" fmla="*/ 150466 h 774362"/>
                  <a:gd name="connsiteX209" fmla="*/ 495259 w 699962"/>
                  <a:gd name="connsiteY209" fmla="*/ 149875 h 774362"/>
                  <a:gd name="connsiteX210" fmla="*/ 494739 w 699962"/>
                  <a:gd name="connsiteY210" fmla="*/ 148641 h 774362"/>
                  <a:gd name="connsiteX211" fmla="*/ 141664 w 699962"/>
                  <a:gd name="connsiteY211" fmla="*/ 129034 h 774362"/>
                  <a:gd name="connsiteX212" fmla="*/ 140983 w 699962"/>
                  <a:gd name="connsiteY212" fmla="*/ 130179 h 774362"/>
                  <a:gd name="connsiteX213" fmla="*/ 142130 w 699962"/>
                  <a:gd name="connsiteY213" fmla="*/ 130859 h 774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</a:cxnLst>
                <a:rect l="l" t="t" r="r" b="b"/>
                <a:pathLst>
                  <a:path w="699962" h="774362">
                    <a:moveTo>
                      <a:pt x="548856" y="359701"/>
                    </a:moveTo>
                    <a:cubicBezTo>
                      <a:pt x="549214" y="360077"/>
                      <a:pt x="549178" y="360685"/>
                      <a:pt x="548802" y="361025"/>
                    </a:cubicBezTo>
                    <a:cubicBezTo>
                      <a:pt x="548067" y="361705"/>
                      <a:pt x="473784" y="428182"/>
                      <a:pt x="279259" y="428182"/>
                    </a:cubicBezTo>
                    <a:cubicBezTo>
                      <a:pt x="223152" y="428182"/>
                      <a:pt x="142721" y="421885"/>
                      <a:pt x="78154" y="391920"/>
                    </a:cubicBezTo>
                    <a:cubicBezTo>
                      <a:pt x="39436" y="373941"/>
                      <a:pt x="24558" y="355658"/>
                      <a:pt x="24414" y="355479"/>
                    </a:cubicBezTo>
                    <a:cubicBezTo>
                      <a:pt x="24343" y="355372"/>
                      <a:pt x="24289" y="355265"/>
                      <a:pt x="24253" y="355157"/>
                    </a:cubicBezTo>
                    <a:lnTo>
                      <a:pt x="28430" y="378056"/>
                    </a:lnTo>
                    <a:cubicBezTo>
                      <a:pt x="28519" y="378575"/>
                      <a:pt x="28179" y="379058"/>
                      <a:pt x="27677" y="379147"/>
                    </a:cubicBezTo>
                    <a:cubicBezTo>
                      <a:pt x="27623" y="379165"/>
                      <a:pt x="27569" y="379165"/>
                      <a:pt x="27497" y="379165"/>
                    </a:cubicBezTo>
                    <a:cubicBezTo>
                      <a:pt x="27049" y="379165"/>
                      <a:pt x="26655" y="378843"/>
                      <a:pt x="26565" y="378396"/>
                    </a:cubicBezTo>
                    <a:lnTo>
                      <a:pt x="17208" y="327053"/>
                    </a:lnTo>
                    <a:cubicBezTo>
                      <a:pt x="17119" y="326534"/>
                      <a:pt x="17459" y="326051"/>
                      <a:pt x="17961" y="325962"/>
                    </a:cubicBezTo>
                    <a:cubicBezTo>
                      <a:pt x="18481" y="325872"/>
                      <a:pt x="18965" y="326212"/>
                      <a:pt x="19055" y="326713"/>
                    </a:cubicBezTo>
                    <a:lnTo>
                      <a:pt x="24235" y="355104"/>
                    </a:lnTo>
                    <a:cubicBezTo>
                      <a:pt x="24145" y="354764"/>
                      <a:pt x="24253" y="354370"/>
                      <a:pt x="24558" y="354138"/>
                    </a:cubicBezTo>
                    <a:cubicBezTo>
                      <a:pt x="24952" y="353816"/>
                      <a:pt x="25562" y="353887"/>
                      <a:pt x="25884" y="354281"/>
                    </a:cubicBezTo>
                    <a:cubicBezTo>
                      <a:pt x="26458" y="354996"/>
                      <a:pt x="85665" y="426268"/>
                      <a:pt x="279241" y="426268"/>
                    </a:cubicBezTo>
                    <a:cubicBezTo>
                      <a:pt x="472942" y="426268"/>
                      <a:pt x="546794" y="360292"/>
                      <a:pt x="547511" y="359612"/>
                    </a:cubicBezTo>
                    <a:cubicBezTo>
                      <a:pt x="547906" y="359290"/>
                      <a:pt x="548497" y="359308"/>
                      <a:pt x="548856" y="359701"/>
                    </a:cubicBezTo>
                    <a:close/>
                    <a:moveTo>
                      <a:pt x="488931" y="737456"/>
                    </a:moveTo>
                    <a:lnTo>
                      <a:pt x="85163" y="737456"/>
                    </a:lnTo>
                    <a:cubicBezTo>
                      <a:pt x="84643" y="737456"/>
                      <a:pt x="84213" y="737885"/>
                      <a:pt x="84213" y="738404"/>
                    </a:cubicBezTo>
                    <a:cubicBezTo>
                      <a:pt x="84213" y="738923"/>
                      <a:pt x="84643" y="739352"/>
                      <a:pt x="85163" y="739352"/>
                    </a:cubicBezTo>
                    <a:lnTo>
                      <a:pt x="488913" y="739352"/>
                    </a:lnTo>
                    <a:cubicBezTo>
                      <a:pt x="489433" y="739352"/>
                      <a:pt x="489863" y="738923"/>
                      <a:pt x="489863" y="738404"/>
                    </a:cubicBezTo>
                    <a:cubicBezTo>
                      <a:pt x="489863" y="737885"/>
                      <a:pt x="489451" y="737456"/>
                      <a:pt x="488931" y="737456"/>
                    </a:cubicBezTo>
                    <a:close/>
                    <a:moveTo>
                      <a:pt x="488143" y="749907"/>
                    </a:moveTo>
                    <a:lnTo>
                      <a:pt x="87511" y="749907"/>
                    </a:lnTo>
                    <a:cubicBezTo>
                      <a:pt x="86992" y="749907"/>
                      <a:pt x="86561" y="750336"/>
                      <a:pt x="86561" y="750855"/>
                    </a:cubicBezTo>
                    <a:cubicBezTo>
                      <a:pt x="86561" y="751374"/>
                      <a:pt x="86992" y="751803"/>
                      <a:pt x="87511" y="751803"/>
                    </a:cubicBezTo>
                    <a:lnTo>
                      <a:pt x="488143" y="751803"/>
                    </a:lnTo>
                    <a:cubicBezTo>
                      <a:pt x="488662" y="751803"/>
                      <a:pt x="489093" y="751374"/>
                      <a:pt x="489093" y="750855"/>
                    </a:cubicBezTo>
                    <a:cubicBezTo>
                      <a:pt x="489093" y="750319"/>
                      <a:pt x="488662" y="749907"/>
                      <a:pt x="488143" y="749907"/>
                    </a:cubicBezTo>
                    <a:close/>
                    <a:moveTo>
                      <a:pt x="484468" y="762519"/>
                    </a:moveTo>
                    <a:cubicBezTo>
                      <a:pt x="484468" y="762000"/>
                      <a:pt x="484038" y="761571"/>
                      <a:pt x="483518" y="761571"/>
                    </a:cubicBezTo>
                    <a:lnTo>
                      <a:pt x="88282" y="761571"/>
                    </a:lnTo>
                    <a:cubicBezTo>
                      <a:pt x="87762" y="761571"/>
                      <a:pt x="87332" y="762000"/>
                      <a:pt x="87332" y="762519"/>
                    </a:cubicBezTo>
                    <a:cubicBezTo>
                      <a:pt x="87332" y="763038"/>
                      <a:pt x="87762" y="763467"/>
                      <a:pt x="88282" y="763467"/>
                    </a:cubicBezTo>
                    <a:lnTo>
                      <a:pt x="483518" y="763467"/>
                    </a:lnTo>
                    <a:cubicBezTo>
                      <a:pt x="484056" y="763449"/>
                      <a:pt x="484468" y="763038"/>
                      <a:pt x="484468" y="762519"/>
                    </a:cubicBezTo>
                    <a:close/>
                    <a:moveTo>
                      <a:pt x="484253" y="772466"/>
                    </a:moveTo>
                    <a:lnTo>
                      <a:pt x="92190" y="772466"/>
                    </a:lnTo>
                    <a:cubicBezTo>
                      <a:pt x="91670" y="772466"/>
                      <a:pt x="91240" y="772895"/>
                      <a:pt x="91240" y="773414"/>
                    </a:cubicBezTo>
                    <a:cubicBezTo>
                      <a:pt x="91240" y="773933"/>
                      <a:pt x="91670" y="774362"/>
                      <a:pt x="92190" y="774362"/>
                    </a:cubicBezTo>
                    <a:lnTo>
                      <a:pt x="484253" y="774362"/>
                    </a:lnTo>
                    <a:cubicBezTo>
                      <a:pt x="484773" y="774362"/>
                      <a:pt x="485203" y="773933"/>
                      <a:pt x="485203" y="773414"/>
                    </a:cubicBezTo>
                    <a:cubicBezTo>
                      <a:pt x="485203" y="772877"/>
                      <a:pt x="484773" y="772466"/>
                      <a:pt x="484253" y="772466"/>
                    </a:cubicBezTo>
                    <a:close/>
                    <a:moveTo>
                      <a:pt x="67901" y="632445"/>
                    </a:moveTo>
                    <a:cubicBezTo>
                      <a:pt x="67381" y="632516"/>
                      <a:pt x="67023" y="632999"/>
                      <a:pt x="67095" y="633518"/>
                    </a:cubicBezTo>
                    <a:lnTo>
                      <a:pt x="71773" y="666971"/>
                    </a:lnTo>
                    <a:cubicBezTo>
                      <a:pt x="71845" y="667436"/>
                      <a:pt x="72239" y="667776"/>
                      <a:pt x="72705" y="667776"/>
                    </a:cubicBezTo>
                    <a:cubicBezTo>
                      <a:pt x="72741" y="667776"/>
                      <a:pt x="72795" y="667776"/>
                      <a:pt x="72831" y="667758"/>
                    </a:cubicBezTo>
                    <a:cubicBezTo>
                      <a:pt x="73350" y="667687"/>
                      <a:pt x="73709" y="667204"/>
                      <a:pt x="73637" y="666685"/>
                    </a:cubicBezTo>
                    <a:lnTo>
                      <a:pt x="68959" y="633232"/>
                    </a:lnTo>
                    <a:cubicBezTo>
                      <a:pt x="68887" y="632731"/>
                      <a:pt x="68385" y="632391"/>
                      <a:pt x="67901" y="632445"/>
                    </a:cubicBezTo>
                    <a:close/>
                    <a:moveTo>
                      <a:pt x="570868" y="240450"/>
                    </a:moveTo>
                    <a:cubicBezTo>
                      <a:pt x="570348" y="240325"/>
                      <a:pt x="569846" y="240647"/>
                      <a:pt x="569739" y="241147"/>
                    </a:cubicBezTo>
                    <a:cubicBezTo>
                      <a:pt x="562981" y="269842"/>
                      <a:pt x="530590" y="296444"/>
                      <a:pt x="478553" y="316051"/>
                    </a:cubicBezTo>
                    <a:cubicBezTo>
                      <a:pt x="425960" y="335872"/>
                      <a:pt x="357754" y="346785"/>
                      <a:pt x="286483" y="346785"/>
                    </a:cubicBezTo>
                    <a:cubicBezTo>
                      <a:pt x="129564" y="346785"/>
                      <a:pt x="1882" y="294297"/>
                      <a:pt x="1882" y="229788"/>
                    </a:cubicBezTo>
                    <a:cubicBezTo>
                      <a:pt x="1882" y="207354"/>
                      <a:pt x="17459" y="185547"/>
                      <a:pt x="46929" y="166691"/>
                    </a:cubicBezTo>
                    <a:cubicBezTo>
                      <a:pt x="47359" y="166405"/>
                      <a:pt x="47502" y="165833"/>
                      <a:pt x="47215" y="165385"/>
                    </a:cubicBezTo>
                    <a:cubicBezTo>
                      <a:pt x="46929" y="164956"/>
                      <a:pt x="46355" y="164813"/>
                      <a:pt x="45907" y="165099"/>
                    </a:cubicBezTo>
                    <a:cubicBezTo>
                      <a:pt x="15864" y="184312"/>
                      <a:pt x="0" y="206674"/>
                      <a:pt x="0" y="229788"/>
                    </a:cubicBezTo>
                    <a:cubicBezTo>
                      <a:pt x="0" y="295335"/>
                      <a:pt x="128507" y="348681"/>
                      <a:pt x="286483" y="348681"/>
                    </a:cubicBezTo>
                    <a:cubicBezTo>
                      <a:pt x="434618" y="348681"/>
                      <a:pt x="557191" y="302634"/>
                      <a:pt x="571585" y="241577"/>
                    </a:cubicBezTo>
                    <a:cubicBezTo>
                      <a:pt x="571693" y="241076"/>
                      <a:pt x="571370" y="240575"/>
                      <a:pt x="570868" y="240450"/>
                    </a:cubicBezTo>
                    <a:close/>
                    <a:moveTo>
                      <a:pt x="667163" y="62664"/>
                    </a:moveTo>
                    <a:cubicBezTo>
                      <a:pt x="646370" y="77709"/>
                      <a:pt x="600122" y="116601"/>
                      <a:pt x="600122" y="116601"/>
                    </a:cubicBezTo>
                    <a:lnTo>
                      <a:pt x="567391" y="167425"/>
                    </a:lnTo>
                    <a:lnTo>
                      <a:pt x="604747" y="205673"/>
                    </a:lnTo>
                    <a:cubicBezTo>
                      <a:pt x="606145" y="207104"/>
                      <a:pt x="608475" y="206961"/>
                      <a:pt x="609676" y="205368"/>
                    </a:cubicBezTo>
                    <a:cubicBezTo>
                      <a:pt x="622780" y="187926"/>
                      <a:pt x="688422" y="100518"/>
                      <a:pt x="697295" y="86528"/>
                    </a:cubicBezTo>
                    <a:cubicBezTo>
                      <a:pt x="707172" y="70965"/>
                      <a:pt x="687938" y="47619"/>
                      <a:pt x="667163" y="62664"/>
                    </a:cubicBezTo>
                    <a:close/>
                    <a:moveTo>
                      <a:pt x="336530" y="337751"/>
                    </a:moveTo>
                    <a:cubicBezTo>
                      <a:pt x="442092" y="330094"/>
                      <a:pt x="528475" y="298609"/>
                      <a:pt x="554861" y="255960"/>
                    </a:cubicBezTo>
                    <a:cubicBezTo>
                      <a:pt x="555130" y="255513"/>
                      <a:pt x="555721" y="255388"/>
                      <a:pt x="556151" y="255656"/>
                    </a:cubicBezTo>
                    <a:cubicBezTo>
                      <a:pt x="556600" y="255924"/>
                      <a:pt x="556725" y="256515"/>
                      <a:pt x="556456" y="256962"/>
                    </a:cubicBezTo>
                    <a:cubicBezTo>
                      <a:pt x="525660" y="306712"/>
                      <a:pt x="414631" y="341454"/>
                      <a:pt x="286447" y="341454"/>
                    </a:cubicBezTo>
                    <a:cubicBezTo>
                      <a:pt x="133024" y="341454"/>
                      <a:pt x="8210" y="291363"/>
                      <a:pt x="8210" y="229806"/>
                    </a:cubicBezTo>
                    <a:cubicBezTo>
                      <a:pt x="8210" y="209000"/>
                      <a:pt x="22460" y="188749"/>
                      <a:pt x="49402" y="171199"/>
                    </a:cubicBezTo>
                    <a:cubicBezTo>
                      <a:pt x="49832" y="170913"/>
                      <a:pt x="50424" y="171038"/>
                      <a:pt x="50711" y="171468"/>
                    </a:cubicBezTo>
                    <a:cubicBezTo>
                      <a:pt x="50998" y="171897"/>
                      <a:pt x="50872" y="172488"/>
                      <a:pt x="50442" y="172774"/>
                    </a:cubicBezTo>
                    <a:cubicBezTo>
                      <a:pt x="47646" y="174599"/>
                      <a:pt x="45011" y="176459"/>
                      <a:pt x="42483" y="178337"/>
                    </a:cubicBezTo>
                    <a:lnTo>
                      <a:pt x="77204" y="301417"/>
                    </a:lnTo>
                    <a:cubicBezTo>
                      <a:pt x="121946" y="322008"/>
                      <a:pt x="185599" y="335962"/>
                      <a:pt x="257336" y="338949"/>
                    </a:cubicBezTo>
                    <a:cubicBezTo>
                      <a:pt x="257282" y="338842"/>
                      <a:pt x="257264" y="338717"/>
                      <a:pt x="257246" y="338592"/>
                    </a:cubicBezTo>
                    <a:lnTo>
                      <a:pt x="249987" y="121002"/>
                    </a:lnTo>
                    <a:cubicBezTo>
                      <a:pt x="233477" y="121878"/>
                      <a:pt x="217255" y="123345"/>
                      <a:pt x="201463" y="125367"/>
                    </a:cubicBezTo>
                    <a:lnTo>
                      <a:pt x="216000" y="277266"/>
                    </a:lnTo>
                    <a:cubicBezTo>
                      <a:pt x="216054" y="277785"/>
                      <a:pt x="215678" y="278250"/>
                      <a:pt x="215158" y="278286"/>
                    </a:cubicBezTo>
                    <a:cubicBezTo>
                      <a:pt x="215122" y="278286"/>
                      <a:pt x="215104" y="278286"/>
                      <a:pt x="215068" y="278286"/>
                    </a:cubicBezTo>
                    <a:cubicBezTo>
                      <a:pt x="214584" y="278286"/>
                      <a:pt x="214172" y="277928"/>
                      <a:pt x="214136" y="277427"/>
                    </a:cubicBezTo>
                    <a:lnTo>
                      <a:pt x="199599" y="125599"/>
                    </a:lnTo>
                    <a:cubicBezTo>
                      <a:pt x="184344" y="127603"/>
                      <a:pt x="169538" y="130143"/>
                      <a:pt x="155359" y="133184"/>
                    </a:cubicBezTo>
                    <a:lnTo>
                      <a:pt x="162475" y="167210"/>
                    </a:lnTo>
                    <a:cubicBezTo>
                      <a:pt x="162583" y="167711"/>
                      <a:pt x="162260" y="168212"/>
                      <a:pt x="161740" y="168319"/>
                    </a:cubicBezTo>
                    <a:cubicBezTo>
                      <a:pt x="161669" y="168337"/>
                      <a:pt x="161615" y="168337"/>
                      <a:pt x="161543" y="168337"/>
                    </a:cubicBezTo>
                    <a:cubicBezTo>
                      <a:pt x="161113" y="168337"/>
                      <a:pt x="160719" y="168033"/>
                      <a:pt x="160629" y="167586"/>
                    </a:cubicBezTo>
                    <a:lnTo>
                      <a:pt x="153513" y="133578"/>
                    </a:lnTo>
                    <a:cubicBezTo>
                      <a:pt x="150985" y="134132"/>
                      <a:pt x="148476" y="134705"/>
                      <a:pt x="145984" y="135277"/>
                    </a:cubicBezTo>
                    <a:cubicBezTo>
                      <a:pt x="145482" y="135403"/>
                      <a:pt x="144962" y="135081"/>
                      <a:pt x="144855" y="134580"/>
                    </a:cubicBezTo>
                    <a:cubicBezTo>
                      <a:pt x="144729" y="134079"/>
                      <a:pt x="145052" y="133560"/>
                      <a:pt x="145554" y="133453"/>
                    </a:cubicBezTo>
                    <a:cubicBezTo>
                      <a:pt x="188091" y="123435"/>
                      <a:pt x="236829" y="118139"/>
                      <a:pt x="286483" y="118139"/>
                    </a:cubicBezTo>
                    <a:cubicBezTo>
                      <a:pt x="363185" y="118139"/>
                      <a:pt x="437217" y="130984"/>
                      <a:pt x="489613" y="153399"/>
                    </a:cubicBezTo>
                    <a:cubicBezTo>
                      <a:pt x="490096" y="153596"/>
                      <a:pt x="490312" y="154151"/>
                      <a:pt x="490114" y="154634"/>
                    </a:cubicBezTo>
                    <a:cubicBezTo>
                      <a:pt x="489971" y="154992"/>
                      <a:pt x="489613" y="155206"/>
                      <a:pt x="489254" y="155206"/>
                    </a:cubicBezTo>
                    <a:cubicBezTo>
                      <a:pt x="489129" y="155206"/>
                      <a:pt x="489003" y="155188"/>
                      <a:pt x="488878" y="155135"/>
                    </a:cubicBezTo>
                    <a:cubicBezTo>
                      <a:pt x="476043" y="149643"/>
                      <a:pt x="461900" y="144741"/>
                      <a:pt x="446753" y="140465"/>
                    </a:cubicBezTo>
                    <a:cubicBezTo>
                      <a:pt x="446753" y="140519"/>
                      <a:pt x="446771" y="140573"/>
                      <a:pt x="446753" y="140626"/>
                    </a:cubicBezTo>
                    <a:lnTo>
                      <a:pt x="425440" y="254726"/>
                    </a:lnTo>
                    <a:cubicBezTo>
                      <a:pt x="425350" y="255173"/>
                      <a:pt x="424956" y="255495"/>
                      <a:pt x="424508" y="255495"/>
                    </a:cubicBezTo>
                    <a:cubicBezTo>
                      <a:pt x="424454" y="255495"/>
                      <a:pt x="424400" y="255495"/>
                      <a:pt x="424328" y="255477"/>
                    </a:cubicBezTo>
                    <a:cubicBezTo>
                      <a:pt x="423809" y="255388"/>
                      <a:pt x="423486" y="254887"/>
                      <a:pt x="423576" y="254386"/>
                    </a:cubicBezTo>
                    <a:lnTo>
                      <a:pt x="444889" y="140286"/>
                    </a:lnTo>
                    <a:cubicBezTo>
                      <a:pt x="444907" y="140179"/>
                      <a:pt x="444961" y="140090"/>
                      <a:pt x="445014" y="140000"/>
                    </a:cubicBezTo>
                    <a:cubicBezTo>
                      <a:pt x="430800" y="136047"/>
                      <a:pt x="415706" y="132648"/>
                      <a:pt x="399968" y="129821"/>
                    </a:cubicBezTo>
                    <a:cubicBezTo>
                      <a:pt x="400004" y="129946"/>
                      <a:pt x="400022" y="130072"/>
                      <a:pt x="400004" y="130197"/>
                    </a:cubicBezTo>
                    <a:lnTo>
                      <a:pt x="378171" y="323636"/>
                    </a:lnTo>
                    <a:cubicBezTo>
                      <a:pt x="378117" y="324119"/>
                      <a:pt x="377705" y="324477"/>
                      <a:pt x="377239" y="324477"/>
                    </a:cubicBezTo>
                    <a:cubicBezTo>
                      <a:pt x="377203" y="324477"/>
                      <a:pt x="377167" y="324477"/>
                      <a:pt x="377131" y="324477"/>
                    </a:cubicBezTo>
                    <a:cubicBezTo>
                      <a:pt x="376611" y="324423"/>
                      <a:pt x="376235" y="323958"/>
                      <a:pt x="376307" y="323439"/>
                    </a:cubicBezTo>
                    <a:lnTo>
                      <a:pt x="398140" y="130000"/>
                    </a:lnTo>
                    <a:cubicBezTo>
                      <a:pt x="398158" y="129821"/>
                      <a:pt x="398247" y="129678"/>
                      <a:pt x="398355" y="129535"/>
                    </a:cubicBezTo>
                    <a:cubicBezTo>
                      <a:pt x="382670" y="126762"/>
                      <a:pt x="366340" y="124597"/>
                      <a:pt x="349616" y="123023"/>
                    </a:cubicBezTo>
                    <a:lnTo>
                      <a:pt x="336638" y="337590"/>
                    </a:lnTo>
                    <a:cubicBezTo>
                      <a:pt x="336566" y="337643"/>
                      <a:pt x="336548" y="337679"/>
                      <a:pt x="336530" y="337751"/>
                    </a:cubicBezTo>
                    <a:close/>
                    <a:moveTo>
                      <a:pt x="347680" y="122826"/>
                    </a:moveTo>
                    <a:cubicBezTo>
                      <a:pt x="332927" y="121485"/>
                      <a:pt x="317870" y="120608"/>
                      <a:pt x="302633" y="120250"/>
                    </a:cubicBezTo>
                    <a:cubicBezTo>
                      <a:pt x="302723" y="120393"/>
                      <a:pt x="302795" y="120572"/>
                      <a:pt x="302795" y="120769"/>
                    </a:cubicBezTo>
                    <a:lnTo>
                      <a:pt x="298636" y="339092"/>
                    </a:lnTo>
                    <a:cubicBezTo>
                      <a:pt x="298636" y="339218"/>
                      <a:pt x="298600" y="339343"/>
                      <a:pt x="298564" y="339450"/>
                    </a:cubicBezTo>
                    <a:cubicBezTo>
                      <a:pt x="310825" y="339236"/>
                      <a:pt x="322907" y="338699"/>
                      <a:pt x="334774" y="337876"/>
                    </a:cubicBezTo>
                    <a:cubicBezTo>
                      <a:pt x="334720" y="337751"/>
                      <a:pt x="334684" y="337608"/>
                      <a:pt x="334702" y="337465"/>
                    </a:cubicBezTo>
                    <a:lnTo>
                      <a:pt x="347680" y="122826"/>
                    </a:lnTo>
                    <a:close/>
                    <a:moveTo>
                      <a:pt x="15918" y="207479"/>
                    </a:moveTo>
                    <a:cubicBezTo>
                      <a:pt x="16384" y="207408"/>
                      <a:pt x="16832" y="207676"/>
                      <a:pt x="16975" y="208123"/>
                    </a:cubicBezTo>
                    <a:lnTo>
                      <a:pt x="36729" y="275549"/>
                    </a:lnTo>
                    <a:cubicBezTo>
                      <a:pt x="36837" y="275907"/>
                      <a:pt x="36711" y="276265"/>
                      <a:pt x="36442" y="276515"/>
                    </a:cubicBezTo>
                    <a:cubicBezTo>
                      <a:pt x="46695" y="285138"/>
                      <a:pt x="59691" y="293152"/>
                      <a:pt x="74982" y="300362"/>
                    </a:cubicBezTo>
                    <a:lnTo>
                      <a:pt x="40906" y="179554"/>
                    </a:lnTo>
                    <a:cubicBezTo>
                      <a:pt x="29380" y="188391"/>
                      <a:pt x="20991" y="197783"/>
                      <a:pt x="15918" y="207479"/>
                    </a:cubicBezTo>
                    <a:close/>
                    <a:moveTo>
                      <a:pt x="34560" y="274905"/>
                    </a:moveTo>
                    <a:lnTo>
                      <a:pt x="15237" y="208911"/>
                    </a:lnTo>
                    <a:cubicBezTo>
                      <a:pt x="11884" y="215762"/>
                      <a:pt x="10146" y="222757"/>
                      <a:pt x="10146" y="229806"/>
                    </a:cubicBezTo>
                    <a:cubicBezTo>
                      <a:pt x="10128" y="245870"/>
                      <a:pt x="18875" y="261148"/>
                      <a:pt x="34560" y="274905"/>
                    </a:cubicBezTo>
                    <a:close/>
                    <a:moveTo>
                      <a:pt x="286465" y="339558"/>
                    </a:moveTo>
                    <a:cubicBezTo>
                      <a:pt x="289942" y="339558"/>
                      <a:pt x="293402" y="339522"/>
                      <a:pt x="296843" y="339468"/>
                    </a:cubicBezTo>
                    <a:cubicBezTo>
                      <a:pt x="296790" y="339343"/>
                      <a:pt x="296754" y="339200"/>
                      <a:pt x="296754" y="339057"/>
                    </a:cubicBezTo>
                    <a:lnTo>
                      <a:pt x="300913" y="120733"/>
                    </a:lnTo>
                    <a:cubicBezTo>
                      <a:pt x="300913" y="120536"/>
                      <a:pt x="301002" y="120358"/>
                      <a:pt x="301110" y="120214"/>
                    </a:cubicBezTo>
                    <a:cubicBezTo>
                      <a:pt x="296252" y="120107"/>
                      <a:pt x="291358" y="120053"/>
                      <a:pt x="286465" y="120053"/>
                    </a:cubicBezTo>
                    <a:cubicBezTo>
                      <a:pt x="274867" y="120053"/>
                      <a:pt x="263305" y="120358"/>
                      <a:pt x="251887" y="120930"/>
                    </a:cubicBezTo>
                    <a:lnTo>
                      <a:pt x="259147" y="338538"/>
                    </a:lnTo>
                    <a:cubicBezTo>
                      <a:pt x="259147" y="338717"/>
                      <a:pt x="259093" y="338878"/>
                      <a:pt x="259003" y="339021"/>
                    </a:cubicBezTo>
                    <a:cubicBezTo>
                      <a:pt x="268055" y="339379"/>
                      <a:pt x="277197" y="339558"/>
                      <a:pt x="286465" y="339558"/>
                    </a:cubicBezTo>
                    <a:close/>
                    <a:moveTo>
                      <a:pt x="72884" y="176137"/>
                    </a:moveTo>
                    <a:cubicBezTo>
                      <a:pt x="72956" y="176280"/>
                      <a:pt x="73064" y="176387"/>
                      <a:pt x="73189" y="176459"/>
                    </a:cubicBezTo>
                    <a:cubicBezTo>
                      <a:pt x="65427" y="183436"/>
                      <a:pt x="61161" y="189000"/>
                      <a:pt x="61036" y="189161"/>
                    </a:cubicBezTo>
                    <a:cubicBezTo>
                      <a:pt x="60731" y="189572"/>
                      <a:pt x="60803" y="190162"/>
                      <a:pt x="61215" y="190484"/>
                    </a:cubicBezTo>
                    <a:cubicBezTo>
                      <a:pt x="61394" y="190610"/>
                      <a:pt x="61591" y="190681"/>
                      <a:pt x="61789" y="190681"/>
                    </a:cubicBezTo>
                    <a:cubicBezTo>
                      <a:pt x="62075" y="190681"/>
                      <a:pt x="62362" y="190556"/>
                      <a:pt x="62541" y="190305"/>
                    </a:cubicBezTo>
                    <a:cubicBezTo>
                      <a:pt x="62882" y="189858"/>
                      <a:pt x="97137" y="145170"/>
                      <a:pt x="150017" y="150752"/>
                    </a:cubicBezTo>
                    <a:cubicBezTo>
                      <a:pt x="150537" y="150805"/>
                      <a:pt x="151003" y="150430"/>
                      <a:pt x="151057" y="149911"/>
                    </a:cubicBezTo>
                    <a:cubicBezTo>
                      <a:pt x="151111" y="149392"/>
                      <a:pt x="150734" y="148927"/>
                      <a:pt x="150214" y="148873"/>
                    </a:cubicBezTo>
                    <a:cubicBezTo>
                      <a:pt x="140965" y="147907"/>
                      <a:pt x="132307" y="148462"/>
                      <a:pt x="124258" y="150000"/>
                    </a:cubicBezTo>
                    <a:lnTo>
                      <a:pt x="53794" y="4684"/>
                    </a:lnTo>
                    <a:cubicBezTo>
                      <a:pt x="53561" y="4219"/>
                      <a:pt x="53005" y="4022"/>
                      <a:pt x="52539" y="4255"/>
                    </a:cubicBezTo>
                    <a:cubicBezTo>
                      <a:pt x="52073" y="4487"/>
                      <a:pt x="51876" y="5042"/>
                      <a:pt x="52109" y="5507"/>
                    </a:cubicBezTo>
                    <a:lnTo>
                      <a:pt x="122358" y="150340"/>
                    </a:lnTo>
                    <a:cubicBezTo>
                      <a:pt x="113216" y="152308"/>
                      <a:pt x="104917" y="155582"/>
                      <a:pt x="97603" y="159410"/>
                    </a:cubicBezTo>
                    <a:cubicBezTo>
                      <a:pt x="98034" y="159160"/>
                      <a:pt x="98213" y="158641"/>
                      <a:pt x="97998" y="158194"/>
                    </a:cubicBezTo>
                    <a:lnTo>
                      <a:pt x="27336" y="12466"/>
                    </a:lnTo>
                    <a:cubicBezTo>
                      <a:pt x="27103" y="12001"/>
                      <a:pt x="26547" y="11804"/>
                      <a:pt x="26081" y="12037"/>
                    </a:cubicBezTo>
                    <a:cubicBezTo>
                      <a:pt x="25615" y="12269"/>
                      <a:pt x="25418" y="12824"/>
                      <a:pt x="25651" y="13289"/>
                    </a:cubicBezTo>
                    <a:lnTo>
                      <a:pt x="96313" y="159017"/>
                    </a:lnTo>
                    <a:cubicBezTo>
                      <a:pt x="96474" y="159357"/>
                      <a:pt x="96815" y="159553"/>
                      <a:pt x="97155" y="159553"/>
                    </a:cubicBezTo>
                    <a:cubicBezTo>
                      <a:pt x="97281" y="159553"/>
                      <a:pt x="97406" y="159518"/>
                      <a:pt x="97532" y="159464"/>
                    </a:cubicBezTo>
                    <a:cubicBezTo>
                      <a:pt x="88228" y="164330"/>
                      <a:pt x="80503" y="170090"/>
                      <a:pt x="74587" y="175260"/>
                    </a:cubicBezTo>
                    <a:lnTo>
                      <a:pt x="4983" y="31661"/>
                    </a:lnTo>
                    <a:cubicBezTo>
                      <a:pt x="4750" y="31196"/>
                      <a:pt x="4195" y="30999"/>
                      <a:pt x="3728" y="31232"/>
                    </a:cubicBezTo>
                    <a:cubicBezTo>
                      <a:pt x="3262" y="31465"/>
                      <a:pt x="3065" y="32019"/>
                      <a:pt x="3298" y="32484"/>
                    </a:cubicBezTo>
                    <a:lnTo>
                      <a:pt x="72884" y="176137"/>
                    </a:lnTo>
                    <a:close/>
                    <a:moveTo>
                      <a:pt x="102121" y="262078"/>
                    </a:moveTo>
                    <a:cubicBezTo>
                      <a:pt x="102389" y="261667"/>
                      <a:pt x="130461" y="221773"/>
                      <a:pt x="181817" y="221773"/>
                    </a:cubicBezTo>
                    <a:cubicBezTo>
                      <a:pt x="182336" y="221773"/>
                      <a:pt x="182767" y="221344"/>
                      <a:pt x="182767" y="220825"/>
                    </a:cubicBezTo>
                    <a:cubicBezTo>
                      <a:pt x="182767" y="220306"/>
                      <a:pt x="182336" y="219877"/>
                      <a:pt x="181817" y="219877"/>
                    </a:cubicBezTo>
                    <a:cubicBezTo>
                      <a:pt x="129439" y="219877"/>
                      <a:pt x="100848" y="260575"/>
                      <a:pt x="100561" y="260987"/>
                    </a:cubicBezTo>
                    <a:cubicBezTo>
                      <a:pt x="100274" y="261416"/>
                      <a:pt x="100382" y="262007"/>
                      <a:pt x="100812" y="262293"/>
                    </a:cubicBezTo>
                    <a:cubicBezTo>
                      <a:pt x="100973" y="262400"/>
                      <a:pt x="101153" y="262454"/>
                      <a:pt x="101350" y="262454"/>
                    </a:cubicBezTo>
                    <a:cubicBezTo>
                      <a:pt x="101637" y="262490"/>
                      <a:pt x="101941" y="262347"/>
                      <a:pt x="102121" y="262078"/>
                    </a:cubicBezTo>
                    <a:close/>
                    <a:moveTo>
                      <a:pt x="602202" y="46850"/>
                    </a:moveTo>
                    <a:cubicBezTo>
                      <a:pt x="609354" y="51698"/>
                      <a:pt x="616470" y="53343"/>
                      <a:pt x="622816" y="53343"/>
                    </a:cubicBezTo>
                    <a:cubicBezTo>
                      <a:pt x="636080" y="53343"/>
                      <a:pt x="646029" y="46152"/>
                      <a:pt x="646172" y="46045"/>
                    </a:cubicBezTo>
                    <a:cubicBezTo>
                      <a:pt x="646585" y="45740"/>
                      <a:pt x="646674" y="45150"/>
                      <a:pt x="646370" y="44721"/>
                    </a:cubicBezTo>
                    <a:cubicBezTo>
                      <a:pt x="646065" y="44309"/>
                      <a:pt x="645473" y="44220"/>
                      <a:pt x="645043" y="44524"/>
                    </a:cubicBezTo>
                    <a:cubicBezTo>
                      <a:pt x="644846" y="44685"/>
                      <a:pt x="624268" y="59497"/>
                      <a:pt x="603259" y="45275"/>
                    </a:cubicBezTo>
                    <a:cubicBezTo>
                      <a:pt x="582358" y="31125"/>
                      <a:pt x="595659" y="1625"/>
                      <a:pt x="595784" y="1339"/>
                    </a:cubicBezTo>
                    <a:cubicBezTo>
                      <a:pt x="595999" y="874"/>
                      <a:pt x="595802" y="301"/>
                      <a:pt x="595318" y="86"/>
                    </a:cubicBezTo>
                    <a:cubicBezTo>
                      <a:pt x="594852" y="-128"/>
                      <a:pt x="594279" y="68"/>
                      <a:pt x="594063" y="551"/>
                    </a:cubicBezTo>
                    <a:cubicBezTo>
                      <a:pt x="593938" y="874"/>
                      <a:pt x="579974" y="31787"/>
                      <a:pt x="602202" y="46850"/>
                    </a:cubicBezTo>
                    <a:close/>
                    <a:moveTo>
                      <a:pt x="623766" y="30516"/>
                    </a:moveTo>
                    <a:cubicBezTo>
                      <a:pt x="629789" y="30516"/>
                      <a:pt x="634682" y="25633"/>
                      <a:pt x="634682" y="19622"/>
                    </a:cubicBezTo>
                    <a:cubicBezTo>
                      <a:pt x="634682" y="13611"/>
                      <a:pt x="629789" y="8727"/>
                      <a:pt x="623766" y="8727"/>
                    </a:cubicBezTo>
                    <a:cubicBezTo>
                      <a:pt x="617743" y="8727"/>
                      <a:pt x="612849" y="13611"/>
                      <a:pt x="612849" y="19622"/>
                    </a:cubicBezTo>
                    <a:cubicBezTo>
                      <a:pt x="612867" y="25633"/>
                      <a:pt x="617743" y="30516"/>
                      <a:pt x="623766" y="30516"/>
                    </a:cubicBezTo>
                    <a:close/>
                    <a:moveTo>
                      <a:pt x="142130" y="130859"/>
                    </a:moveTo>
                    <a:cubicBezTo>
                      <a:pt x="143976" y="130376"/>
                      <a:pt x="328643" y="83612"/>
                      <a:pt x="494022" y="150394"/>
                    </a:cubicBezTo>
                    <a:cubicBezTo>
                      <a:pt x="494148" y="150448"/>
                      <a:pt x="494255" y="150466"/>
                      <a:pt x="494381" y="150466"/>
                    </a:cubicBezTo>
                    <a:cubicBezTo>
                      <a:pt x="494757" y="150466"/>
                      <a:pt x="495098" y="150251"/>
                      <a:pt x="495259" y="149875"/>
                    </a:cubicBezTo>
                    <a:cubicBezTo>
                      <a:pt x="495456" y="149392"/>
                      <a:pt x="495223" y="148838"/>
                      <a:pt x="494739" y="148641"/>
                    </a:cubicBezTo>
                    <a:cubicBezTo>
                      <a:pt x="328786" y="81645"/>
                      <a:pt x="143510" y="128551"/>
                      <a:pt x="141664" y="129034"/>
                    </a:cubicBezTo>
                    <a:cubicBezTo>
                      <a:pt x="141162" y="129159"/>
                      <a:pt x="140857" y="129678"/>
                      <a:pt x="140983" y="130179"/>
                    </a:cubicBezTo>
                    <a:cubicBezTo>
                      <a:pt x="141108" y="130698"/>
                      <a:pt x="141628" y="130984"/>
                      <a:pt x="142130" y="13085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7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</p:grpSp>
      </p:grpSp>
      <p:grpSp>
        <p:nvGrpSpPr>
          <p:cNvPr id="287" name="Grupo 286">
            <a:extLst>
              <a:ext uri="{FF2B5EF4-FFF2-40B4-BE49-F238E27FC236}">
                <a16:creationId xmlns:a16="http://schemas.microsoft.com/office/drawing/2014/main" xmlns="" id="{53E49F73-A4F2-44E4-BF94-92A24ED8CD3F}"/>
              </a:ext>
            </a:extLst>
          </p:cNvPr>
          <p:cNvGrpSpPr/>
          <p:nvPr/>
        </p:nvGrpSpPr>
        <p:grpSpPr>
          <a:xfrm>
            <a:off x="6156026" y="16329999"/>
            <a:ext cx="1418363" cy="740674"/>
            <a:chOff x="5867726" y="15883004"/>
            <a:chExt cx="1418363" cy="740674"/>
          </a:xfrm>
        </p:grpSpPr>
        <p:grpSp>
          <p:nvGrpSpPr>
            <p:cNvPr id="220" name="Picture 51">
              <a:extLst>
                <a:ext uri="{FF2B5EF4-FFF2-40B4-BE49-F238E27FC236}">
                  <a16:creationId xmlns:a16="http://schemas.microsoft.com/office/drawing/2014/main" xmlns="" id="{9FDDC2B6-4BD4-4A05-B894-3726C412B947}"/>
                </a:ext>
              </a:extLst>
            </p:cNvPr>
            <p:cNvGrpSpPr/>
            <p:nvPr/>
          </p:nvGrpSpPr>
          <p:grpSpPr>
            <a:xfrm rot="4246661">
              <a:off x="6271927" y="15478803"/>
              <a:ext cx="609962" cy="1418363"/>
              <a:chOff x="6272117" y="15478106"/>
              <a:chExt cx="609962" cy="1418363"/>
            </a:xfrm>
            <a:solidFill>
              <a:srgbClr val="3E5BB2"/>
            </a:solidFill>
          </p:grpSpPr>
          <p:sp>
            <p:nvSpPr>
              <p:cNvPr id="221" name="Forma libre: forma 220">
                <a:extLst>
                  <a:ext uri="{FF2B5EF4-FFF2-40B4-BE49-F238E27FC236}">
                    <a16:creationId xmlns:a16="http://schemas.microsoft.com/office/drawing/2014/main" xmlns="" id="{1D7746CD-B3C5-41D8-922D-4E3B1306C5E4}"/>
                  </a:ext>
                </a:extLst>
              </p:cNvPr>
              <p:cNvSpPr/>
              <p:nvPr/>
            </p:nvSpPr>
            <p:spPr>
              <a:xfrm>
                <a:off x="6272117" y="15478106"/>
                <a:ext cx="324860" cy="1193357"/>
              </a:xfrm>
              <a:custGeom>
                <a:avLst/>
                <a:gdLst>
                  <a:gd name="connsiteX0" fmla="*/ 324860 w 324860"/>
                  <a:gd name="connsiteY0" fmla="*/ 794038 h 1193357"/>
                  <a:gd name="connsiteX1" fmla="*/ 0 w 324860"/>
                  <a:gd name="connsiteY1" fmla="*/ 794038 h 1193357"/>
                  <a:gd name="connsiteX2" fmla="*/ 80343 w 324860"/>
                  <a:gd name="connsiteY2" fmla="*/ 37587 h 1193357"/>
                  <a:gd name="connsiteX3" fmla="*/ 122101 w 324860"/>
                  <a:gd name="connsiteY3" fmla="*/ 0 h 1193357"/>
                  <a:gd name="connsiteX4" fmla="*/ 205731 w 324860"/>
                  <a:gd name="connsiteY4" fmla="*/ 0 h 1193357"/>
                  <a:gd name="connsiteX5" fmla="*/ 247518 w 324860"/>
                  <a:gd name="connsiteY5" fmla="*/ 37758 h 1193357"/>
                  <a:gd name="connsiteX6" fmla="*/ 324860 w 324860"/>
                  <a:gd name="connsiteY6" fmla="*/ 794038 h 1193357"/>
                  <a:gd name="connsiteX7" fmla="*/ 183838 w 324860"/>
                  <a:gd name="connsiteY7" fmla="*/ 1096962 h 1193357"/>
                  <a:gd name="connsiteX8" fmla="*/ 135020 w 324860"/>
                  <a:gd name="connsiteY8" fmla="*/ 1099136 h 1193357"/>
                  <a:gd name="connsiteX9" fmla="*/ 130733 w 324860"/>
                  <a:gd name="connsiteY9" fmla="*/ 1103627 h 1193357"/>
                  <a:gd name="connsiteX10" fmla="*/ 130733 w 324860"/>
                  <a:gd name="connsiteY10" fmla="*/ 1188868 h 1193357"/>
                  <a:gd name="connsiteX11" fmla="*/ 137564 w 324860"/>
                  <a:gd name="connsiteY11" fmla="*/ 1192673 h 1193357"/>
                  <a:gd name="connsiteX12" fmla="*/ 186382 w 324860"/>
                  <a:gd name="connsiteY12" fmla="*/ 1162581 h 1193357"/>
                  <a:gd name="connsiteX13" fmla="*/ 188525 w 324860"/>
                  <a:gd name="connsiteY13" fmla="*/ 1158776 h 1193357"/>
                  <a:gd name="connsiteX14" fmla="*/ 188525 w 324860"/>
                  <a:gd name="connsiteY14" fmla="*/ 1101424 h 1193357"/>
                  <a:gd name="connsiteX15" fmla="*/ 183838 w 324860"/>
                  <a:gd name="connsiteY15" fmla="*/ 1096962 h 1193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24860" h="1193357">
                    <a:moveTo>
                      <a:pt x="324860" y="794038"/>
                    </a:moveTo>
                    <a:lnTo>
                      <a:pt x="0" y="794038"/>
                    </a:lnTo>
                    <a:lnTo>
                      <a:pt x="80343" y="37587"/>
                    </a:lnTo>
                    <a:cubicBezTo>
                      <a:pt x="82630" y="16219"/>
                      <a:pt x="100636" y="0"/>
                      <a:pt x="122101" y="0"/>
                    </a:cubicBezTo>
                    <a:lnTo>
                      <a:pt x="205731" y="0"/>
                    </a:lnTo>
                    <a:cubicBezTo>
                      <a:pt x="227282" y="0"/>
                      <a:pt x="245317" y="16305"/>
                      <a:pt x="247518" y="37758"/>
                    </a:cubicBezTo>
                    <a:lnTo>
                      <a:pt x="324860" y="794038"/>
                    </a:lnTo>
                    <a:close/>
                    <a:moveTo>
                      <a:pt x="183838" y="1096962"/>
                    </a:moveTo>
                    <a:lnTo>
                      <a:pt x="135020" y="1099136"/>
                    </a:lnTo>
                    <a:cubicBezTo>
                      <a:pt x="132619" y="1099250"/>
                      <a:pt x="130733" y="1101224"/>
                      <a:pt x="130733" y="1103627"/>
                    </a:cubicBezTo>
                    <a:lnTo>
                      <a:pt x="130733" y="1188868"/>
                    </a:lnTo>
                    <a:cubicBezTo>
                      <a:pt x="130733" y="1192387"/>
                      <a:pt x="134591" y="1194532"/>
                      <a:pt x="137564" y="1192673"/>
                    </a:cubicBezTo>
                    <a:lnTo>
                      <a:pt x="186382" y="1162581"/>
                    </a:lnTo>
                    <a:cubicBezTo>
                      <a:pt x="187696" y="1161751"/>
                      <a:pt x="188525" y="1160321"/>
                      <a:pt x="188525" y="1158776"/>
                    </a:cubicBezTo>
                    <a:lnTo>
                      <a:pt x="188525" y="1101424"/>
                    </a:lnTo>
                    <a:cubicBezTo>
                      <a:pt x="188525" y="1098878"/>
                      <a:pt x="186382" y="1096847"/>
                      <a:pt x="183838" y="1096962"/>
                    </a:cubicBezTo>
                    <a:close/>
                  </a:path>
                </a:pathLst>
              </a:custGeom>
              <a:solidFill>
                <a:srgbClr val="3E5BB2"/>
              </a:solidFill>
              <a:ln w="28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222" name="Forma libre: forma 221">
                <a:extLst>
                  <a:ext uri="{FF2B5EF4-FFF2-40B4-BE49-F238E27FC236}">
                    <a16:creationId xmlns:a16="http://schemas.microsoft.com/office/drawing/2014/main" xmlns="" id="{8ED68D9F-271F-437E-8469-78DFE4736D53}"/>
                  </a:ext>
                </a:extLst>
              </p:cNvPr>
              <p:cNvSpPr/>
              <p:nvPr/>
            </p:nvSpPr>
            <p:spPr>
              <a:xfrm>
                <a:off x="6272117" y="15478106"/>
                <a:ext cx="609962" cy="1418363"/>
              </a:xfrm>
              <a:custGeom>
                <a:avLst/>
                <a:gdLst>
                  <a:gd name="connsiteX0" fmla="*/ 186382 w 609962"/>
                  <a:gd name="connsiteY0" fmla="*/ 1162581 h 1418363"/>
                  <a:gd name="connsiteX1" fmla="*/ 137564 w 609962"/>
                  <a:gd name="connsiteY1" fmla="*/ 1192673 h 1418363"/>
                  <a:gd name="connsiteX2" fmla="*/ 130733 w 609962"/>
                  <a:gd name="connsiteY2" fmla="*/ 1188868 h 1418363"/>
                  <a:gd name="connsiteX3" fmla="*/ 130733 w 609962"/>
                  <a:gd name="connsiteY3" fmla="*/ 1111207 h 1418363"/>
                  <a:gd name="connsiteX4" fmla="*/ 117843 w 609962"/>
                  <a:gd name="connsiteY4" fmla="*/ 1111207 h 1418363"/>
                  <a:gd name="connsiteX5" fmla="*/ 97778 w 609962"/>
                  <a:gd name="connsiteY5" fmla="*/ 988378 h 1418363"/>
                  <a:gd name="connsiteX6" fmla="*/ 87689 w 609962"/>
                  <a:gd name="connsiteY6" fmla="*/ 957886 h 1418363"/>
                  <a:gd name="connsiteX7" fmla="*/ 14119 w 609962"/>
                  <a:gd name="connsiteY7" fmla="*/ 815920 h 1418363"/>
                  <a:gd name="connsiteX8" fmla="*/ 0 w 609962"/>
                  <a:gd name="connsiteY8" fmla="*/ 815920 h 1418363"/>
                  <a:gd name="connsiteX9" fmla="*/ 0 w 609962"/>
                  <a:gd name="connsiteY9" fmla="*/ 794038 h 1418363"/>
                  <a:gd name="connsiteX10" fmla="*/ 80343 w 609962"/>
                  <a:gd name="connsiteY10" fmla="*/ 37587 h 1418363"/>
                  <a:gd name="connsiteX11" fmla="*/ 122101 w 609962"/>
                  <a:gd name="connsiteY11" fmla="*/ 0 h 1418363"/>
                  <a:gd name="connsiteX12" fmla="*/ 205731 w 609962"/>
                  <a:gd name="connsiteY12" fmla="*/ 0 h 1418363"/>
                  <a:gd name="connsiteX13" fmla="*/ 247518 w 609962"/>
                  <a:gd name="connsiteY13" fmla="*/ 37758 h 1418363"/>
                  <a:gd name="connsiteX14" fmla="*/ 324860 w 609962"/>
                  <a:gd name="connsiteY14" fmla="*/ 794066 h 1418363"/>
                  <a:gd name="connsiteX15" fmla="*/ 324860 w 609962"/>
                  <a:gd name="connsiteY15" fmla="*/ 815949 h 1418363"/>
                  <a:gd name="connsiteX16" fmla="*/ 315485 w 609962"/>
                  <a:gd name="connsiteY16" fmla="*/ 815949 h 1418363"/>
                  <a:gd name="connsiteX17" fmla="*/ 236657 w 609962"/>
                  <a:gd name="connsiteY17" fmla="*/ 956770 h 1418363"/>
                  <a:gd name="connsiteX18" fmla="*/ 225224 w 609962"/>
                  <a:gd name="connsiteY18" fmla="*/ 988779 h 1418363"/>
                  <a:gd name="connsiteX19" fmla="*/ 215306 w 609962"/>
                  <a:gd name="connsiteY19" fmla="*/ 1044615 h 1418363"/>
                  <a:gd name="connsiteX20" fmla="*/ 215306 w 609962"/>
                  <a:gd name="connsiteY20" fmla="*/ 1044615 h 1418363"/>
                  <a:gd name="connsiteX21" fmla="*/ 203473 w 609962"/>
                  <a:gd name="connsiteY21" fmla="*/ 1111207 h 1418363"/>
                  <a:gd name="connsiteX22" fmla="*/ 188525 w 609962"/>
                  <a:gd name="connsiteY22" fmla="*/ 1111207 h 1418363"/>
                  <a:gd name="connsiteX23" fmla="*/ 188525 w 609962"/>
                  <a:gd name="connsiteY23" fmla="*/ 1158776 h 1418363"/>
                  <a:gd name="connsiteX24" fmla="*/ 186382 w 609962"/>
                  <a:gd name="connsiteY24" fmla="*/ 1162581 h 1418363"/>
                  <a:gd name="connsiteX25" fmla="*/ 333063 w 609962"/>
                  <a:gd name="connsiteY25" fmla="*/ 1012149 h 1418363"/>
                  <a:gd name="connsiteX26" fmla="*/ 284417 w 609962"/>
                  <a:gd name="connsiteY26" fmla="*/ 1027338 h 1418363"/>
                  <a:gd name="connsiteX27" fmla="*/ 177350 w 609962"/>
                  <a:gd name="connsiteY27" fmla="*/ 1294363 h 1418363"/>
                  <a:gd name="connsiteX28" fmla="*/ 200072 w 609962"/>
                  <a:gd name="connsiteY28" fmla="*/ 1338585 h 1418363"/>
                  <a:gd name="connsiteX29" fmla="*/ 526390 w 609962"/>
                  <a:gd name="connsiteY29" fmla="*/ 1418364 h 1418363"/>
                  <a:gd name="connsiteX30" fmla="*/ 609963 w 609962"/>
                  <a:gd name="connsiteY30" fmla="*/ 1195333 h 1418363"/>
                  <a:gd name="connsiteX31" fmla="*/ 333063 w 609962"/>
                  <a:gd name="connsiteY31" fmla="*/ 1012149 h 1418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09962" h="1418363">
                    <a:moveTo>
                      <a:pt x="186382" y="1162581"/>
                    </a:moveTo>
                    <a:lnTo>
                      <a:pt x="137564" y="1192673"/>
                    </a:lnTo>
                    <a:cubicBezTo>
                      <a:pt x="134591" y="1194504"/>
                      <a:pt x="130733" y="1192358"/>
                      <a:pt x="130733" y="1188868"/>
                    </a:cubicBezTo>
                    <a:lnTo>
                      <a:pt x="130733" y="1111207"/>
                    </a:lnTo>
                    <a:lnTo>
                      <a:pt x="117843" y="1111207"/>
                    </a:lnTo>
                    <a:lnTo>
                      <a:pt x="97778" y="988378"/>
                    </a:lnTo>
                    <a:cubicBezTo>
                      <a:pt x="96035" y="977737"/>
                      <a:pt x="92633" y="967468"/>
                      <a:pt x="87689" y="957886"/>
                    </a:cubicBezTo>
                    <a:lnTo>
                      <a:pt x="14119" y="815920"/>
                    </a:lnTo>
                    <a:lnTo>
                      <a:pt x="0" y="815920"/>
                    </a:lnTo>
                    <a:lnTo>
                      <a:pt x="0" y="794038"/>
                    </a:lnTo>
                    <a:lnTo>
                      <a:pt x="80343" y="37587"/>
                    </a:lnTo>
                    <a:cubicBezTo>
                      <a:pt x="82630" y="16219"/>
                      <a:pt x="100636" y="0"/>
                      <a:pt x="122101" y="0"/>
                    </a:cubicBezTo>
                    <a:lnTo>
                      <a:pt x="205731" y="0"/>
                    </a:lnTo>
                    <a:cubicBezTo>
                      <a:pt x="227282" y="0"/>
                      <a:pt x="245317" y="16305"/>
                      <a:pt x="247518" y="37758"/>
                    </a:cubicBezTo>
                    <a:lnTo>
                      <a:pt x="324860" y="794066"/>
                    </a:lnTo>
                    <a:lnTo>
                      <a:pt x="324860" y="815949"/>
                    </a:lnTo>
                    <a:lnTo>
                      <a:pt x="315485" y="815949"/>
                    </a:lnTo>
                    <a:lnTo>
                      <a:pt x="236657" y="956770"/>
                    </a:lnTo>
                    <a:cubicBezTo>
                      <a:pt x="231083" y="966724"/>
                      <a:pt x="227225" y="977537"/>
                      <a:pt x="225224" y="988779"/>
                    </a:cubicBezTo>
                    <a:lnTo>
                      <a:pt x="215306" y="1044615"/>
                    </a:lnTo>
                    <a:lnTo>
                      <a:pt x="215306" y="1044615"/>
                    </a:lnTo>
                    <a:lnTo>
                      <a:pt x="203473" y="1111207"/>
                    </a:lnTo>
                    <a:lnTo>
                      <a:pt x="188525" y="1111207"/>
                    </a:lnTo>
                    <a:lnTo>
                      <a:pt x="188525" y="1158776"/>
                    </a:lnTo>
                    <a:cubicBezTo>
                      <a:pt x="188525" y="1160321"/>
                      <a:pt x="187696" y="1161780"/>
                      <a:pt x="186382" y="1162581"/>
                    </a:cubicBezTo>
                    <a:close/>
                    <a:moveTo>
                      <a:pt x="333063" y="1012149"/>
                    </a:moveTo>
                    <a:cubicBezTo>
                      <a:pt x="315685" y="1000650"/>
                      <a:pt x="292163" y="1008001"/>
                      <a:pt x="284417" y="1027338"/>
                    </a:cubicBezTo>
                    <a:lnTo>
                      <a:pt x="177350" y="1294363"/>
                    </a:lnTo>
                    <a:cubicBezTo>
                      <a:pt x="169890" y="1312956"/>
                      <a:pt x="180637" y="1333837"/>
                      <a:pt x="200072" y="1338585"/>
                    </a:cubicBezTo>
                    <a:lnTo>
                      <a:pt x="526390" y="1418364"/>
                    </a:lnTo>
                    <a:lnTo>
                      <a:pt x="609963" y="1195333"/>
                    </a:lnTo>
                    <a:lnTo>
                      <a:pt x="333063" y="1012149"/>
                    </a:lnTo>
                    <a:close/>
                  </a:path>
                </a:pathLst>
              </a:custGeom>
              <a:solidFill>
                <a:srgbClr val="004AAD"/>
              </a:solidFill>
              <a:ln w="28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 dirty="0"/>
              </a:p>
            </p:txBody>
          </p:sp>
        </p:grpSp>
        <p:sp>
          <p:nvSpPr>
            <p:cNvPr id="223" name="Forma libre: forma 222">
              <a:extLst>
                <a:ext uri="{FF2B5EF4-FFF2-40B4-BE49-F238E27FC236}">
                  <a16:creationId xmlns:a16="http://schemas.microsoft.com/office/drawing/2014/main" xmlns="" id="{F8B515E6-8DA5-4B8A-876B-827284D90BA4}"/>
                </a:ext>
              </a:extLst>
            </p:cNvPr>
            <p:cNvSpPr/>
            <p:nvPr/>
          </p:nvSpPr>
          <p:spPr>
            <a:xfrm rot="4246661">
              <a:off x="5897043" y="16006534"/>
              <a:ext cx="609962" cy="624326"/>
            </a:xfrm>
            <a:custGeom>
              <a:avLst/>
              <a:gdLst>
                <a:gd name="connsiteX0" fmla="*/ 203473 w 609962"/>
                <a:gd name="connsiteY0" fmla="*/ 317169 h 624326"/>
                <a:gd name="connsiteX1" fmla="*/ 117843 w 609962"/>
                <a:gd name="connsiteY1" fmla="*/ 317169 h 624326"/>
                <a:gd name="connsiteX2" fmla="*/ 97778 w 609962"/>
                <a:gd name="connsiteY2" fmla="*/ 194340 h 624326"/>
                <a:gd name="connsiteX3" fmla="*/ 87689 w 609962"/>
                <a:gd name="connsiteY3" fmla="*/ 163848 h 624326"/>
                <a:gd name="connsiteX4" fmla="*/ 14119 w 609962"/>
                <a:gd name="connsiteY4" fmla="*/ 21883 h 624326"/>
                <a:gd name="connsiteX5" fmla="*/ 0 w 609962"/>
                <a:gd name="connsiteY5" fmla="*/ 21883 h 624326"/>
                <a:gd name="connsiteX6" fmla="*/ 0 w 609962"/>
                <a:gd name="connsiteY6" fmla="*/ 0 h 624326"/>
                <a:gd name="connsiteX7" fmla="*/ 324860 w 609962"/>
                <a:gd name="connsiteY7" fmla="*/ 0 h 624326"/>
                <a:gd name="connsiteX8" fmla="*/ 324860 w 609962"/>
                <a:gd name="connsiteY8" fmla="*/ 21883 h 624326"/>
                <a:gd name="connsiteX9" fmla="*/ 315485 w 609962"/>
                <a:gd name="connsiteY9" fmla="*/ 21883 h 624326"/>
                <a:gd name="connsiteX10" fmla="*/ 236657 w 609962"/>
                <a:gd name="connsiteY10" fmla="*/ 162732 h 624326"/>
                <a:gd name="connsiteX11" fmla="*/ 225224 w 609962"/>
                <a:gd name="connsiteY11" fmla="*/ 194741 h 624326"/>
                <a:gd name="connsiteX12" fmla="*/ 203473 w 609962"/>
                <a:gd name="connsiteY12" fmla="*/ 317169 h 624326"/>
                <a:gd name="connsiteX13" fmla="*/ 333063 w 609962"/>
                <a:gd name="connsiteY13" fmla="*/ 218111 h 624326"/>
                <a:gd name="connsiteX14" fmla="*/ 284417 w 609962"/>
                <a:gd name="connsiteY14" fmla="*/ 233300 h 624326"/>
                <a:gd name="connsiteX15" fmla="*/ 177350 w 609962"/>
                <a:gd name="connsiteY15" fmla="*/ 500325 h 624326"/>
                <a:gd name="connsiteX16" fmla="*/ 200072 w 609962"/>
                <a:gd name="connsiteY16" fmla="*/ 544548 h 624326"/>
                <a:gd name="connsiteX17" fmla="*/ 526390 w 609962"/>
                <a:gd name="connsiteY17" fmla="*/ 624326 h 624326"/>
                <a:gd name="connsiteX18" fmla="*/ 609963 w 609962"/>
                <a:gd name="connsiteY18" fmla="*/ 401295 h 624326"/>
                <a:gd name="connsiteX19" fmla="*/ 333063 w 609962"/>
                <a:gd name="connsiteY19" fmla="*/ 218111 h 62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9962" h="624326">
                  <a:moveTo>
                    <a:pt x="203473" y="317169"/>
                  </a:moveTo>
                  <a:lnTo>
                    <a:pt x="117843" y="317169"/>
                  </a:lnTo>
                  <a:lnTo>
                    <a:pt x="97778" y="194340"/>
                  </a:lnTo>
                  <a:cubicBezTo>
                    <a:pt x="96035" y="183699"/>
                    <a:pt x="92633" y="173430"/>
                    <a:pt x="87689" y="163848"/>
                  </a:cubicBezTo>
                  <a:lnTo>
                    <a:pt x="14119" y="21883"/>
                  </a:lnTo>
                  <a:lnTo>
                    <a:pt x="0" y="21883"/>
                  </a:lnTo>
                  <a:lnTo>
                    <a:pt x="0" y="0"/>
                  </a:lnTo>
                  <a:lnTo>
                    <a:pt x="324860" y="0"/>
                  </a:lnTo>
                  <a:lnTo>
                    <a:pt x="324860" y="21883"/>
                  </a:lnTo>
                  <a:lnTo>
                    <a:pt x="315485" y="21883"/>
                  </a:lnTo>
                  <a:lnTo>
                    <a:pt x="236657" y="162732"/>
                  </a:lnTo>
                  <a:cubicBezTo>
                    <a:pt x="231083" y="172687"/>
                    <a:pt x="227225" y="183499"/>
                    <a:pt x="225224" y="194741"/>
                  </a:cubicBezTo>
                  <a:lnTo>
                    <a:pt x="203473" y="317169"/>
                  </a:lnTo>
                  <a:close/>
                  <a:moveTo>
                    <a:pt x="333063" y="218111"/>
                  </a:moveTo>
                  <a:cubicBezTo>
                    <a:pt x="315685" y="206612"/>
                    <a:pt x="292163" y="213963"/>
                    <a:pt x="284417" y="233300"/>
                  </a:cubicBezTo>
                  <a:lnTo>
                    <a:pt x="177350" y="500325"/>
                  </a:lnTo>
                  <a:cubicBezTo>
                    <a:pt x="169890" y="518918"/>
                    <a:pt x="180637" y="539799"/>
                    <a:pt x="200072" y="544548"/>
                  </a:cubicBezTo>
                  <a:lnTo>
                    <a:pt x="526390" y="624326"/>
                  </a:lnTo>
                  <a:lnTo>
                    <a:pt x="609963" y="401295"/>
                  </a:lnTo>
                  <a:lnTo>
                    <a:pt x="333063" y="218111"/>
                  </a:lnTo>
                  <a:close/>
                </a:path>
              </a:pathLst>
            </a:custGeom>
            <a:solidFill>
              <a:srgbClr val="4F4F4F"/>
            </a:solidFill>
            <a:ln w="28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24" name="Forma libre: forma 223">
              <a:extLst>
                <a:ext uri="{FF2B5EF4-FFF2-40B4-BE49-F238E27FC236}">
                  <a16:creationId xmlns:a16="http://schemas.microsoft.com/office/drawing/2014/main" xmlns="" id="{C4EC9231-7F51-4B3E-B7E3-346878780711}"/>
                </a:ext>
              </a:extLst>
            </p:cNvPr>
            <p:cNvSpPr/>
            <p:nvPr/>
          </p:nvSpPr>
          <p:spPr>
            <a:xfrm rot="4246661">
              <a:off x="6152484" y="15753883"/>
              <a:ext cx="506954" cy="919186"/>
            </a:xfrm>
            <a:custGeom>
              <a:avLst/>
              <a:gdLst>
                <a:gd name="connsiteX0" fmla="*/ 67081 w 506954"/>
                <a:gd name="connsiteY0" fmla="*/ 295833 h 919186"/>
                <a:gd name="connsiteX1" fmla="*/ 68653 w 506954"/>
                <a:gd name="connsiteY1" fmla="*/ 294260 h 919186"/>
                <a:gd name="connsiteX2" fmla="*/ 185524 w 506954"/>
                <a:gd name="connsiteY2" fmla="*/ 294260 h 919186"/>
                <a:gd name="connsiteX3" fmla="*/ 213391 w 506954"/>
                <a:gd name="connsiteY3" fmla="*/ 282332 h 919186"/>
                <a:gd name="connsiteX4" fmla="*/ 224024 w 506954"/>
                <a:gd name="connsiteY4" fmla="*/ 253899 h 919186"/>
                <a:gd name="connsiteX5" fmla="*/ 212534 w 506954"/>
                <a:gd name="connsiteY5" fmla="*/ 1634 h 919186"/>
                <a:gd name="connsiteX6" fmla="*/ 214020 w 506954"/>
                <a:gd name="connsiteY6" fmla="*/ 3 h 919186"/>
                <a:gd name="connsiteX7" fmla="*/ 215649 w 506954"/>
                <a:gd name="connsiteY7" fmla="*/ 1491 h 919186"/>
                <a:gd name="connsiteX8" fmla="*/ 227139 w 506954"/>
                <a:gd name="connsiteY8" fmla="*/ 253756 h 919186"/>
                <a:gd name="connsiteX9" fmla="*/ 215649 w 506954"/>
                <a:gd name="connsiteY9" fmla="*/ 284477 h 919186"/>
                <a:gd name="connsiteX10" fmla="*/ 185495 w 506954"/>
                <a:gd name="connsiteY10" fmla="*/ 297378 h 919186"/>
                <a:gd name="connsiteX11" fmla="*/ 68625 w 506954"/>
                <a:gd name="connsiteY11" fmla="*/ 297378 h 919186"/>
                <a:gd name="connsiteX12" fmla="*/ 67081 w 506954"/>
                <a:gd name="connsiteY12" fmla="*/ 295833 h 919186"/>
                <a:gd name="connsiteX13" fmla="*/ 294078 w 506954"/>
                <a:gd name="connsiteY13" fmla="*/ 397037 h 919186"/>
                <a:gd name="connsiteX14" fmla="*/ 292506 w 506954"/>
                <a:gd name="connsiteY14" fmla="*/ 395463 h 919186"/>
                <a:gd name="connsiteX15" fmla="*/ 1572 w 506954"/>
                <a:gd name="connsiteY15" fmla="*/ 395463 h 919186"/>
                <a:gd name="connsiteX16" fmla="*/ 0 w 506954"/>
                <a:gd name="connsiteY16" fmla="*/ 397037 h 919186"/>
                <a:gd name="connsiteX17" fmla="*/ 1572 w 506954"/>
                <a:gd name="connsiteY17" fmla="*/ 398610 h 919186"/>
                <a:gd name="connsiteX18" fmla="*/ 292506 w 506954"/>
                <a:gd name="connsiteY18" fmla="*/ 398610 h 919186"/>
                <a:gd name="connsiteX19" fmla="*/ 294078 w 506954"/>
                <a:gd name="connsiteY19" fmla="*/ 397037 h 919186"/>
                <a:gd name="connsiteX20" fmla="*/ 196014 w 506954"/>
                <a:gd name="connsiteY20" fmla="*/ 625216 h 919186"/>
                <a:gd name="connsiteX21" fmla="*/ 87660 w 506954"/>
                <a:gd name="connsiteY21" fmla="*/ 625216 h 919186"/>
                <a:gd name="connsiteX22" fmla="*/ 98550 w 506954"/>
                <a:gd name="connsiteY22" fmla="*/ 691808 h 919186"/>
                <a:gd name="connsiteX23" fmla="*/ 184181 w 506954"/>
                <a:gd name="connsiteY23" fmla="*/ 691808 h 919186"/>
                <a:gd name="connsiteX24" fmla="*/ 196014 w 506954"/>
                <a:gd name="connsiteY24" fmla="*/ 625216 h 919186"/>
                <a:gd name="connsiteX25" fmla="*/ 163888 w 506954"/>
                <a:gd name="connsiteY25" fmla="*/ 735945 h 919186"/>
                <a:gd name="connsiteX26" fmla="*/ 161773 w 506954"/>
                <a:gd name="connsiteY26" fmla="*/ 735344 h 919186"/>
                <a:gd name="connsiteX27" fmla="*/ 119472 w 506954"/>
                <a:gd name="connsiteY27" fmla="*/ 759086 h 919186"/>
                <a:gd name="connsiteX28" fmla="*/ 118871 w 506954"/>
                <a:gd name="connsiteY28" fmla="*/ 761203 h 919186"/>
                <a:gd name="connsiteX29" fmla="*/ 120243 w 506954"/>
                <a:gd name="connsiteY29" fmla="*/ 762004 h 919186"/>
                <a:gd name="connsiteX30" fmla="*/ 121015 w 506954"/>
                <a:gd name="connsiteY30" fmla="*/ 761804 h 919186"/>
                <a:gd name="connsiteX31" fmla="*/ 163316 w 506954"/>
                <a:gd name="connsiteY31" fmla="*/ 738062 h 919186"/>
                <a:gd name="connsiteX32" fmla="*/ 163888 w 506954"/>
                <a:gd name="connsiteY32" fmla="*/ 735945 h 919186"/>
                <a:gd name="connsiteX33" fmla="*/ 314170 w 506954"/>
                <a:gd name="connsiteY33" fmla="*/ 593722 h 919186"/>
                <a:gd name="connsiteX34" fmla="*/ 311970 w 506954"/>
                <a:gd name="connsiteY34" fmla="*/ 593579 h 919186"/>
                <a:gd name="connsiteX35" fmla="*/ 311827 w 506954"/>
                <a:gd name="connsiteY35" fmla="*/ 595782 h 919186"/>
                <a:gd name="connsiteX36" fmla="*/ 319944 w 506954"/>
                <a:gd name="connsiteY36" fmla="*/ 619610 h 919186"/>
                <a:gd name="connsiteX37" fmla="*/ 287875 w 506954"/>
                <a:gd name="connsiteY37" fmla="*/ 590490 h 919186"/>
                <a:gd name="connsiteX38" fmla="*/ 285674 w 506954"/>
                <a:gd name="connsiteY38" fmla="*/ 590605 h 919186"/>
                <a:gd name="connsiteX39" fmla="*/ 285789 w 506954"/>
                <a:gd name="connsiteY39" fmla="*/ 592807 h 919186"/>
                <a:gd name="connsiteX40" fmla="*/ 319315 w 506954"/>
                <a:gd name="connsiteY40" fmla="*/ 623271 h 919186"/>
                <a:gd name="connsiteX41" fmla="*/ 319658 w 506954"/>
                <a:gd name="connsiteY41" fmla="*/ 623471 h 919186"/>
                <a:gd name="connsiteX42" fmla="*/ 317057 w 506954"/>
                <a:gd name="connsiteY42" fmla="*/ 633369 h 919186"/>
                <a:gd name="connsiteX43" fmla="*/ 313370 w 506954"/>
                <a:gd name="connsiteY43" fmla="*/ 642408 h 919186"/>
                <a:gd name="connsiteX44" fmla="*/ 268640 w 506954"/>
                <a:gd name="connsiteY44" fmla="*/ 612029 h 919186"/>
                <a:gd name="connsiteX45" fmla="*/ 266468 w 506954"/>
                <a:gd name="connsiteY45" fmla="*/ 612459 h 919186"/>
                <a:gd name="connsiteX46" fmla="*/ 266896 w 506954"/>
                <a:gd name="connsiteY46" fmla="*/ 614632 h 919186"/>
                <a:gd name="connsiteX47" fmla="*/ 311770 w 506954"/>
                <a:gd name="connsiteY47" fmla="*/ 645097 h 919186"/>
                <a:gd name="connsiteX48" fmla="*/ 312227 w 506954"/>
                <a:gd name="connsiteY48" fmla="*/ 645240 h 919186"/>
                <a:gd name="connsiteX49" fmla="*/ 305539 w 506954"/>
                <a:gd name="connsiteY49" fmla="*/ 661687 h 919186"/>
                <a:gd name="connsiteX50" fmla="*/ 258207 w 506954"/>
                <a:gd name="connsiteY50" fmla="*/ 634684 h 919186"/>
                <a:gd name="connsiteX51" fmla="*/ 256064 w 506954"/>
                <a:gd name="connsiteY51" fmla="*/ 635257 h 919186"/>
                <a:gd name="connsiteX52" fmla="*/ 256635 w 506954"/>
                <a:gd name="connsiteY52" fmla="*/ 637373 h 919186"/>
                <a:gd name="connsiteX53" fmla="*/ 304310 w 506954"/>
                <a:gd name="connsiteY53" fmla="*/ 664576 h 919186"/>
                <a:gd name="connsiteX54" fmla="*/ 298336 w 506954"/>
                <a:gd name="connsiteY54" fmla="*/ 679279 h 919186"/>
                <a:gd name="connsiteX55" fmla="*/ 248775 w 506954"/>
                <a:gd name="connsiteY55" fmla="*/ 655766 h 919186"/>
                <a:gd name="connsiteX56" fmla="*/ 246689 w 506954"/>
                <a:gd name="connsiteY56" fmla="*/ 656510 h 919186"/>
                <a:gd name="connsiteX57" fmla="*/ 247432 w 506954"/>
                <a:gd name="connsiteY57" fmla="*/ 658598 h 919186"/>
                <a:gd name="connsiteX58" fmla="*/ 297136 w 506954"/>
                <a:gd name="connsiteY58" fmla="*/ 682197 h 919186"/>
                <a:gd name="connsiteX59" fmla="*/ 290219 w 506954"/>
                <a:gd name="connsiteY59" fmla="*/ 699245 h 919186"/>
                <a:gd name="connsiteX60" fmla="*/ 241573 w 506954"/>
                <a:gd name="connsiteY60" fmla="*/ 675904 h 919186"/>
                <a:gd name="connsiteX61" fmla="*/ 239486 w 506954"/>
                <a:gd name="connsiteY61" fmla="*/ 676648 h 919186"/>
                <a:gd name="connsiteX62" fmla="*/ 240230 w 506954"/>
                <a:gd name="connsiteY62" fmla="*/ 678736 h 919186"/>
                <a:gd name="connsiteX63" fmla="*/ 289047 w 506954"/>
                <a:gd name="connsiteY63" fmla="*/ 702163 h 919186"/>
                <a:gd name="connsiteX64" fmla="*/ 282645 w 506954"/>
                <a:gd name="connsiteY64" fmla="*/ 717924 h 919186"/>
                <a:gd name="connsiteX65" fmla="*/ 233313 w 506954"/>
                <a:gd name="connsiteY65" fmla="*/ 694497 h 919186"/>
                <a:gd name="connsiteX66" fmla="*/ 231226 w 506954"/>
                <a:gd name="connsiteY66" fmla="*/ 695241 h 919186"/>
                <a:gd name="connsiteX67" fmla="*/ 231969 w 506954"/>
                <a:gd name="connsiteY67" fmla="*/ 697329 h 919186"/>
                <a:gd name="connsiteX68" fmla="*/ 281473 w 506954"/>
                <a:gd name="connsiteY68" fmla="*/ 720813 h 919186"/>
                <a:gd name="connsiteX69" fmla="*/ 275242 w 506954"/>
                <a:gd name="connsiteY69" fmla="*/ 736145 h 919186"/>
                <a:gd name="connsiteX70" fmla="*/ 225539 w 506954"/>
                <a:gd name="connsiteY70" fmla="*/ 713576 h 919186"/>
                <a:gd name="connsiteX71" fmla="*/ 223481 w 506954"/>
                <a:gd name="connsiteY71" fmla="*/ 714349 h 919186"/>
                <a:gd name="connsiteX72" fmla="*/ 224252 w 506954"/>
                <a:gd name="connsiteY72" fmla="*/ 716408 h 919186"/>
                <a:gd name="connsiteX73" fmla="*/ 274070 w 506954"/>
                <a:gd name="connsiteY73" fmla="*/ 739034 h 919186"/>
                <a:gd name="connsiteX74" fmla="*/ 267496 w 506954"/>
                <a:gd name="connsiteY74" fmla="*/ 755253 h 919186"/>
                <a:gd name="connsiteX75" fmla="*/ 217764 w 506954"/>
                <a:gd name="connsiteY75" fmla="*/ 734229 h 919186"/>
                <a:gd name="connsiteX76" fmla="*/ 215706 w 506954"/>
                <a:gd name="connsiteY76" fmla="*/ 735058 h 919186"/>
                <a:gd name="connsiteX77" fmla="*/ 216535 w 506954"/>
                <a:gd name="connsiteY77" fmla="*/ 737118 h 919186"/>
                <a:gd name="connsiteX78" fmla="*/ 266296 w 506954"/>
                <a:gd name="connsiteY78" fmla="*/ 758171 h 919186"/>
                <a:gd name="connsiteX79" fmla="*/ 258150 w 506954"/>
                <a:gd name="connsiteY79" fmla="*/ 778223 h 919186"/>
                <a:gd name="connsiteX80" fmla="*/ 257407 w 506954"/>
                <a:gd name="connsiteY80" fmla="*/ 777565 h 919186"/>
                <a:gd name="connsiteX81" fmla="*/ 207875 w 506954"/>
                <a:gd name="connsiteY81" fmla="*/ 758972 h 919186"/>
                <a:gd name="connsiteX82" fmla="*/ 205874 w 506954"/>
                <a:gd name="connsiteY82" fmla="*/ 759887 h 919186"/>
                <a:gd name="connsiteX83" fmla="*/ 206789 w 506954"/>
                <a:gd name="connsiteY83" fmla="*/ 761889 h 919186"/>
                <a:gd name="connsiteX84" fmla="*/ 256321 w 506954"/>
                <a:gd name="connsiteY84" fmla="*/ 780483 h 919186"/>
                <a:gd name="connsiteX85" fmla="*/ 256864 w 506954"/>
                <a:gd name="connsiteY85" fmla="*/ 780597 h 919186"/>
                <a:gd name="connsiteX86" fmla="*/ 257264 w 506954"/>
                <a:gd name="connsiteY86" fmla="*/ 780483 h 919186"/>
                <a:gd name="connsiteX87" fmla="*/ 248061 w 506954"/>
                <a:gd name="connsiteY87" fmla="*/ 803166 h 919186"/>
                <a:gd name="connsiteX88" fmla="*/ 247632 w 506954"/>
                <a:gd name="connsiteY88" fmla="*/ 802880 h 919186"/>
                <a:gd name="connsiteX89" fmla="*/ 199672 w 506954"/>
                <a:gd name="connsiteY89" fmla="*/ 784287 h 919186"/>
                <a:gd name="connsiteX90" fmla="*/ 197643 w 506954"/>
                <a:gd name="connsiteY90" fmla="*/ 785174 h 919186"/>
                <a:gd name="connsiteX91" fmla="*/ 198529 w 506954"/>
                <a:gd name="connsiteY91" fmla="*/ 787205 h 919186"/>
                <a:gd name="connsiteX92" fmla="*/ 246489 w 506954"/>
                <a:gd name="connsiteY92" fmla="*/ 805798 h 919186"/>
                <a:gd name="connsiteX93" fmla="*/ 246946 w 506954"/>
                <a:gd name="connsiteY93" fmla="*/ 805884 h 919186"/>
                <a:gd name="connsiteX94" fmla="*/ 239429 w 506954"/>
                <a:gd name="connsiteY94" fmla="*/ 824419 h 919186"/>
                <a:gd name="connsiteX95" fmla="*/ 188211 w 506954"/>
                <a:gd name="connsiteY95" fmla="*/ 807514 h 919186"/>
                <a:gd name="connsiteX96" fmla="*/ 186239 w 506954"/>
                <a:gd name="connsiteY96" fmla="*/ 808515 h 919186"/>
                <a:gd name="connsiteX97" fmla="*/ 187239 w 506954"/>
                <a:gd name="connsiteY97" fmla="*/ 810489 h 919186"/>
                <a:gd name="connsiteX98" fmla="*/ 238257 w 506954"/>
                <a:gd name="connsiteY98" fmla="*/ 827337 h 919186"/>
                <a:gd name="connsiteX99" fmla="*/ 230226 w 506954"/>
                <a:gd name="connsiteY99" fmla="*/ 847189 h 919186"/>
                <a:gd name="connsiteX100" fmla="*/ 178321 w 506954"/>
                <a:gd name="connsiteY100" fmla="*/ 833802 h 919186"/>
                <a:gd name="connsiteX101" fmla="*/ 176406 w 506954"/>
                <a:gd name="connsiteY101" fmla="*/ 834917 h 919186"/>
                <a:gd name="connsiteX102" fmla="*/ 177521 w 506954"/>
                <a:gd name="connsiteY102" fmla="*/ 836834 h 919186"/>
                <a:gd name="connsiteX103" fmla="*/ 229025 w 506954"/>
                <a:gd name="connsiteY103" fmla="*/ 850106 h 919186"/>
                <a:gd name="connsiteX104" fmla="*/ 219936 w 506954"/>
                <a:gd name="connsiteY104" fmla="*/ 872647 h 919186"/>
                <a:gd name="connsiteX105" fmla="*/ 218993 w 506954"/>
                <a:gd name="connsiteY105" fmla="*/ 872018 h 919186"/>
                <a:gd name="connsiteX106" fmla="*/ 168432 w 506954"/>
                <a:gd name="connsiteY106" fmla="*/ 860662 h 919186"/>
                <a:gd name="connsiteX107" fmla="*/ 166574 w 506954"/>
                <a:gd name="connsiteY107" fmla="*/ 861834 h 919186"/>
                <a:gd name="connsiteX108" fmla="*/ 167746 w 506954"/>
                <a:gd name="connsiteY108" fmla="*/ 863694 h 919186"/>
                <a:gd name="connsiteX109" fmla="*/ 218307 w 506954"/>
                <a:gd name="connsiteY109" fmla="*/ 875050 h 919186"/>
                <a:gd name="connsiteX110" fmla="*/ 218650 w 506954"/>
                <a:gd name="connsiteY110" fmla="*/ 875078 h 919186"/>
                <a:gd name="connsiteX111" fmla="*/ 218965 w 506954"/>
                <a:gd name="connsiteY111" fmla="*/ 875021 h 919186"/>
                <a:gd name="connsiteX112" fmla="*/ 212905 w 506954"/>
                <a:gd name="connsiteY112" fmla="*/ 890124 h 919186"/>
                <a:gd name="connsiteX113" fmla="*/ 212648 w 506954"/>
                <a:gd name="connsiteY113" fmla="*/ 890039 h 919186"/>
                <a:gd name="connsiteX114" fmla="*/ 159515 w 506954"/>
                <a:gd name="connsiteY114" fmla="*/ 884346 h 919186"/>
                <a:gd name="connsiteX115" fmla="*/ 157800 w 506954"/>
                <a:gd name="connsiteY115" fmla="*/ 885748 h 919186"/>
                <a:gd name="connsiteX116" fmla="*/ 159200 w 506954"/>
                <a:gd name="connsiteY116" fmla="*/ 887464 h 919186"/>
                <a:gd name="connsiteX117" fmla="*/ 211734 w 506954"/>
                <a:gd name="connsiteY117" fmla="*/ 893071 h 919186"/>
                <a:gd name="connsiteX118" fmla="*/ 209990 w 506954"/>
                <a:gd name="connsiteY118" fmla="*/ 897504 h 919186"/>
                <a:gd name="connsiteX119" fmla="*/ 204359 w 506954"/>
                <a:gd name="connsiteY119" fmla="*/ 906543 h 919186"/>
                <a:gd name="connsiteX120" fmla="*/ 168089 w 506954"/>
                <a:gd name="connsiteY120" fmla="*/ 907573 h 919186"/>
                <a:gd name="connsiteX121" fmla="*/ 166574 w 506954"/>
                <a:gd name="connsiteY121" fmla="*/ 909175 h 919186"/>
                <a:gd name="connsiteX122" fmla="*/ 168146 w 506954"/>
                <a:gd name="connsiteY122" fmla="*/ 910691 h 919186"/>
                <a:gd name="connsiteX123" fmla="*/ 168204 w 506954"/>
                <a:gd name="connsiteY123" fmla="*/ 910691 h 919186"/>
                <a:gd name="connsiteX124" fmla="*/ 200901 w 506954"/>
                <a:gd name="connsiteY124" fmla="*/ 909776 h 919186"/>
                <a:gd name="connsiteX125" fmla="*/ 192670 w 506954"/>
                <a:gd name="connsiteY125" fmla="*/ 914381 h 919186"/>
                <a:gd name="connsiteX126" fmla="*/ 182466 w 506954"/>
                <a:gd name="connsiteY126" fmla="*/ 915840 h 919186"/>
                <a:gd name="connsiteX127" fmla="*/ 180322 w 506954"/>
                <a:gd name="connsiteY127" fmla="*/ 916326 h 919186"/>
                <a:gd name="connsiteX128" fmla="*/ 180808 w 506954"/>
                <a:gd name="connsiteY128" fmla="*/ 918472 h 919186"/>
                <a:gd name="connsiteX129" fmla="*/ 184381 w 506954"/>
                <a:gd name="connsiteY129" fmla="*/ 919187 h 919186"/>
                <a:gd name="connsiteX130" fmla="*/ 192584 w 506954"/>
                <a:gd name="connsiteY130" fmla="*/ 917728 h 919186"/>
                <a:gd name="connsiteX131" fmla="*/ 212963 w 506954"/>
                <a:gd name="connsiteY131" fmla="*/ 898649 h 919186"/>
                <a:gd name="connsiteX132" fmla="*/ 319944 w 506954"/>
                <a:gd name="connsiteY132" fmla="*/ 634541 h 919186"/>
                <a:gd name="connsiteX133" fmla="*/ 314170 w 506954"/>
                <a:gd name="connsiteY133" fmla="*/ 593722 h 919186"/>
                <a:gd name="connsiteX134" fmla="*/ 506097 w 506954"/>
                <a:gd name="connsiteY134" fmla="*/ 785231 h 919186"/>
                <a:gd name="connsiteX135" fmla="*/ 382767 w 506954"/>
                <a:gd name="connsiteY135" fmla="*/ 721357 h 919186"/>
                <a:gd name="connsiteX136" fmla="*/ 352413 w 506954"/>
                <a:gd name="connsiteY136" fmla="*/ 719297 h 919186"/>
                <a:gd name="connsiteX137" fmla="*/ 330205 w 506954"/>
                <a:gd name="connsiteY137" fmla="*/ 740121 h 919186"/>
                <a:gd name="connsiteX138" fmla="*/ 301766 w 506954"/>
                <a:gd name="connsiteY138" fmla="*/ 805941 h 919186"/>
                <a:gd name="connsiteX139" fmla="*/ 302566 w 506954"/>
                <a:gd name="connsiteY139" fmla="*/ 808000 h 919186"/>
                <a:gd name="connsiteX140" fmla="*/ 303195 w 506954"/>
                <a:gd name="connsiteY140" fmla="*/ 808115 h 919186"/>
                <a:gd name="connsiteX141" fmla="*/ 304624 w 506954"/>
                <a:gd name="connsiteY141" fmla="*/ 807171 h 919186"/>
                <a:gd name="connsiteX142" fmla="*/ 333063 w 506954"/>
                <a:gd name="connsiteY142" fmla="*/ 741351 h 919186"/>
                <a:gd name="connsiteX143" fmla="*/ 353470 w 506954"/>
                <a:gd name="connsiteY143" fmla="*/ 722243 h 919186"/>
                <a:gd name="connsiteX144" fmla="*/ 381366 w 506954"/>
                <a:gd name="connsiteY144" fmla="*/ 724131 h 919186"/>
                <a:gd name="connsiteX145" fmla="*/ 504696 w 506954"/>
                <a:gd name="connsiteY145" fmla="*/ 788006 h 919186"/>
                <a:gd name="connsiteX146" fmla="*/ 506811 w 506954"/>
                <a:gd name="connsiteY146" fmla="*/ 787348 h 919186"/>
                <a:gd name="connsiteX147" fmla="*/ 506097 w 506954"/>
                <a:gd name="connsiteY147" fmla="*/ 785231 h 919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506954" h="919186">
                  <a:moveTo>
                    <a:pt x="67081" y="295833"/>
                  </a:moveTo>
                  <a:cubicBezTo>
                    <a:pt x="67081" y="294975"/>
                    <a:pt x="67767" y="294260"/>
                    <a:pt x="68653" y="294260"/>
                  </a:cubicBezTo>
                  <a:lnTo>
                    <a:pt x="185524" y="294260"/>
                  </a:lnTo>
                  <a:cubicBezTo>
                    <a:pt x="196156" y="294260"/>
                    <a:pt x="206046" y="290026"/>
                    <a:pt x="213391" y="282332"/>
                  </a:cubicBezTo>
                  <a:cubicBezTo>
                    <a:pt x="220737" y="274637"/>
                    <a:pt x="224510" y="264540"/>
                    <a:pt x="224024" y="253899"/>
                  </a:cubicBezTo>
                  <a:lnTo>
                    <a:pt x="212534" y="1634"/>
                  </a:lnTo>
                  <a:cubicBezTo>
                    <a:pt x="212505" y="776"/>
                    <a:pt x="213163" y="32"/>
                    <a:pt x="214020" y="3"/>
                  </a:cubicBezTo>
                  <a:cubicBezTo>
                    <a:pt x="214849" y="-54"/>
                    <a:pt x="215621" y="633"/>
                    <a:pt x="215649" y="1491"/>
                  </a:cubicBezTo>
                  <a:lnTo>
                    <a:pt x="227139" y="253756"/>
                  </a:lnTo>
                  <a:cubicBezTo>
                    <a:pt x="227654" y="265255"/>
                    <a:pt x="223566" y="276153"/>
                    <a:pt x="215649" y="284477"/>
                  </a:cubicBezTo>
                  <a:cubicBezTo>
                    <a:pt x="207703" y="292801"/>
                    <a:pt x="197014" y="297378"/>
                    <a:pt x="185495" y="297378"/>
                  </a:cubicBezTo>
                  <a:lnTo>
                    <a:pt x="68625" y="297378"/>
                  </a:lnTo>
                  <a:cubicBezTo>
                    <a:pt x="67767" y="297406"/>
                    <a:pt x="67081" y="296720"/>
                    <a:pt x="67081" y="295833"/>
                  </a:cubicBezTo>
                  <a:close/>
                  <a:moveTo>
                    <a:pt x="294078" y="397037"/>
                  </a:moveTo>
                  <a:cubicBezTo>
                    <a:pt x="294078" y="396178"/>
                    <a:pt x="293392" y="395463"/>
                    <a:pt x="292506" y="395463"/>
                  </a:cubicBezTo>
                  <a:lnTo>
                    <a:pt x="1572" y="395463"/>
                  </a:lnTo>
                  <a:cubicBezTo>
                    <a:pt x="715" y="395463"/>
                    <a:pt x="0" y="396150"/>
                    <a:pt x="0" y="397037"/>
                  </a:cubicBezTo>
                  <a:cubicBezTo>
                    <a:pt x="0" y="397895"/>
                    <a:pt x="686" y="398610"/>
                    <a:pt x="1572" y="398610"/>
                  </a:cubicBezTo>
                  <a:lnTo>
                    <a:pt x="292506" y="398610"/>
                  </a:lnTo>
                  <a:cubicBezTo>
                    <a:pt x="293363" y="398581"/>
                    <a:pt x="294078" y="397895"/>
                    <a:pt x="294078" y="397037"/>
                  </a:cubicBezTo>
                  <a:close/>
                  <a:moveTo>
                    <a:pt x="196014" y="625216"/>
                  </a:moveTo>
                  <a:lnTo>
                    <a:pt x="87660" y="625216"/>
                  </a:lnTo>
                  <a:lnTo>
                    <a:pt x="98550" y="691808"/>
                  </a:lnTo>
                  <a:lnTo>
                    <a:pt x="184181" y="691808"/>
                  </a:lnTo>
                  <a:lnTo>
                    <a:pt x="196014" y="625216"/>
                  </a:lnTo>
                  <a:close/>
                  <a:moveTo>
                    <a:pt x="163888" y="735945"/>
                  </a:moveTo>
                  <a:cubicBezTo>
                    <a:pt x="163459" y="735201"/>
                    <a:pt x="162516" y="734915"/>
                    <a:pt x="161773" y="735344"/>
                  </a:cubicBezTo>
                  <a:lnTo>
                    <a:pt x="119472" y="759086"/>
                  </a:lnTo>
                  <a:cubicBezTo>
                    <a:pt x="118729" y="759515"/>
                    <a:pt x="118443" y="760459"/>
                    <a:pt x="118871" y="761203"/>
                  </a:cubicBezTo>
                  <a:cubicBezTo>
                    <a:pt x="119157" y="761718"/>
                    <a:pt x="119700" y="762004"/>
                    <a:pt x="120243" y="762004"/>
                  </a:cubicBezTo>
                  <a:cubicBezTo>
                    <a:pt x="120501" y="762004"/>
                    <a:pt x="120758" y="761947"/>
                    <a:pt x="121015" y="761804"/>
                  </a:cubicBezTo>
                  <a:lnTo>
                    <a:pt x="163316" y="738062"/>
                  </a:lnTo>
                  <a:cubicBezTo>
                    <a:pt x="164031" y="737661"/>
                    <a:pt x="164288" y="736717"/>
                    <a:pt x="163888" y="735945"/>
                  </a:cubicBezTo>
                  <a:close/>
                  <a:moveTo>
                    <a:pt x="314170" y="593722"/>
                  </a:moveTo>
                  <a:cubicBezTo>
                    <a:pt x="313599" y="593065"/>
                    <a:pt x="312627" y="593007"/>
                    <a:pt x="311970" y="593579"/>
                  </a:cubicBezTo>
                  <a:cubicBezTo>
                    <a:pt x="311312" y="594152"/>
                    <a:pt x="311255" y="595124"/>
                    <a:pt x="311827" y="595782"/>
                  </a:cubicBezTo>
                  <a:cubicBezTo>
                    <a:pt x="312255" y="596297"/>
                    <a:pt x="320201" y="605679"/>
                    <a:pt x="319944" y="619610"/>
                  </a:cubicBezTo>
                  <a:lnTo>
                    <a:pt x="287875" y="590490"/>
                  </a:lnTo>
                  <a:cubicBezTo>
                    <a:pt x="287246" y="589918"/>
                    <a:pt x="286246" y="589947"/>
                    <a:pt x="285674" y="590605"/>
                  </a:cubicBezTo>
                  <a:cubicBezTo>
                    <a:pt x="285103" y="591234"/>
                    <a:pt x="285131" y="592235"/>
                    <a:pt x="285789" y="592807"/>
                  </a:cubicBezTo>
                  <a:lnTo>
                    <a:pt x="319315" y="623271"/>
                  </a:lnTo>
                  <a:cubicBezTo>
                    <a:pt x="319430" y="623357"/>
                    <a:pt x="319544" y="623414"/>
                    <a:pt x="319658" y="623471"/>
                  </a:cubicBezTo>
                  <a:cubicBezTo>
                    <a:pt x="319258" y="626589"/>
                    <a:pt x="318486" y="629907"/>
                    <a:pt x="317057" y="633369"/>
                  </a:cubicBezTo>
                  <a:cubicBezTo>
                    <a:pt x="316371" y="634999"/>
                    <a:pt x="315114" y="638117"/>
                    <a:pt x="313370" y="642408"/>
                  </a:cubicBezTo>
                  <a:lnTo>
                    <a:pt x="268640" y="612029"/>
                  </a:lnTo>
                  <a:cubicBezTo>
                    <a:pt x="267925" y="611543"/>
                    <a:pt x="266953" y="611743"/>
                    <a:pt x="266468" y="612459"/>
                  </a:cubicBezTo>
                  <a:cubicBezTo>
                    <a:pt x="265982" y="613174"/>
                    <a:pt x="266182" y="614146"/>
                    <a:pt x="266896" y="614632"/>
                  </a:cubicBezTo>
                  <a:lnTo>
                    <a:pt x="311770" y="645097"/>
                  </a:lnTo>
                  <a:cubicBezTo>
                    <a:pt x="311913" y="645182"/>
                    <a:pt x="312084" y="645182"/>
                    <a:pt x="312227" y="645240"/>
                  </a:cubicBezTo>
                  <a:cubicBezTo>
                    <a:pt x="310398" y="649759"/>
                    <a:pt x="308140" y="655308"/>
                    <a:pt x="305539" y="661687"/>
                  </a:cubicBezTo>
                  <a:lnTo>
                    <a:pt x="258207" y="634684"/>
                  </a:lnTo>
                  <a:cubicBezTo>
                    <a:pt x="257464" y="634255"/>
                    <a:pt x="256493" y="634513"/>
                    <a:pt x="256064" y="635257"/>
                  </a:cubicBezTo>
                  <a:cubicBezTo>
                    <a:pt x="255635" y="636000"/>
                    <a:pt x="255892" y="636973"/>
                    <a:pt x="256635" y="637373"/>
                  </a:cubicBezTo>
                  <a:lnTo>
                    <a:pt x="304310" y="664576"/>
                  </a:lnTo>
                  <a:cubicBezTo>
                    <a:pt x="302452" y="669124"/>
                    <a:pt x="300451" y="674044"/>
                    <a:pt x="298336" y="679279"/>
                  </a:cubicBezTo>
                  <a:lnTo>
                    <a:pt x="248775" y="655766"/>
                  </a:lnTo>
                  <a:cubicBezTo>
                    <a:pt x="248004" y="655394"/>
                    <a:pt x="247061" y="655737"/>
                    <a:pt x="246689" y="656510"/>
                  </a:cubicBezTo>
                  <a:cubicBezTo>
                    <a:pt x="246317" y="657282"/>
                    <a:pt x="246660" y="658226"/>
                    <a:pt x="247432" y="658598"/>
                  </a:cubicBezTo>
                  <a:lnTo>
                    <a:pt x="297136" y="682197"/>
                  </a:lnTo>
                  <a:cubicBezTo>
                    <a:pt x="294935" y="687603"/>
                    <a:pt x="292620" y="693295"/>
                    <a:pt x="290219" y="699245"/>
                  </a:cubicBezTo>
                  <a:lnTo>
                    <a:pt x="241573" y="675904"/>
                  </a:lnTo>
                  <a:cubicBezTo>
                    <a:pt x="240801" y="675532"/>
                    <a:pt x="239858" y="675875"/>
                    <a:pt x="239486" y="676648"/>
                  </a:cubicBezTo>
                  <a:cubicBezTo>
                    <a:pt x="239115" y="677420"/>
                    <a:pt x="239429" y="678364"/>
                    <a:pt x="240230" y="678736"/>
                  </a:cubicBezTo>
                  <a:lnTo>
                    <a:pt x="289047" y="702163"/>
                  </a:lnTo>
                  <a:cubicBezTo>
                    <a:pt x="286961" y="707283"/>
                    <a:pt x="284846" y="712546"/>
                    <a:pt x="282645" y="717924"/>
                  </a:cubicBezTo>
                  <a:lnTo>
                    <a:pt x="233313" y="694497"/>
                  </a:lnTo>
                  <a:cubicBezTo>
                    <a:pt x="232541" y="694154"/>
                    <a:pt x="231598" y="694468"/>
                    <a:pt x="231226" y="695241"/>
                  </a:cubicBezTo>
                  <a:cubicBezTo>
                    <a:pt x="230855" y="696013"/>
                    <a:pt x="231198" y="696957"/>
                    <a:pt x="231969" y="697329"/>
                  </a:cubicBezTo>
                  <a:lnTo>
                    <a:pt x="281473" y="720813"/>
                  </a:lnTo>
                  <a:cubicBezTo>
                    <a:pt x="279444" y="725848"/>
                    <a:pt x="277357" y="730968"/>
                    <a:pt x="275242" y="736145"/>
                  </a:cubicBezTo>
                  <a:lnTo>
                    <a:pt x="225539" y="713576"/>
                  </a:lnTo>
                  <a:cubicBezTo>
                    <a:pt x="224767" y="713233"/>
                    <a:pt x="223824" y="713576"/>
                    <a:pt x="223481" y="714349"/>
                  </a:cubicBezTo>
                  <a:cubicBezTo>
                    <a:pt x="223138" y="715149"/>
                    <a:pt x="223481" y="716065"/>
                    <a:pt x="224252" y="716408"/>
                  </a:cubicBezTo>
                  <a:lnTo>
                    <a:pt x="274070" y="739034"/>
                  </a:lnTo>
                  <a:cubicBezTo>
                    <a:pt x="271898" y="744383"/>
                    <a:pt x="269697" y="749790"/>
                    <a:pt x="267496" y="755253"/>
                  </a:cubicBezTo>
                  <a:lnTo>
                    <a:pt x="217764" y="734229"/>
                  </a:lnTo>
                  <a:cubicBezTo>
                    <a:pt x="216964" y="733885"/>
                    <a:pt x="216049" y="734257"/>
                    <a:pt x="215706" y="735058"/>
                  </a:cubicBezTo>
                  <a:cubicBezTo>
                    <a:pt x="215363" y="735859"/>
                    <a:pt x="215735" y="736775"/>
                    <a:pt x="216535" y="737118"/>
                  </a:cubicBezTo>
                  <a:lnTo>
                    <a:pt x="266296" y="758171"/>
                  </a:lnTo>
                  <a:cubicBezTo>
                    <a:pt x="263581" y="764864"/>
                    <a:pt x="260866" y="771558"/>
                    <a:pt x="258150" y="778223"/>
                  </a:cubicBezTo>
                  <a:cubicBezTo>
                    <a:pt x="257979" y="777937"/>
                    <a:pt x="257722" y="777708"/>
                    <a:pt x="257407" y="777565"/>
                  </a:cubicBezTo>
                  <a:lnTo>
                    <a:pt x="207875" y="758972"/>
                  </a:lnTo>
                  <a:cubicBezTo>
                    <a:pt x="207075" y="758657"/>
                    <a:pt x="206160" y="759086"/>
                    <a:pt x="205874" y="759887"/>
                  </a:cubicBezTo>
                  <a:cubicBezTo>
                    <a:pt x="205560" y="760688"/>
                    <a:pt x="205989" y="761603"/>
                    <a:pt x="206789" y="761889"/>
                  </a:cubicBezTo>
                  <a:lnTo>
                    <a:pt x="256321" y="780483"/>
                  </a:lnTo>
                  <a:cubicBezTo>
                    <a:pt x="256493" y="780540"/>
                    <a:pt x="256693" y="780597"/>
                    <a:pt x="256864" y="780597"/>
                  </a:cubicBezTo>
                  <a:cubicBezTo>
                    <a:pt x="257007" y="780597"/>
                    <a:pt x="257121" y="780511"/>
                    <a:pt x="257264" y="780483"/>
                  </a:cubicBezTo>
                  <a:cubicBezTo>
                    <a:pt x="254149" y="788149"/>
                    <a:pt x="251091" y="795729"/>
                    <a:pt x="248061" y="803166"/>
                  </a:cubicBezTo>
                  <a:cubicBezTo>
                    <a:pt x="247918" y="803052"/>
                    <a:pt x="247804" y="802966"/>
                    <a:pt x="247632" y="802880"/>
                  </a:cubicBezTo>
                  <a:lnTo>
                    <a:pt x="199672" y="784287"/>
                  </a:lnTo>
                  <a:cubicBezTo>
                    <a:pt x="198872" y="783972"/>
                    <a:pt x="197957" y="784373"/>
                    <a:pt x="197643" y="785174"/>
                  </a:cubicBezTo>
                  <a:cubicBezTo>
                    <a:pt x="197328" y="785975"/>
                    <a:pt x="197728" y="786890"/>
                    <a:pt x="198529" y="787205"/>
                  </a:cubicBezTo>
                  <a:lnTo>
                    <a:pt x="246489" y="805798"/>
                  </a:lnTo>
                  <a:cubicBezTo>
                    <a:pt x="246632" y="805855"/>
                    <a:pt x="246803" y="805884"/>
                    <a:pt x="246946" y="805884"/>
                  </a:cubicBezTo>
                  <a:cubicBezTo>
                    <a:pt x="244374" y="812234"/>
                    <a:pt x="241859" y="818412"/>
                    <a:pt x="239429" y="824419"/>
                  </a:cubicBezTo>
                  <a:lnTo>
                    <a:pt x="188211" y="807514"/>
                  </a:lnTo>
                  <a:cubicBezTo>
                    <a:pt x="187382" y="807228"/>
                    <a:pt x="186496" y="807686"/>
                    <a:pt x="186239" y="808515"/>
                  </a:cubicBezTo>
                  <a:cubicBezTo>
                    <a:pt x="185981" y="809345"/>
                    <a:pt x="186410" y="810231"/>
                    <a:pt x="187239" y="810489"/>
                  </a:cubicBezTo>
                  <a:lnTo>
                    <a:pt x="238257" y="827337"/>
                  </a:lnTo>
                  <a:cubicBezTo>
                    <a:pt x="235456" y="834288"/>
                    <a:pt x="232770" y="840924"/>
                    <a:pt x="230226" y="847189"/>
                  </a:cubicBezTo>
                  <a:lnTo>
                    <a:pt x="178321" y="833802"/>
                  </a:lnTo>
                  <a:cubicBezTo>
                    <a:pt x="177493" y="833601"/>
                    <a:pt x="176635" y="834088"/>
                    <a:pt x="176406" y="834917"/>
                  </a:cubicBezTo>
                  <a:cubicBezTo>
                    <a:pt x="176178" y="835747"/>
                    <a:pt x="176692" y="836605"/>
                    <a:pt x="177521" y="836834"/>
                  </a:cubicBezTo>
                  <a:lnTo>
                    <a:pt x="229025" y="850106"/>
                  </a:lnTo>
                  <a:cubicBezTo>
                    <a:pt x="225653" y="858459"/>
                    <a:pt x="222595" y="866068"/>
                    <a:pt x="219936" y="872647"/>
                  </a:cubicBezTo>
                  <a:cubicBezTo>
                    <a:pt x="219708" y="872332"/>
                    <a:pt x="219393" y="872103"/>
                    <a:pt x="218993" y="872018"/>
                  </a:cubicBezTo>
                  <a:lnTo>
                    <a:pt x="168432" y="860662"/>
                  </a:lnTo>
                  <a:cubicBezTo>
                    <a:pt x="167575" y="860490"/>
                    <a:pt x="166746" y="861005"/>
                    <a:pt x="166574" y="861834"/>
                  </a:cubicBezTo>
                  <a:cubicBezTo>
                    <a:pt x="166374" y="862664"/>
                    <a:pt x="166917" y="863522"/>
                    <a:pt x="167746" y="863694"/>
                  </a:cubicBezTo>
                  <a:lnTo>
                    <a:pt x="218307" y="875050"/>
                  </a:lnTo>
                  <a:cubicBezTo>
                    <a:pt x="218422" y="875078"/>
                    <a:pt x="218536" y="875078"/>
                    <a:pt x="218650" y="875078"/>
                  </a:cubicBezTo>
                  <a:cubicBezTo>
                    <a:pt x="218765" y="875078"/>
                    <a:pt x="218850" y="875050"/>
                    <a:pt x="218965" y="875021"/>
                  </a:cubicBezTo>
                  <a:cubicBezTo>
                    <a:pt x="216507" y="881114"/>
                    <a:pt x="214449" y="886205"/>
                    <a:pt x="212905" y="890124"/>
                  </a:cubicBezTo>
                  <a:cubicBezTo>
                    <a:pt x="212820" y="890096"/>
                    <a:pt x="212734" y="890039"/>
                    <a:pt x="212648" y="890039"/>
                  </a:cubicBezTo>
                  <a:lnTo>
                    <a:pt x="159515" y="884346"/>
                  </a:lnTo>
                  <a:cubicBezTo>
                    <a:pt x="158629" y="884232"/>
                    <a:pt x="157886" y="884861"/>
                    <a:pt x="157800" y="885748"/>
                  </a:cubicBezTo>
                  <a:cubicBezTo>
                    <a:pt x="157714" y="886606"/>
                    <a:pt x="158343" y="887378"/>
                    <a:pt x="159200" y="887464"/>
                  </a:cubicBezTo>
                  <a:lnTo>
                    <a:pt x="211734" y="893071"/>
                  </a:lnTo>
                  <a:cubicBezTo>
                    <a:pt x="210962" y="895044"/>
                    <a:pt x="210362" y="896560"/>
                    <a:pt x="209990" y="897504"/>
                  </a:cubicBezTo>
                  <a:cubicBezTo>
                    <a:pt x="208532" y="901223"/>
                    <a:pt x="206532" y="904169"/>
                    <a:pt x="204359" y="906543"/>
                  </a:cubicBezTo>
                  <a:lnTo>
                    <a:pt x="168089" y="907573"/>
                  </a:lnTo>
                  <a:cubicBezTo>
                    <a:pt x="167232" y="907602"/>
                    <a:pt x="166546" y="908317"/>
                    <a:pt x="166574" y="909175"/>
                  </a:cubicBezTo>
                  <a:cubicBezTo>
                    <a:pt x="166603" y="910033"/>
                    <a:pt x="167289" y="910691"/>
                    <a:pt x="168146" y="910691"/>
                  </a:cubicBezTo>
                  <a:cubicBezTo>
                    <a:pt x="168175" y="910691"/>
                    <a:pt x="168175" y="910691"/>
                    <a:pt x="168204" y="910691"/>
                  </a:cubicBezTo>
                  <a:lnTo>
                    <a:pt x="200901" y="909776"/>
                  </a:lnTo>
                  <a:cubicBezTo>
                    <a:pt x="197871" y="912121"/>
                    <a:pt x="194870" y="913580"/>
                    <a:pt x="192670" y="914381"/>
                  </a:cubicBezTo>
                  <a:cubicBezTo>
                    <a:pt x="187268" y="916355"/>
                    <a:pt x="183180" y="916240"/>
                    <a:pt x="182466" y="915840"/>
                  </a:cubicBezTo>
                  <a:cubicBezTo>
                    <a:pt x="181723" y="915382"/>
                    <a:pt x="180779" y="915583"/>
                    <a:pt x="180322" y="916326"/>
                  </a:cubicBezTo>
                  <a:cubicBezTo>
                    <a:pt x="179865" y="917041"/>
                    <a:pt x="180065" y="918014"/>
                    <a:pt x="180808" y="918472"/>
                  </a:cubicBezTo>
                  <a:cubicBezTo>
                    <a:pt x="181551" y="918958"/>
                    <a:pt x="182809" y="919187"/>
                    <a:pt x="184381" y="919187"/>
                  </a:cubicBezTo>
                  <a:cubicBezTo>
                    <a:pt x="186667" y="919187"/>
                    <a:pt x="189611" y="918672"/>
                    <a:pt x="192584" y="917728"/>
                  </a:cubicBezTo>
                  <a:cubicBezTo>
                    <a:pt x="198129" y="915897"/>
                    <a:pt x="208161" y="911006"/>
                    <a:pt x="212963" y="898649"/>
                  </a:cubicBezTo>
                  <a:cubicBezTo>
                    <a:pt x="220222" y="879970"/>
                    <a:pt x="311913" y="654193"/>
                    <a:pt x="319944" y="634541"/>
                  </a:cubicBezTo>
                  <a:cubicBezTo>
                    <a:pt x="329376" y="611486"/>
                    <a:pt x="314313" y="593894"/>
                    <a:pt x="314170" y="593722"/>
                  </a:cubicBezTo>
                  <a:close/>
                  <a:moveTo>
                    <a:pt x="506097" y="785231"/>
                  </a:moveTo>
                  <a:lnTo>
                    <a:pt x="382767" y="721357"/>
                  </a:lnTo>
                  <a:cubicBezTo>
                    <a:pt x="373278" y="716437"/>
                    <a:pt x="362474" y="715721"/>
                    <a:pt x="352413" y="719297"/>
                  </a:cubicBezTo>
                  <a:cubicBezTo>
                    <a:pt x="342323" y="722901"/>
                    <a:pt x="334435" y="730281"/>
                    <a:pt x="330205" y="740121"/>
                  </a:cubicBezTo>
                  <a:lnTo>
                    <a:pt x="301766" y="805941"/>
                  </a:lnTo>
                  <a:cubicBezTo>
                    <a:pt x="301423" y="806742"/>
                    <a:pt x="301795" y="807657"/>
                    <a:pt x="302566" y="808000"/>
                  </a:cubicBezTo>
                  <a:cubicBezTo>
                    <a:pt x="302766" y="808086"/>
                    <a:pt x="302966" y="808115"/>
                    <a:pt x="303195" y="808115"/>
                  </a:cubicBezTo>
                  <a:cubicBezTo>
                    <a:pt x="303795" y="808115"/>
                    <a:pt x="304367" y="807771"/>
                    <a:pt x="304624" y="807171"/>
                  </a:cubicBezTo>
                  <a:lnTo>
                    <a:pt x="333063" y="741351"/>
                  </a:lnTo>
                  <a:cubicBezTo>
                    <a:pt x="336950" y="732341"/>
                    <a:pt x="344210" y="725533"/>
                    <a:pt x="353470" y="722243"/>
                  </a:cubicBezTo>
                  <a:cubicBezTo>
                    <a:pt x="362731" y="718954"/>
                    <a:pt x="372620" y="719612"/>
                    <a:pt x="381366" y="724131"/>
                  </a:cubicBezTo>
                  <a:lnTo>
                    <a:pt x="504696" y="788006"/>
                  </a:lnTo>
                  <a:cubicBezTo>
                    <a:pt x="505468" y="788406"/>
                    <a:pt x="506411" y="788091"/>
                    <a:pt x="506811" y="787348"/>
                  </a:cubicBezTo>
                  <a:cubicBezTo>
                    <a:pt x="507154" y="786575"/>
                    <a:pt x="506869" y="785631"/>
                    <a:pt x="506097" y="785231"/>
                  </a:cubicBezTo>
                  <a:close/>
                </a:path>
              </a:pathLst>
            </a:custGeom>
            <a:solidFill>
              <a:srgbClr val="000000"/>
            </a:solidFill>
            <a:ln w="28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</p:grpSp>
      <p:grpSp>
        <p:nvGrpSpPr>
          <p:cNvPr id="286" name="Grupo 285">
            <a:extLst>
              <a:ext uri="{FF2B5EF4-FFF2-40B4-BE49-F238E27FC236}">
                <a16:creationId xmlns:a16="http://schemas.microsoft.com/office/drawing/2014/main" xmlns="" id="{D01F6DA6-AF7E-469F-B27F-24F9B8E4A2F1}"/>
              </a:ext>
            </a:extLst>
          </p:cNvPr>
          <p:cNvGrpSpPr/>
          <p:nvPr/>
        </p:nvGrpSpPr>
        <p:grpSpPr>
          <a:xfrm>
            <a:off x="5399335" y="7675092"/>
            <a:ext cx="1366308" cy="289953"/>
            <a:chOff x="1693682" y="11203534"/>
            <a:chExt cx="1366308" cy="289953"/>
          </a:xfrm>
        </p:grpSpPr>
        <p:sp>
          <p:nvSpPr>
            <p:cNvPr id="281" name="Forma libre: forma 280">
              <a:extLst>
                <a:ext uri="{FF2B5EF4-FFF2-40B4-BE49-F238E27FC236}">
                  <a16:creationId xmlns:a16="http://schemas.microsoft.com/office/drawing/2014/main" xmlns="" id="{77FD33AA-766E-4E3E-8DE4-72ACF8366E16}"/>
                </a:ext>
              </a:extLst>
            </p:cNvPr>
            <p:cNvSpPr/>
            <p:nvPr/>
          </p:nvSpPr>
          <p:spPr>
            <a:xfrm rot="4558376">
              <a:off x="2334235" y="10812404"/>
              <a:ext cx="134074" cy="1094926"/>
            </a:xfrm>
            <a:custGeom>
              <a:avLst/>
              <a:gdLst>
                <a:gd name="connsiteX0" fmla="*/ 134075 w 134074"/>
                <a:gd name="connsiteY0" fmla="*/ 1094927 h 1094926"/>
                <a:gd name="connsiteX1" fmla="*/ 0 w 134074"/>
                <a:gd name="connsiteY1" fmla="*/ 1094927 h 1094926"/>
                <a:gd name="connsiteX2" fmla="*/ 0 w 134074"/>
                <a:gd name="connsiteY2" fmla="*/ 0 h 1094926"/>
                <a:gd name="connsiteX3" fmla="*/ 134075 w 134074"/>
                <a:gd name="connsiteY3" fmla="*/ 0 h 1094926"/>
                <a:gd name="connsiteX4" fmla="*/ 134075 w 134074"/>
                <a:gd name="connsiteY4" fmla="*/ 1094927 h 109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074" h="1094926">
                  <a:moveTo>
                    <a:pt x="134075" y="1094927"/>
                  </a:moveTo>
                  <a:lnTo>
                    <a:pt x="0" y="1094927"/>
                  </a:lnTo>
                  <a:lnTo>
                    <a:pt x="0" y="0"/>
                  </a:lnTo>
                  <a:lnTo>
                    <a:pt x="134075" y="0"/>
                  </a:lnTo>
                  <a:lnTo>
                    <a:pt x="134075" y="1094927"/>
                  </a:lnTo>
                  <a:close/>
                </a:path>
              </a:pathLst>
            </a:custGeom>
            <a:solidFill>
              <a:srgbClr val="E0781F"/>
            </a:solidFill>
            <a:ln w="26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82" name="Forma libre: forma 281">
              <a:extLst>
                <a:ext uri="{FF2B5EF4-FFF2-40B4-BE49-F238E27FC236}">
                  <a16:creationId xmlns:a16="http://schemas.microsoft.com/office/drawing/2014/main" xmlns="" id="{D8EADB62-E0FA-4E7D-9CDC-5EAECD6BABB1}"/>
                </a:ext>
              </a:extLst>
            </p:cNvPr>
            <p:cNvSpPr/>
            <p:nvPr/>
          </p:nvSpPr>
          <p:spPr>
            <a:xfrm rot="4558376">
              <a:off x="2260757" y="10730743"/>
              <a:ext cx="187654" cy="1321803"/>
            </a:xfrm>
            <a:custGeom>
              <a:avLst/>
              <a:gdLst>
                <a:gd name="connsiteX0" fmla="*/ 7277 w 187654"/>
                <a:gd name="connsiteY0" fmla="*/ 1155368 h 1321803"/>
                <a:gd name="connsiteX1" fmla="*/ 141352 w 187654"/>
                <a:gd name="connsiteY1" fmla="*/ 1155368 h 1321803"/>
                <a:gd name="connsiteX2" fmla="*/ 100299 w 187654"/>
                <a:gd name="connsiteY2" fmla="*/ 1280894 h 1321803"/>
                <a:gd name="connsiteX3" fmla="*/ 93105 w 187654"/>
                <a:gd name="connsiteY3" fmla="*/ 1286154 h 1321803"/>
                <a:gd name="connsiteX4" fmla="*/ 91300 w 187654"/>
                <a:gd name="connsiteY4" fmla="*/ 1286154 h 1321803"/>
                <a:gd name="connsiteX5" fmla="*/ 84439 w 187654"/>
                <a:gd name="connsiteY5" fmla="*/ 1316347 h 1321803"/>
                <a:gd name="connsiteX6" fmla="*/ 77634 w 187654"/>
                <a:gd name="connsiteY6" fmla="*/ 1321803 h 1321803"/>
                <a:gd name="connsiteX7" fmla="*/ 70940 w 187654"/>
                <a:gd name="connsiteY7" fmla="*/ 1316739 h 1321803"/>
                <a:gd name="connsiteX8" fmla="*/ 62107 w 187654"/>
                <a:gd name="connsiteY8" fmla="*/ 1286154 h 1321803"/>
                <a:gd name="connsiteX9" fmla="*/ 59635 w 187654"/>
                <a:gd name="connsiteY9" fmla="*/ 1286154 h 1321803"/>
                <a:gd name="connsiteX10" fmla="*/ 52497 w 187654"/>
                <a:gd name="connsiteY10" fmla="*/ 1281118 h 1321803"/>
                <a:gd name="connsiteX11" fmla="*/ 7277 w 187654"/>
                <a:gd name="connsiteY11" fmla="*/ 1155368 h 1321803"/>
                <a:gd name="connsiteX12" fmla="*/ 146546 w 187654"/>
                <a:gd name="connsiteY12" fmla="*/ 18888 h 1321803"/>
                <a:gd name="connsiteX13" fmla="*/ 146546 w 187654"/>
                <a:gd name="connsiteY13" fmla="*/ 6296 h 1321803"/>
                <a:gd name="connsiteX14" fmla="*/ 140297 w 187654"/>
                <a:gd name="connsiteY14" fmla="*/ 0 h 1321803"/>
                <a:gd name="connsiteX15" fmla="*/ 6250 w 187654"/>
                <a:gd name="connsiteY15" fmla="*/ 0 h 1321803"/>
                <a:gd name="connsiteX16" fmla="*/ 0 w 187654"/>
                <a:gd name="connsiteY16" fmla="*/ 6296 h 1321803"/>
                <a:gd name="connsiteX17" fmla="*/ 0 w 187654"/>
                <a:gd name="connsiteY17" fmla="*/ 91416 h 1321803"/>
                <a:gd name="connsiteX18" fmla="*/ 6250 w 187654"/>
                <a:gd name="connsiteY18" fmla="*/ 97712 h 1321803"/>
                <a:gd name="connsiteX19" fmla="*/ 140297 w 187654"/>
                <a:gd name="connsiteY19" fmla="*/ 97712 h 1321803"/>
                <a:gd name="connsiteX20" fmla="*/ 146546 w 187654"/>
                <a:gd name="connsiteY20" fmla="*/ 91416 h 1321803"/>
                <a:gd name="connsiteX21" fmla="*/ 146546 w 187654"/>
                <a:gd name="connsiteY21" fmla="*/ 80727 h 1321803"/>
                <a:gd name="connsiteX22" fmla="*/ 150129 w 187654"/>
                <a:gd name="connsiteY22" fmla="*/ 80727 h 1321803"/>
                <a:gd name="connsiteX23" fmla="*/ 164490 w 187654"/>
                <a:gd name="connsiteY23" fmla="*/ 95194 h 1321803"/>
                <a:gd name="connsiteX24" fmla="*/ 164490 w 187654"/>
                <a:gd name="connsiteY24" fmla="*/ 365582 h 1321803"/>
                <a:gd name="connsiteX25" fmla="*/ 163018 w 187654"/>
                <a:gd name="connsiteY25" fmla="*/ 368660 h 1321803"/>
                <a:gd name="connsiteX26" fmla="*/ 153296 w 187654"/>
                <a:gd name="connsiteY26" fmla="*/ 376495 h 1321803"/>
                <a:gd name="connsiteX27" fmla="*/ 148657 w 187654"/>
                <a:gd name="connsiteY27" fmla="*/ 386204 h 1321803"/>
                <a:gd name="connsiteX28" fmla="*/ 148657 w 187654"/>
                <a:gd name="connsiteY28" fmla="*/ 404700 h 1321803"/>
                <a:gd name="connsiteX29" fmla="*/ 155129 w 187654"/>
                <a:gd name="connsiteY29" fmla="*/ 415641 h 1321803"/>
                <a:gd name="connsiteX30" fmla="*/ 174461 w 187654"/>
                <a:gd name="connsiteY30" fmla="*/ 426162 h 1321803"/>
                <a:gd name="connsiteX31" fmla="*/ 187655 w 187654"/>
                <a:gd name="connsiteY31" fmla="*/ 418244 h 1321803"/>
                <a:gd name="connsiteX32" fmla="*/ 187655 w 187654"/>
                <a:gd name="connsiteY32" fmla="*/ 53109 h 1321803"/>
                <a:gd name="connsiteX33" fmla="*/ 146546 w 187654"/>
                <a:gd name="connsiteY33" fmla="*/ 18888 h 132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87654" h="1321803">
                  <a:moveTo>
                    <a:pt x="7277" y="1155368"/>
                  </a:moveTo>
                  <a:lnTo>
                    <a:pt x="141352" y="1155368"/>
                  </a:lnTo>
                  <a:lnTo>
                    <a:pt x="100299" y="1280894"/>
                  </a:lnTo>
                  <a:cubicBezTo>
                    <a:pt x="99272" y="1284028"/>
                    <a:pt x="96383" y="1286154"/>
                    <a:pt x="93105" y="1286154"/>
                  </a:cubicBezTo>
                  <a:lnTo>
                    <a:pt x="91300" y="1286154"/>
                  </a:lnTo>
                  <a:lnTo>
                    <a:pt x="84439" y="1316347"/>
                  </a:lnTo>
                  <a:cubicBezTo>
                    <a:pt x="83717" y="1319537"/>
                    <a:pt x="80884" y="1321803"/>
                    <a:pt x="77634" y="1321803"/>
                  </a:cubicBezTo>
                  <a:cubicBezTo>
                    <a:pt x="74523" y="1321803"/>
                    <a:pt x="71801" y="1319733"/>
                    <a:pt x="70940" y="1316739"/>
                  </a:cubicBezTo>
                  <a:lnTo>
                    <a:pt x="62107" y="1286154"/>
                  </a:lnTo>
                  <a:lnTo>
                    <a:pt x="59635" y="1286154"/>
                  </a:lnTo>
                  <a:cubicBezTo>
                    <a:pt x="56441" y="1286154"/>
                    <a:pt x="53580" y="1284140"/>
                    <a:pt x="52497" y="1281118"/>
                  </a:cubicBezTo>
                  <a:lnTo>
                    <a:pt x="7277" y="1155368"/>
                  </a:lnTo>
                  <a:close/>
                  <a:moveTo>
                    <a:pt x="146546" y="18888"/>
                  </a:moveTo>
                  <a:lnTo>
                    <a:pt x="146546" y="6296"/>
                  </a:lnTo>
                  <a:cubicBezTo>
                    <a:pt x="146546" y="2826"/>
                    <a:pt x="143741" y="0"/>
                    <a:pt x="140297" y="0"/>
                  </a:cubicBezTo>
                  <a:lnTo>
                    <a:pt x="6250" y="0"/>
                  </a:lnTo>
                  <a:cubicBezTo>
                    <a:pt x="2805" y="0"/>
                    <a:pt x="0" y="2826"/>
                    <a:pt x="0" y="6296"/>
                  </a:cubicBezTo>
                  <a:lnTo>
                    <a:pt x="0" y="91416"/>
                  </a:lnTo>
                  <a:cubicBezTo>
                    <a:pt x="0" y="94886"/>
                    <a:pt x="2805" y="97712"/>
                    <a:pt x="6250" y="97712"/>
                  </a:cubicBezTo>
                  <a:lnTo>
                    <a:pt x="140297" y="97712"/>
                  </a:lnTo>
                  <a:cubicBezTo>
                    <a:pt x="143741" y="97712"/>
                    <a:pt x="146546" y="94886"/>
                    <a:pt x="146546" y="91416"/>
                  </a:cubicBezTo>
                  <a:lnTo>
                    <a:pt x="146546" y="80727"/>
                  </a:lnTo>
                  <a:lnTo>
                    <a:pt x="150129" y="80727"/>
                  </a:lnTo>
                  <a:cubicBezTo>
                    <a:pt x="158046" y="80727"/>
                    <a:pt x="164490" y="87191"/>
                    <a:pt x="164490" y="95194"/>
                  </a:cubicBezTo>
                  <a:lnTo>
                    <a:pt x="164490" y="365582"/>
                  </a:lnTo>
                  <a:cubicBezTo>
                    <a:pt x="164490" y="366785"/>
                    <a:pt x="163962" y="367904"/>
                    <a:pt x="163018" y="368660"/>
                  </a:cubicBezTo>
                  <a:lnTo>
                    <a:pt x="153296" y="376495"/>
                  </a:lnTo>
                  <a:cubicBezTo>
                    <a:pt x="150379" y="378845"/>
                    <a:pt x="148657" y="382427"/>
                    <a:pt x="148657" y="386204"/>
                  </a:cubicBezTo>
                  <a:lnTo>
                    <a:pt x="148657" y="404700"/>
                  </a:lnTo>
                  <a:cubicBezTo>
                    <a:pt x="148657" y="409261"/>
                    <a:pt x="151129" y="413459"/>
                    <a:pt x="155129" y="415641"/>
                  </a:cubicBezTo>
                  <a:lnTo>
                    <a:pt x="174461" y="426162"/>
                  </a:lnTo>
                  <a:cubicBezTo>
                    <a:pt x="180433" y="429408"/>
                    <a:pt x="187655" y="425071"/>
                    <a:pt x="187655" y="418244"/>
                  </a:cubicBezTo>
                  <a:lnTo>
                    <a:pt x="187655" y="53109"/>
                  </a:lnTo>
                  <a:lnTo>
                    <a:pt x="146546" y="18888"/>
                  </a:lnTo>
                  <a:close/>
                </a:path>
              </a:pathLst>
            </a:custGeom>
            <a:solidFill>
              <a:srgbClr val="DADBDF"/>
            </a:solidFill>
            <a:ln w="26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83" name="Forma libre: forma 282">
              <a:extLst>
                <a:ext uri="{FF2B5EF4-FFF2-40B4-BE49-F238E27FC236}">
                  <a16:creationId xmlns:a16="http://schemas.microsoft.com/office/drawing/2014/main" xmlns="" id="{E84BF3EA-CECC-4A13-896A-CDFFAE41B802}"/>
                </a:ext>
              </a:extLst>
            </p:cNvPr>
            <p:cNvSpPr/>
            <p:nvPr/>
          </p:nvSpPr>
          <p:spPr>
            <a:xfrm rot="4558376">
              <a:off x="2696918" y="10962816"/>
              <a:ext cx="122353" cy="603790"/>
            </a:xfrm>
            <a:custGeom>
              <a:avLst/>
              <a:gdLst>
                <a:gd name="connsiteX0" fmla="*/ 54885 w 122353"/>
                <a:gd name="connsiteY0" fmla="*/ 237118 h 603790"/>
                <a:gd name="connsiteX1" fmla="*/ 54885 w 122353"/>
                <a:gd name="connsiteY1" fmla="*/ 581769 h 603790"/>
                <a:gd name="connsiteX2" fmla="*/ 33026 w 122353"/>
                <a:gd name="connsiteY2" fmla="*/ 603791 h 603790"/>
                <a:gd name="connsiteX3" fmla="*/ 2444 w 122353"/>
                <a:gd name="connsiteY3" fmla="*/ 603791 h 603790"/>
                <a:gd name="connsiteX4" fmla="*/ 0 w 122353"/>
                <a:gd name="connsiteY4" fmla="*/ 603539 h 603790"/>
                <a:gd name="connsiteX5" fmla="*/ 0 w 122353"/>
                <a:gd name="connsiteY5" fmla="*/ 215348 h 603790"/>
                <a:gd name="connsiteX6" fmla="*/ 2444 w 122353"/>
                <a:gd name="connsiteY6" fmla="*/ 215096 h 603790"/>
                <a:gd name="connsiteX7" fmla="*/ 33026 w 122353"/>
                <a:gd name="connsiteY7" fmla="*/ 215096 h 603790"/>
                <a:gd name="connsiteX8" fmla="*/ 54885 w 122353"/>
                <a:gd name="connsiteY8" fmla="*/ 237118 h 603790"/>
                <a:gd name="connsiteX9" fmla="*/ 114687 w 122353"/>
                <a:gd name="connsiteY9" fmla="*/ 0 h 603790"/>
                <a:gd name="connsiteX10" fmla="*/ 18277 w 122353"/>
                <a:gd name="connsiteY10" fmla="*/ 0 h 603790"/>
                <a:gd name="connsiteX11" fmla="*/ 10610 w 122353"/>
                <a:gd name="connsiteY11" fmla="*/ 7723 h 603790"/>
                <a:gd name="connsiteX12" fmla="*/ 10610 w 122353"/>
                <a:gd name="connsiteY12" fmla="*/ 63715 h 603790"/>
                <a:gd name="connsiteX13" fmla="*/ 122353 w 122353"/>
                <a:gd name="connsiteY13" fmla="*/ 63715 h 603790"/>
                <a:gd name="connsiteX14" fmla="*/ 122353 w 122353"/>
                <a:gd name="connsiteY14" fmla="*/ 7723 h 603790"/>
                <a:gd name="connsiteX15" fmla="*/ 114687 w 122353"/>
                <a:gd name="connsiteY15" fmla="*/ 0 h 60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353" h="603790">
                  <a:moveTo>
                    <a:pt x="54885" y="237118"/>
                  </a:moveTo>
                  <a:lnTo>
                    <a:pt x="54885" y="581769"/>
                  </a:lnTo>
                  <a:cubicBezTo>
                    <a:pt x="54885" y="593941"/>
                    <a:pt x="45108" y="603791"/>
                    <a:pt x="33026" y="603791"/>
                  </a:cubicBezTo>
                  <a:lnTo>
                    <a:pt x="2444" y="603791"/>
                  </a:lnTo>
                  <a:cubicBezTo>
                    <a:pt x="1611" y="603791"/>
                    <a:pt x="806" y="603623"/>
                    <a:pt x="0" y="603539"/>
                  </a:cubicBezTo>
                  <a:lnTo>
                    <a:pt x="0" y="215348"/>
                  </a:lnTo>
                  <a:cubicBezTo>
                    <a:pt x="806" y="215264"/>
                    <a:pt x="1611" y="215096"/>
                    <a:pt x="2444" y="215096"/>
                  </a:cubicBezTo>
                  <a:lnTo>
                    <a:pt x="33026" y="215096"/>
                  </a:lnTo>
                  <a:cubicBezTo>
                    <a:pt x="45108" y="215096"/>
                    <a:pt x="54885" y="224974"/>
                    <a:pt x="54885" y="237118"/>
                  </a:cubicBezTo>
                  <a:close/>
                  <a:moveTo>
                    <a:pt x="114687" y="0"/>
                  </a:moveTo>
                  <a:lnTo>
                    <a:pt x="18277" y="0"/>
                  </a:lnTo>
                  <a:cubicBezTo>
                    <a:pt x="14055" y="0"/>
                    <a:pt x="10610" y="3470"/>
                    <a:pt x="10610" y="7723"/>
                  </a:cubicBezTo>
                  <a:lnTo>
                    <a:pt x="10610" y="63715"/>
                  </a:lnTo>
                  <a:lnTo>
                    <a:pt x="122353" y="63715"/>
                  </a:lnTo>
                  <a:lnTo>
                    <a:pt x="122353" y="7723"/>
                  </a:lnTo>
                  <a:cubicBezTo>
                    <a:pt x="122353" y="3470"/>
                    <a:pt x="118937" y="0"/>
                    <a:pt x="114687" y="0"/>
                  </a:cubicBezTo>
                  <a:close/>
                </a:path>
              </a:pathLst>
            </a:custGeom>
            <a:solidFill>
              <a:srgbClr val="FFFFFF"/>
            </a:solidFill>
            <a:ln w="26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84" name="Forma libre: forma 283">
              <a:extLst>
                <a:ext uri="{FF2B5EF4-FFF2-40B4-BE49-F238E27FC236}">
                  <a16:creationId xmlns:a16="http://schemas.microsoft.com/office/drawing/2014/main" xmlns="" id="{398E8379-8DCD-4574-B40D-C840BCD45AD8}"/>
                </a:ext>
              </a:extLst>
            </p:cNvPr>
            <p:cNvSpPr/>
            <p:nvPr/>
          </p:nvSpPr>
          <p:spPr>
            <a:xfrm rot="4558376">
              <a:off x="2085226" y="11179425"/>
              <a:ext cx="148629" cy="479495"/>
            </a:xfrm>
            <a:custGeom>
              <a:avLst/>
              <a:gdLst>
                <a:gd name="connsiteX0" fmla="*/ 142880 w 148629"/>
                <a:gd name="connsiteY0" fmla="*/ 479496 h 479495"/>
                <a:gd name="connsiteX1" fmla="*/ 5750 w 148629"/>
                <a:gd name="connsiteY1" fmla="*/ 479496 h 479495"/>
                <a:gd name="connsiteX2" fmla="*/ 0 w 148629"/>
                <a:gd name="connsiteY2" fmla="*/ 473704 h 479495"/>
                <a:gd name="connsiteX3" fmla="*/ 0 w 148629"/>
                <a:gd name="connsiteY3" fmla="*/ 5792 h 479495"/>
                <a:gd name="connsiteX4" fmla="*/ 5750 w 148629"/>
                <a:gd name="connsiteY4" fmla="*/ 0 h 479495"/>
                <a:gd name="connsiteX5" fmla="*/ 142880 w 148629"/>
                <a:gd name="connsiteY5" fmla="*/ 0 h 479495"/>
                <a:gd name="connsiteX6" fmla="*/ 148630 w 148629"/>
                <a:gd name="connsiteY6" fmla="*/ 5792 h 479495"/>
                <a:gd name="connsiteX7" fmla="*/ 148630 w 148629"/>
                <a:gd name="connsiteY7" fmla="*/ 473704 h 479495"/>
                <a:gd name="connsiteX8" fmla="*/ 142880 w 148629"/>
                <a:gd name="connsiteY8" fmla="*/ 479496 h 479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629" h="479495">
                  <a:moveTo>
                    <a:pt x="142880" y="479496"/>
                  </a:moveTo>
                  <a:lnTo>
                    <a:pt x="5750" y="479496"/>
                  </a:lnTo>
                  <a:cubicBezTo>
                    <a:pt x="2555" y="479496"/>
                    <a:pt x="0" y="476893"/>
                    <a:pt x="0" y="473704"/>
                  </a:cubicBezTo>
                  <a:lnTo>
                    <a:pt x="0" y="5792"/>
                  </a:lnTo>
                  <a:cubicBezTo>
                    <a:pt x="0" y="2574"/>
                    <a:pt x="2583" y="0"/>
                    <a:pt x="5750" y="0"/>
                  </a:cubicBezTo>
                  <a:lnTo>
                    <a:pt x="142880" y="0"/>
                  </a:lnTo>
                  <a:cubicBezTo>
                    <a:pt x="146074" y="0"/>
                    <a:pt x="148630" y="2602"/>
                    <a:pt x="148630" y="5792"/>
                  </a:cubicBezTo>
                  <a:lnTo>
                    <a:pt x="148630" y="473704"/>
                  </a:lnTo>
                  <a:cubicBezTo>
                    <a:pt x="148657" y="476893"/>
                    <a:pt x="146074" y="479496"/>
                    <a:pt x="142880" y="479496"/>
                  </a:cubicBezTo>
                  <a:close/>
                </a:path>
              </a:pathLst>
            </a:custGeom>
            <a:solidFill>
              <a:srgbClr val="004AAD"/>
            </a:solidFill>
            <a:ln w="26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85" name="Forma libre: forma 284">
              <a:extLst>
                <a:ext uri="{FF2B5EF4-FFF2-40B4-BE49-F238E27FC236}">
                  <a16:creationId xmlns:a16="http://schemas.microsoft.com/office/drawing/2014/main" xmlns="" id="{AD0E5165-80D4-420C-94BB-04E8D088051E}"/>
                </a:ext>
              </a:extLst>
            </p:cNvPr>
            <p:cNvSpPr/>
            <p:nvPr/>
          </p:nvSpPr>
          <p:spPr>
            <a:xfrm rot="4558376">
              <a:off x="2317497" y="10696441"/>
              <a:ext cx="144990" cy="1336297"/>
            </a:xfrm>
            <a:custGeom>
              <a:avLst/>
              <a:gdLst>
                <a:gd name="connsiteX0" fmla="*/ 126825 w 144990"/>
                <a:gd name="connsiteY0" fmla="*/ 1231282 h 1336297"/>
                <a:gd name="connsiteX1" fmla="*/ 124437 w 144990"/>
                <a:gd name="connsiteY1" fmla="*/ 1233689 h 1336297"/>
                <a:gd name="connsiteX2" fmla="*/ 17416 w 144990"/>
                <a:gd name="connsiteY2" fmla="*/ 1233689 h 1336297"/>
                <a:gd name="connsiteX3" fmla="*/ 15027 w 144990"/>
                <a:gd name="connsiteY3" fmla="*/ 1231282 h 1336297"/>
                <a:gd name="connsiteX4" fmla="*/ 17416 w 144990"/>
                <a:gd name="connsiteY4" fmla="*/ 1228876 h 1336297"/>
                <a:gd name="connsiteX5" fmla="*/ 124437 w 144990"/>
                <a:gd name="connsiteY5" fmla="*/ 1228876 h 1336297"/>
                <a:gd name="connsiteX6" fmla="*/ 126825 w 144990"/>
                <a:gd name="connsiteY6" fmla="*/ 1231282 h 1336297"/>
                <a:gd name="connsiteX7" fmla="*/ 22693 w 144990"/>
                <a:gd name="connsiteY7" fmla="*/ 4813 h 1336297"/>
                <a:gd name="connsiteX8" fmla="*/ 119687 w 144990"/>
                <a:gd name="connsiteY8" fmla="*/ 4813 h 1336297"/>
                <a:gd name="connsiteX9" fmla="*/ 122076 w 144990"/>
                <a:gd name="connsiteY9" fmla="*/ 2406 h 1336297"/>
                <a:gd name="connsiteX10" fmla="*/ 119687 w 144990"/>
                <a:gd name="connsiteY10" fmla="*/ 0 h 1336297"/>
                <a:gd name="connsiteX11" fmla="*/ 22693 w 144990"/>
                <a:gd name="connsiteY11" fmla="*/ 0 h 1336297"/>
                <a:gd name="connsiteX12" fmla="*/ 20304 w 144990"/>
                <a:gd name="connsiteY12" fmla="*/ 2406 h 1336297"/>
                <a:gd name="connsiteX13" fmla="*/ 22693 w 144990"/>
                <a:gd name="connsiteY13" fmla="*/ 4813 h 1336297"/>
                <a:gd name="connsiteX14" fmla="*/ 86411 w 144990"/>
                <a:gd name="connsiteY14" fmla="*/ 1331485 h 1336297"/>
                <a:gd name="connsiteX15" fmla="*/ 60107 w 144990"/>
                <a:gd name="connsiteY15" fmla="*/ 1331485 h 1336297"/>
                <a:gd name="connsiteX16" fmla="*/ 57719 w 144990"/>
                <a:gd name="connsiteY16" fmla="*/ 1333891 h 1336297"/>
                <a:gd name="connsiteX17" fmla="*/ 60107 w 144990"/>
                <a:gd name="connsiteY17" fmla="*/ 1336298 h 1336297"/>
                <a:gd name="connsiteX18" fmla="*/ 86411 w 144990"/>
                <a:gd name="connsiteY18" fmla="*/ 1336298 h 1336297"/>
                <a:gd name="connsiteX19" fmla="*/ 88800 w 144990"/>
                <a:gd name="connsiteY19" fmla="*/ 1333891 h 1336297"/>
                <a:gd name="connsiteX20" fmla="*/ 86411 w 144990"/>
                <a:gd name="connsiteY20" fmla="*/ 1331485 h 1336297"/>
                <a:gd name="connsiteX21" fmla="*/ 7194 w 144990"/>
                <a:gd name="connsiteY21" fmla="*/ 140301 h 1336297"/>
                <a:gd name="connsiteX22" fmla="*/ 133186 w 144990"/>
                <a:gd name="connsiteY22" fmla="*/ 140301 h 1336297"/>
                <a:gd name="connsiteX23" fmla="*/ 135575 w 144990"/>
                <a:gd name="connsiteY23" fmla="*/ 137894 h 1336297"/>
                <a:gd name="connsiteX24" fmla="*/ 133186 w 144990"/>
                <a:gd name="connsiteY24" fmla="*/ 135488 h 1336297"/>
                <a:gd name="connsiteX25" fmla="*/ 7194 w 144990"/>
                <a:gd name="connsiteY25" fmla="*/ 135488 h 1336297"/>
                <a:gd name="connsiteX26" fmla="*/ 4805 w 144990"/>
                <a:gd name="connsiteY26" fmla="*/ 137894 h 1336297"/>
                <a:gd name="connsiteX27" fmla="*/ 7194 w 144990"/>
                <a:gd name="connsiteY27" fmla="*/ 140301 h 1336297"/>
                <a:gd name="connsiteX28" fmla="*/ 7194 w 144990"/>
                <a:gd name="connsiteY28" fmla="*/ 59853 h 1336297"/>
                <a:gd name="connsiteX29" fmla="*/ 133186 w 144990"/>
                <a:gd name="connsiteY29" fmla="*/ 59853 h 1336297"/>
                <a:gd name="connsiteX30" fmla="*/ 135575 w 144990"/>
                <a:gd name="connsiteY30" fmla="*/ 57447 h 1336297"/>
                <a:gd name="connsiteX31" fmla="*/ 133186 w 144990"/>
                <a:gd name="connsiteY31" fmla="*/ 55040 h 1336297"/>
                <a:gd name="connsiteX32" fmla="*/ 7194 w 144990"/>
                <a:gd name="connsiteY32" fmla="*/ 55040 h 1336297"/>
                <a:gd name="connsiteX33" fmla="*/ 4805 w 144990"/>
                <a:gd name="connsiteY33" fmla="*/ 57447 h 1336297"/>
                <a:gd name="connsiteX34" fmla="*/ 7194 w 144990"/>
                <a:gd name="connsiteY34" fmla="*/ 59853 h 1336297"/>
                <a:gd name="connsiteX35" fmla="*/ 127048 w 144990"/>
                <a:gd name="connsiteY35" fmla="*/ 1217711 h 1336297"/>
                <a:gd name="connsiteX36" fmla="*/ 13721 w 144990"/>
                <a:gd name="connsiteY36" fmla="*/ 1217711 h 1336297"/>
                <a:gd name="connsiteX37" fmla="*/ 11333 w 144990"/>
                <a:gd name="connsiteY37" fmla="*/ 1220117 h 1336297"/>
                <a:gd name="connsiteX38" fmla="*/ 13721 w 144990"/>
                <a:gd name="connsiteY38" fmla="*/ 1222524 h 1336297"/>
                <a:gd name="connsiteX39" fmla="*/ 127048 w 144990"/>
                <a:gd name="connsiteY39" fmla="*/ 1222524 h 1336297"/>
                <a:gd name="connsiteX40" fmla="*/ 129436 w 144990"/>
                <a:gd name="connsiteY40" fmla="*/ 1220117 h 1336297"/>
                <a:gd name="connsiteX41" fmla="*/ 127048 w 144990"/>
                <a:gd name="connsiteY41" fmla="*/ 1217711 h 1336297"/>
                <a:gd name="connsiteX42" fmla="*/ 136797 w 144990"/>
                <a:gd name="connsiteY42" fmla="*/ 765498 h 1336297"/>
                <a:gd name="connsiteX43" fmla="*/ 2389 w 144990"/>
                <a:gd name="connsiteY43" fmla="*/ 765498 h 1336297"/>
                <a:gd name="connsiteX44" fmla="*/ 0 w 144990"/>
                <a:gd name="connsiteY44" fmla="*/ 767904 h 1336297"/>
                <a:gd name="connsiteX45" fmla="*/ 2389 w 144990"/>
                <a:gd name="connsiteY45" fmla="*/ 770310 h 1336297"/>
                <a:gd name="connsiteX46" fmla="*/ 136797 w 144990"/>
                <a:gd name="connsiteY46" fmla="*/ 770310 h 1336297"/>
                <a:gd name="connsiteX47" fmla="*/ 139186 w 144990"/>
                <a:gd name="connsiteY47" fmla="*/ 767904 h 1336297"/>
                <a:gd name="connsiteX48" fmla="*/ 136797 w 144990"/>
                <a:gd name="connsiteY48" fmla="*/ 765498 h 1336297"/>
                <a:gd name="connsiteX49" fmla="*/ 136797 w 144990"/>
                <a:gd name="connsiteY49" fmla="*/ 861895 h 1336297"/>
                <a:gd name="connsiteX50" fmla="*/ 2389 w 144990"/>
                <a:gd name="connsiteY50" fmla="*/ 861895 h 1336297"/>
                <a:gd name="connsiteX51" fmla="*/ 0 w 144990"/>
                <a:gd name="connsiteY51" fmla="*/ 864301 h 1336297"/>
                <a:gd name="connsiteX52" fmla="*/ 2389 w 144990"/>
                <a:gd name="connsiteY52" fmla="*/ 866708 h 1336297"/>
                <a:gd name="connsiteX53" fmla="*/ 136797 w 144990"/>
                <a:gd name="connsiteY53" fmla="*/ 866708 h 1336297"/>
                <a:gd name="connsiteX54" fmla="*/ 139186 w 144990"/>
                <a:gd name="connsiteY54" fmla="*/ 864301 h 1336297"/>
                <a:gd name="connsiteX55" fmla="*/ 136797 w 144990"/>
                <a:gd name="connsiteY55" fmla="*/ 861895 h 1336297"/>
                <a:gd name="connsiteX56" fmla="*/ 133381 w 144990"/>
                <a:gd name="connsiteY56" fmla="*/ 1206546 h 1336297"/>
                <a:gd name="connsiteX57" fmla="*/ 5833 w 144990"/>
                <a:gd name="connsiteY57" fmla="*/ 1206546 h 1336297"/>
                <a:gd name="connsiteX58" fmla="*/ 3444 w 144990"/>
                <a:gd name="connsiteY58" fmla="*/ 1208953 h 1336297"/>
                <a:gd name="connsiteX59" fmla="*/ 5833 w 144990"/>
                <a:gd name="connsiteY59" fmla="*/ 1211359 h 1336297"/>
                <a:gd name="connsiteX60" fmla="*/ 133408 w 144990"/>
                <a:gd name="connsiteY60" fmla="*/ 1211359 h 1336297"/>
                <a:gd name="connsiteX61" fmla="*/ 135797 w 144990"/>
                <a:gd name="connsiteY61" fmla="*/ 1208953 h 1336297"/>
                <a:gd name="connsiteX62" fmla="*/ 133381 w 144990"/>
                <a:gd name="connsiteY62" fmla="*/ 1206546 h 1336297"/>
                <a:gd name="connsiteX63" fmla="*/ 136797 w 144990"/>
                <a:gd name="connsiteY63" fmla="*/ 951940 h 1336297"/>
                <a:gd name="connsiteX64" fmla="*/ 2389 w 144990"/>
                <a:gd name="connsiteY64" fmla="*/ 951940 h 1336297"/>
                <a:gd name="connsiteX65" fmla="*/ 0 w 144990"/>
                <a:gd name="connsiteY65" fmla="*/ 954347 h 1336297"/>
                <a:gd name="connsiteX66" fmla="*/ 2389 w 144990"/>
                <a:gd name="connsiteY66" fmla="*/ 956753 h 1336297"/>
                <a:gd name="connsiteX67" fmla="*/ 136797 w 144990"/>
                <a:gd name="connsiteY67" fmla="*/ 956753 h 1336297"/>
                <a:gd name="connsiteX68" fmla="*/ 139186 w 144990"/>
                <a:gd name="connsiteY68" fmla="*/ 954347 h 1336297"/>
                <a:gd name="connsiteX69" fmla="*/ 136797 w 144990"/>
                <a:gd name="connsiteY69" fmla="*/ 951940 h 1336297"/>
                <a:gd name="connsiteX70" fmla="*/ 136797 w 144990"/>
                <a:gd name="connsiteY70" fmla="*/ 1049960 h 1336297"/>
                <a:gd name="connsiteX71" fmla="*/ 2389 w 144990"/>
                <a:gd name="connsiteY71" fmla="*/ 1049960 h 1336297"/>
                <a:gd name="connsiteX72" fmla="*/ 0 w 144990"/>
                <a:gd name="connsiteY72" fmla="*/ 1052367 h 1336297"/>
                <a:gd name="connsiteX73" fmla="*/ 2389 w 144990"/>
                <a:gd name="connsiteY73" fmla="*/ 1054773 h 1336297"/>
                <a:gd name="connsiteX74" fmla="*/ 136797 w 144990"/>
                <a:gd name="connsiteY74" fmla="*/ 1054773 h 1336297"/>
                <a:gd name="connsiteX75" fmla="*/ 139186 w 144990"/>
                <a:gd name="connsiteY75" fmla="*/ 1052367 h 1336297"/>
                <a:gd name="connsiteX76" fmla="*/ 136797 w 144990"/>
                <a:gd name="connsiteY76" fmla="*/ 1049960 h 1336297"/>
                <a:gd name="connsiteX77" fmla="*/ 142602 w 144990"/>
                <a:gd name="connsiteY77" fmla="*/ 67240 h 1336297"/>
                <a:gd name="connsiteX78" fmla="*/ 140213 w 144990"/>
                <a:gd name="connsiteY78" fmla="*/ 69647 h 1336297"/>
                <a:gd name="connsiteX79" fmla="*/ 140213 w 144990"/>
                <a:gd name="connsiteY79" fmla="*/ 125666 h 1336297"/>
                <a:gd name="connsiteX80" fmla="*/ 142602 w 144990"/>
                <a:gd name="connsiteY80" fmla="*/ 128073 h 1336297"/>
                <a:gd name="connsiteX81" fmla="*/ 144991 w 144990"/>
                <a:gd name="connsiteY81" fmla="*/ 125666 h 1336297"/>
                <a:gd name="connsiteX82" fmla="*/ 144991 w 144990"/>
                <a:gd name="connsiteY82" fmla="*/ 69647 h 1336297"/>
                <a:gd name="connsiteX83" fmla="*/ 142602 w 144990"/>
                <a:gd name="connsiteY83" fmla="*/ 67240 h 133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144990" h="1336297">
                  <a:moveTo>
                    <a:pt x="126825" y="1231282"/>
                  </a:moveTo>
                  <a:cubicBezTo>
                    <a:pt x="126825" y="1232625"/>
                    <a:pt x="125742" y="1233689"/>
                    <a:pt x="124437" y="1233689"/>
                  </a:cubicBezTo>
                  <a:lnTo>
                    <a:pt x="17416" y="1233689"/>
                  </a:lnTo>
                  <a:cubicBezTo>
                    <a:pt x="16082" y="1233689"/>
                    <a:pt x="15027" y="1232597"/>
                    <a:pt x="15027" y="1231282"/>
                  </a:cubicBezTo>
                  <a:cubicBezTo>
                    <a:pt x="15027" y="1229939"/>
                    <a:pt x="16110" y="1228876"/>
                    <a:pt x="17416" y="1228876"/>
                  </a:cubicBezTo>
                  <a:lnTo>
                    <a:pt x="124437" y="1228876"/>
                  </a:lnTo>
                  <a:cubicBezTo>
                    <a:pt x="125742" y="1228848"/>
                    <a:pt x="126825" y="1229939"/>
                    <a:pt x="126825" y="1231282"/>
                  </a:cubicBezTo>
                  <a:close/>
                  <a:moveTo>
                    <a:pt x="22693" y="4813"/>
                  </a:moveTo>
                  <a:lnTo>
                    <a:pt x="119687" y="4813"/>
                  </a:lnTo>
                  <a:cubicBezTo>
                    <a:pt x="121020" y="4813"/>
                    <a:pt x="122076" y="3722"/>
                    <a:pt x="122076" y="2406"/>
                  </a:cubicBezTo>
                  <a:cubicBezTo>
                    <a:pt x="122076" y="1091"/>
                    <a:pt x="120992" y="0"/>
                    <a:pt x="119687" y="0"/>
                  </a:cubicBezTo>
                  <a:lnTo>
                    <a:pt x="22693" y="0"/>
                  </a:lnTo>
                  <a:cubicBezTo>
                    <a:pt x="21360" y="0"/>
                    <a:pt x="20304" y="1091"/>
                    <a:pt x="20304" y="2406"/>
                  </a:cubicBezTo>
                  <a:cubicBezTo>
                    <a:pt x="20304" y="3722"/>
                    <a:pt x="21360" y="4813"/>
                    <a:pt x="22693" y="4813"/>
                  </a:cubicBezTo>
                  <a:close/>
                  <a:moveTo>
                    <a:pt x="86411" y="1331485"/>
                  </a:moveTo>
                  <a:lnTo>
                    <a:pt x="60107" y="1331485"/>
                  </a:lnTo>
                  <a:cubicBezTo>
                    <a:pt x="58774" y="1331485"/>
                    <a:pt x="57719" y="1332576"/>
                    <a:pt x="57719" y="1333891"/>
                  </a:cubicBezTo>
                  <a:cubicBezTo>
                    <a:pt x="57719" y="1335235"/>
                    <a:pt x="58802" y="1336298"/>
                    <a:pt x="60107" y="1336298"/>
                  </a:cubicBezTo>
                  <a:lnTo>
                    <a:pt x="86411" y="1336298"/>
                  </a:lnTo>
                  <a:cubicBezTo>
                    <a:pt x="87744" y="1336298"/>
                    <a:pt x="88800" y="1335207"/>
                    <a:pt x="88800" y="1333891"/>
                  </a:cubicBezTo>
                  <a:cubicBezTo>
                    <a:pt x="88800" y="1332548"/>
                    <a:pt x="87717" y="1331485"/>
                    <a:pt x="86411" y="1331485"/>
                  </a:cubicBezTo>
                  <a:close/>
                  <a:moveTo>
                    <a:pt x="7194" y="140301"/>
                  </a:moveTo>
                  <a:lnTo>
                    <a:pt x="133186" y="140301"/>
                  </a:lnTo>
                  <a:cubicBezTo>
                    <a:pt x="134519" y="140301"/>
                    <a:pt x="135575" y="139209"/>
                    <a:pt x="135575" y="137894"/>
                  </a:cubicBezTo>
                  <a:cubicBezTo>
                    <a:pt x="135575" y="136579"/>
                    <a:pt x="134492" y="135488"/>
                    <a:pt x="133186" y="135488"/>
                  </a:cubicBezTo>
                  <a:lnTo>
                    <a:pt x="7194" y="135488"/>
                  </a:lnTo>
                  <a:cubicBezTo>
                    <a:pt x="5861" y="135488"/>
                    <a:pt x="4805" y="136579"/>
                    <a:pt x="4805" y="137894"/>
                  </a:cubicBezTo>
                  <a:cubicBezTo>
                    <a:pt x="4805" y="139209"/>
                    <a:pt x="5861" y="140301"/>
                    <a:pt x="7194" y="140301"/>
                  </a:cubicBezTo>
                  <a:close/>
                  <a:moveTo>
                    <a:pt x="7194" y="59853"/>
                  </a:moveTo>
                  <a:lnTo>
                    <a:pt x="133186" y="59853"/>
                  </a:lnTo>
                  <a:cubicBezTo>
                    <a:pt x="134519" y="59853"/>
                    <a:pt x="135575" y="58762"/>
                    <a:pt x="135575" y="57447"/>
                  </a:cubicBezTo>
                  <a:cubicBezTo>
                    <a:pt x="135575" y="56131"/>
                    <a:pt x="134492" y="55040"/>
                    <a:pt x="133186" y="55040"/>
                  </a:cubicBezTo>
                  <a:lnTo>
                    <a:pt x="7194" y="55040"/>
                  </a:lnTo>
                  <a:cubicBezTo>
                    <a:pt x="5861" y="55040"/>
                    <a:pt x="4805" y="56131"/>
                    <a:pt x="4805" y="57447"/>
                  </a:cubicBezTo>
                  <a:cubicBezTo>
                    <a:pt x="4805" y="58762"/>
                    <a:pt x="5861" y="59853"/>
                    <a:pt x="7194" y="59853"/>
                  </a:cubicBezTo>
                  <a:close/>
                  <a:moveTo>
                    <a:pt x="127048" y="1217711"/>
                  </a:moveTo>
                  <a:lnTo>
                    <a:pt x="13721" y="1217711"/>
                  </a:lnTo>
                  <a:cubicBezTo>
                    <a:pt x="12388" y="1217711"/>
                    <a:pt x="11333" y="1218802"/>
                    <a:pt x="11333" y="1220117"/>
                  </a:cubicBezTo>
                  <a:cubicBezTo>
                    <a:pt x="11333" y="1221461"/>
                    <a:pt x="12416" y="1222524"/>
                    <a:pt x="13721" y="1222524"/>
                  </a:cubicBezTo>
                  <a:lnTo>
                    <a:pt x="127048" y="1222524"/>
                  </a:lnTo>
                  <a:cubicBezTo>
                    <a:pt x="128381" y="1222524"/>
                    <a:pt x="129436" y="1221433"/>
                    <a:pt x="129436" y="1220117"/>
                  </a:cubicBezTo>
                  <a:cubicBezTo>
                    <a:pt x="129436" y="1218802"/>
                    <a:pt x="128381" y="1217711"/>
                    <a:pt x="127048" y="1217711"/>
                  </a:cubicBezTo>
                  <a:close/>
                  <a:moveTo>
                    <a:pt x="136797" y="765498"/>
                  </a:moveTo>
                  <a:lnTo>
                    <a:pt x="2389" y="765498"/>
                  </a:lnTo>
                  <a:cubicBezTo>
                    <a:pt x="1055" y="765498"/>
                    <a:pt x="0" y="766589"/>
                    <a:pt x="0" y="767904"/>
                  </a:cubicBezTo>
                  <a:cubicBezTo>
                    <a:pt x="0" y="769219"/>
                    <a:pt x="1083" y="770310"/>
                    <a:pt x="2389" y="770310"/>
                  </a:cubicBezTo>
                  <a:lnTo>
                    <a:pt x="136797" y="770310"/>
                  </a:lnTo>
                  <a:cubicBezTo>
                    <a:pt x="138130" y="770310"/>
                    <a:pt x="139186" y="769219"/>
                    <a:pt x="139186" y="767904"/>
                  </a:cubicBezTo>
                  <a:cubicBezTo>
                    <a:pt x="139186" y="766589"/>
                    <a:pt x="138130" y="765498"/>
                    <a:pt x="136797" y="765498"/>
                  </a:cubicBezTo>
                  <a:close/>
                  <a:moveTo>
                    <a:pt x="136797" y="861895"/>
                  </a:moveTo>
                  <a:lnTo>
                    <a:pt x="2389" y="861895"/>
                  </a:lnTo>
                  <a:cubicBezTo>
                    <a:pt x="1055" y="861895"/>
                    <a:pt x="0" y="862986"/>
                    <a:pt x="0" y="864301"/>
                  </a:cubicBezTo>
                  <a:cubicBezTo>
                    <a:pt x="0" y="865644"/>
                    <a:pt x="1083" y="866708"/>
                    <a:pt x="2389" y="866708"/>
                  </a:cubicBezTo>
                  <a:lnTo>
                    <a:pt x="136797" y="866708"/>
                  </a:lnTo>
                  <a:cubicBezTo>
                    <a:pt x="138130" y="866708"/>
                    <a:pt x="139186" y="865616"/>
                    <a:pt x="139186" y="864301"/>
                  </a:cubicBezTo>
                  <a:cubicBezTo>
                    <a:pt x="139213" y="862958"/>
                    <a:pt x="138130" y="861895"/>
                    <a:pt x="136797" y="861895"/>
                  </a:cubicBezTo>
                  <a:close/>
                  <a:moveTo>
                    <a:pt x="133381" y="1206546"/>
                  </a:moveTo>
                  <a:lnTo>
                    <a:pt x="5833" y="1206546"/>
                  </a:lnTo>
                  <a:cubicBezTo>
                    <a:pt x="4500" y="1206546"/>
                    <a:pt x="3444" y="1207638"/>
                    <a:pt x="3444" y="1208953"/>
                  </a:cubicBezTo>
                  <a:cubicBezTo>
                    <a:pt x="3444" y="1210296"/>
                    <a:pt x="4527" y="1211359"/>
                    <a:pt x="5833" y="1211359"/>
                  </a:cubicBezTo>
                  <a:lnTo>
                    <a:pt x="133408" y="1211359"/>
                  </a:lnTo>
                  <a:cubicBezTo>
                    <a:pt x="134742" y="1211359"/>
                    <a:pt x="135797" y="1210268"/>
                    <a:pt x="135797" y="1208953"/>
                  </a:cubicBezTo>
                  <a:cubicBezTo>
                    <a:pt x="135769" y="1207638"/>
                    <a:pt x="134714" y="1206546"/>
                    <a:pt x="133381" y="1206546"/>
                  </a:cubicBezTo>
                  <a:close/>
                  <a:moveTo>
                    <a:pt x="136797" y="951940"/>
                  </a:moveTo>
                  <a:lnTo>
                    <a:pt x="2389" y="951940"/>
                  </a:lnTo>
                  <a:cubicBezTo>
                    <a:pt x="1055" y="951940"/>
                    <a:pt x="0" y="953031"/>
                    <a:pt x="0" y="954347"/>
                  </a:cubicBezTo>
                  <a:cubicBezTo>
                    <a:pt x="0" y="955690"/>
                    <a:pt x="1083" y="956753"/>
                    <a:pt x="2389" y="956753"/>
                  </a:cubicBezTo>
                  <a:lnTo>
                    <a:pt x="136797" y="956753"/>
                  </a:lnTo>
                  <a:cubicBezTo>
                    <a:pt x="138130" y="956753"/>
                    <a:pt x="139186" y="955662"/>
                    <a:pt x="139186" y="954347"/>
                  </a:cubicBezTo>
                  <a:cubicBezTo>
                    <a:pt x="139213" y="953003"/>
                    <a:pt x="138130" y="951940"/>
                    <a:pt x="136797" y="951940"/>
                  </a:cubicBezTo>
                  <a:close/>
                  <a:moveTo>
                    <a:pt x="136797" y="1049960"/>
                  </a:moveTo>
                  <a:lnTo>
                    <a:pt x="2389" y="1049960"/>
                  </a:lnTo>
                  <a:cubicBezTo>
                    <a:pt x="1055" y="1049960"/>
                    <a:pt x="0" y="1051052"/>
                    <a:pt x="0" y="1052367"/>
                  </a:cubicBezTo>
                  <a:cubicBezTo>
                    <a:pt x="0" y="1053710"/>
                    <a:pt x="1083" y="1054773"/>
                    <a:pt x="2389" y="1054773"/>
                  </a:cubicBezTo>
                  <a:lnTo>
                    <a:pt x="136797" y="1054773"/>
                  </a:lnTo>
                  <a:cubicBezTo>
                    <a:pt x="138130" y="1054773"/>
                    <a:pt x="139186" y="1053682"/>
                    <a:pt x="139186" y="1052367"/>
                  </a:cubicBezTo>
                  <a:cubicBezTo>
                    <a:pt x="139213" y="1051024"/>
                    <a:pt x="138130" y="1049960"/>
                    <a:pt x="136797" y="1049960"/>
                  </a:cubicBezTo>
                  <a:close/>
                  <a:moveTo>
                    <a:pt x="142602" y="67240"/>
                  </a:moveTo>
                  <a:cubicBezTo>
                    <a:pt x="141269" y="67240"/>
                    <a:pt x="140213" y="68332"/>
                    <a:pt x="140213" y="69647"/>
                  </a:cubicBezTo>
                  <a:lnTo>
                    <a:pt x="140213" y="125666"/>
                  </a:lnTo>
                  <a:cubicBezTo>
                    <a:pt x="140213" y="127009"/>
                    <a:pt x="141297" y="128073"/>
                    <a:pt x="142602" y="128073"/>
                  </a:cubicBezTo>
                  <a:cubicBezTo>
                    <a:pt x="143908" y="128073"/>
                    <a:pt x="144991" y="126981"/>
                    <a:pt x="144991" y="125666"/>
                  </a:cubicBezTo>
                  <a:lnTo>
                    <a:pt x="144991" y="69647"/>
                  </a:lnTo>
                  <a:cubicBezTo>
                    <a:pt x="144991" y="68332"/>
                    <a:pt x="143935" y="67240"/>
                    <a:pt x="142602" y="67240"/>
                  </a:cubicBezTo>
                  <a:close/>
                </a:path>
              </a:pathLst>
            </a:custGeom>
            <a:solidFill>
              <a:srgbClr val="000000"/>
            </a:solidFill>
            <a:ln w="26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</p:grpSp>
      <p:sp>
        <p:nvSpPr>
          <p:cNvPr id="56" name="TextBox 56"/>
          <p:cNvSpPr txBox="1"/>
          <p:nvPr/>
        </p:nvSpPr>
        <p:spPr>
          <a:xfrm>
            <a:off x="818070" y="4049679"/>
            <a:ext cx="572267" cy="628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25"/>
              </a:lnSpc>
            </a:pPr>
            <a:r>
              <a:rPr lang="en-US" sz="4500" spc="-225">
                <a:solidFill>
                  <a:srgbClr val="FFFFFF"/>
                </a:solidFill>
                <a:latin typeface="Rubik Black Italics"/>
              </a:rPr>
              <a:t>1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795401" y="11917674"/>
            <a:ext cx="572267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25"/>
              </a:lnSpc>
            </a:pPr>
            <a:r>
              <a:rPr lang="en-US" sz="4500" spc="-225" dirty="0">
                <a:solidFill>
                  <a:srgbClr val="FFFFFF"/>
                </a:solidFill>
                <a:latin typeface="Rubik Black Italics"/>
              </a:rPr>
              <a:t>6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1218469" y="2743200"/>
            <a:ext cx="2988801" cy="278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2000" spc="-100" dirty="0" err="1">
                <a:solidFill>
                  <a:srgbClr val="69127B"/>
                </a:solidFill>
                <a:latin typeface="Poppins Bold"/>
              </a:rPr>
              <a:t>Antecedentes</a:t>
            </a:r>
            <a:endParaRPr lang="en-US" sz="2000" spc="-100" dirty="0">
              <a:solidFill>
                <a:srgbClr val="69127B"/>
              </a:solidFill>
              <a:latin typeface="Poppins Bold"/>
            </a:endParaRPr>
          </a:p>
        </p:txBody>
      </p:sp>
      <p:sp>
        <p:nvSpPr>
          <p:cNvPr id="62" name="TextBox 62"/>
          <p:cNvSpPr txBox="1"/>
          <p:nvPr/>
        </p:nvSpPr>
        <p:spPr>
          <a:xfrm>
            <a:off x="6397682" y="4383054"/>
            <a:ext cx="572267" cy="628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25"/>
              </a:lnSpc>
            </a:pPr>
            <a:r>
              <a:rPr lang="en-US" sz="4500" spc="-225">
                <a:solidFill>
                  <a:srgbClr val="FFFFFF"/>
                </a:solidFill>
                <a:latin typeface="Rubik Black Italics"/>
              </a:rPr>
              <a:t>2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795401" y="7158377"/>
            <a:ext cx="572267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25"/>
              </a:lnSpc>
            </a:pPr>
            <a:r>
              <a:rPr lang="en-US" sz="4500" spc="-225" dirty="0">
                <a:solidFill>
                  <a:srgbClr val="FFFFFF"/>
                </a:solidFill>
                <a:latin typeface="Rubik Black Italics"/>
              </a:rPr>
              <a:t>3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6397682" y="8215901"/>
            <a:ext cx="572267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25"/>
              </a:lnSpc>
            </a:pPr>
            <a:r>
              <a:rPr lang="en-US" sz="4500" spc="-225" dirty="0">
                <a:solidFill>
                  <a:srgbClr val="FFFFFF"/>
                </a:solidFill>
                <a:latin typeface="Rubik Black Italics"/>
              </a:rPr>
              <a:t>4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818070" y="10357365"/>
            <a:ext cx="572267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25"/>
              </a:lnSpc>
            </a:pPr>
            <a:r>
              <a:rPr lang="en-US" sz="4500" spc="-225" dirty="0">
                <a:solidFill>
                  <a:srgbClr val="FFFFFF"/>
                </a:solidFill>
                <a:latin typeface="Rubik Black Italics"/>
              </a:rPr>
              <a:t>5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4697285" y="18004909"/>
            <a:ext cx="2137026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spc="-49" dirty="0" err="1">
                <a:solidFill>
                  <a:srgbClr val="000000"/>
                </a:solidFill>
                <a:latin typeface="Roboto"/>
              </a:rPr>
              <a:t>Nombre</a:t>
            </a:r>
            <a:r>
              <a:rPr lang="en-US" sz="2000" spc="-49" dirty="0">
                <a:solidFill>
                  <a:srgbClr val="000000"/>
                </a:solidFill>
                <a:latin typeface="Roboto"/>
              </a:rPr>
              <a:t> de los </a:t>
            </a:r>
            <a:r>
              <a:rPr lang="en-US" sz="2000" spc="-49" dirty="0" err="1">
                <a:solidFill>
                  <a:srgbClr val="000000"/>
                </a:solidFill>
                <a:latin typeface="Roboto"/>
              </a:rPr>
              <a:t>participantes</a:t>
            </a:r>
            <a:endParaRPr lang="en-US" sz="2000" spc="-49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288" name="TextBox 61">
            <a:extLst>
              <a:ext uri="{FF2B5EF4-FFF2-40B4-BE49-F238E27FC236}">
                <a16:creationId xmlns:a16="http://schemas.microsoft.com/office/drawing/2014/main" xmlns="" id="{0C18E9D8-4CDA-40F8-82C0-33D7A518B28A}"/>
              </a:ext>
            </a:extLst>
          </p:cNvPr>
          <p:cNvSpPr txBox="1"/>
          <p:nvPr/>
        </p:nvSpPr>
        <p:spPr>
          <a:xfrm>
            <a:off x="2804668" y="4608560"/>
            <a:ext cx="3362548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s-MX" sz="2000" b="0" i="0" dirty="0">
                <a:solidFill>
                  <a:srgbClr val="69127B"/>
                </a:solidFill>
                <a:effectLst/>
                <a:latin typeface="Poppins Bold" panose="020B0604020202020204" charset="0"/>
                <a:cs typeface="Poppins Bold" panose="020B0604020202020204" charset="0"/>
              </a:rPr>
              <a:t>Definición del problema de investigación o meta de ingeniería</a:t>
            </a:r>
            <a:endParaRPr lang="en-US" sz="2000" spc="-100" dirty="0">
              <a:solidFill>
                <a:srgbClr val="69127B"/>
              </a:solidFill>
              <a:latin typeface="Poppins Bold" panose="020B0604020202020204" charset="0"/>
              <a:cs typeface="Poppins Bold" panose="020B0604020202020204" charset="0"/>
            </a:endParaRPr>
          </a:p>
        </p:txBody>
      </p:sp>
      <p:sp>
        <p:nvSpPr>
          <p:cNvPr id="289" name="TextBox 61">
            <a:extLst>
              <a:ext uri="{FF2B5EF4-FFF2-40B4-BE49-F238E27FC236}">
                <a16:creationId xmlns:a16="http://schemas.microsoft.com/office/drawing/2014/main" xmlns="" id="{F763445D-460A-4533-8ED4-5B3BA4721CB9}"/>
              </a:ext>
            </a:extLst>
          </p:cNvPr>
          <p:cNvSpPr txBox="1"/>
          <p:nvPr/>
        </p:nvSpPr>
        <p:spPr>
          <a:xfrm>
            <a:off x="1506238" y="7479425"/>
            <a:ext cx="3362548" cy="2789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s-MX" sz="2000" spc="-100" dirty="0">
                <a:solidFill>
                  <a:srgbClr val="69127B"/>
                </a:solidFill>
                <a:latin typeface="Poppins Bold" panose="020B0604020202020204" charset="0"/>
                <a:cs typeface="Poppins Bold" panose="020B0604020202020204" charset="0"/>
              </a:rPr>
              <a:t>Justificación</a:t>
            </a:r>
            <a:endParaRPr lang="en-US" sz="2000" spc="-100" dirty="0">
              <a:solidFill>
                <a:srgbClr val="69127B"/>
              </a:solidFill>
              <a:latin typeface="Poppins Bold" panose="020B0604020202020204" charset="0"/>
              <a:cs typeface="Poppins Bold" panose="020B0604020202020204" charset="0"/>
            </a:endParaRPr>
          </a:p>
        </p:txBody>
      </p:sp>
      <p:sp>
        <p:nvSpPr>
          <p:cNvPr id="290" name="TextBox 61">
            <a:extLst>
              <a:ext uri="{FF2B5EF4-FFF2-40B4-BE49-F238E27FC236}">
                <a16:creationId xmlns:a16="http://schemas.microsoft.com/office/drawing/2014/main" xmlns="" id="{050968DE-3718-4BC1-9ED8-AF3337792A7E}"/>
              </a:ext>
            </a:extLst>
          </p:cNvPr>
          <p:cNvSpPr txBox="1"/>
          <p:nvPr/>
        </p:nvSpPr>
        <p:spPr>
          <a:xfrm>
            <a:off x="4777117" y="8810613"/>
            <a:ext cx="1807207" cy="2789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s-MX" sz="2000" spc="-100" dirty="0">
                <a:solidFill>
                  <a:srgbClr val="69127B"/>
                </a:solidFill>
                <a:latin typeface="Poppins Bold" panose="020B0604020202020204" charset="0"/>
                <a:cs typeface="Poppins Bold" panose="020B0604020202020204" charset="0"/>
              </a:rPr>
              <a:t>Objetivos</a:t>
            </a:r>
            <a:endParaRPr lang="en-US" sz="2000" spc="-100" dirty="0">
              <a:solidFill>
                <a:srgbClr val="69127B"/>
              </a:solidFill>
              <a:latin typeface="Poppins Bold" panose="020B0604020202020204" charset="0"/>
              <a:cs typeface="Poppins Bold" panose="020B0604020202020204" charset="0"/>
            </a:endParaRPr>
          </a:p>
        </p:txBody>
      </p:sp>
      <p:sp>
        <p:nvSpPr>
          <p:cNvPr id="291" name="TextBox 61">
            <a:extLst>
              <a:ext uri="{FF2B5EF4-FFF2-40B4-BE49-F238E27FC236}">
                <a16:creationId xmlns:a16="http://schemas.microsoft.com/office/drawing/2014/main" xmlns="" id="{509B1E16-7503-477F-A340-43AF860C5481}"/>
              </a:ext>
            </a:extLst>
          </p:cNvPr>
          <p:cNvSpPr txBox="1"/>
          <p:nvPr/>
        </p:nvSpPr>
        <p:spPr>
          <a:xfrm>
            <a:off x="1509740" y="10632761"/>
            <a:ext cx="1807207" cy="2789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s-MX" sz="2000" spc="-100" dirty="0">
                <a:solidFill>
                  <a:srgbClr val="69127B"/>
                </a:solidFill>
                <a:latin typeface="Poppins Bold" panose="020B0604020202020204" charset="0"/>
                <a:cs typeface="Poppins Bold" panose="020B0604020202020204" charset="0"/>
              </a:rPr>
              <a:t>Metodología</a:t>
            </a:r>
            <a:endParaRPr lang="en-US" sz="2000" spc="-100" dirty="0">
              <a:solidFill>
                <a:srgbClr val="69127B"/>
              </a:solidFill>
              <a:latin typeface="Poppins Bold" panose="020B0604020202020204" charset="0"/>
              <a:cs typeface="Poppins Bold" panose="020B0604020202020204" charset="0"/>
            </a:endParaRPr>
          </a:p>
        </p:txBody>
      </p:sp>
      <p:sp>
        <p:nvSpPr>
          <p:cNvPr id="293" name="CuadroTexto 292">
            <a:extLst>
              <a:ext uri="{FF2B5EF4-FFF2-40B4-BE49-F238E27FC236}">
                <a16:creationId xmlns:a16="http://schemas.microsoft.com/office/drawing/2014/main" xmlns="" id="{669E701F-BB65-46C1-AD8B-1E8FB70F8005}"/>
              </a:ext>
            </a:extLst>
          </p:cNvPr>
          <p:cNvSpPr txBox="1"/>
          <p:nvPr/>
        </p:nvSpPr>
        <p:spPr>
          <a:xfrm>
            <a:off x="1456316" y="11946250"/>
            <a:ext cx="37887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s-MX" sz="1800" b="0" i="0" dirty="0">
                <a:solidFill>
                  <a:srgbClr val="69127B"/>
                </a:solidFill>
                <a:effectLst/>
                <a:latin typeface="Poppins Bold" panose="020B0604020202020204" charset="0"/>
                <a:cs typeface="Poppins Bold" panose="020B0604020202020204" charset="0"/>
              </a:rPr>
              <a:t>Hipótesis </a:t>
            </a:r>
            <a:r>
              <a:rPr lang="es-MX" sz="1100" b="0" i="0" dirty="0">
                <a:solidFill>
                  <a:srgbClr val="69127B"/>
                </a:solidFill>
                <a:effectLst/>
                <a:latin typeface="Poppins Bold" panose="020B0604020202020204" charset="0"/>
                <a:cs typeface="Poppins Bold" panose="020B0604020202020204" charset="0"/>
              </a:rPr>
              <a:t>(para Proyectos de Ciencias) </a:t>
            </a:r>
          </a:p>
          <a:p>
            <a:pPr algn="l" fontAlgn="base"/>
            <a:r>
              <a:rPr lang="es-MX" sz="1800" b="0" i="0" dirty="0">
                <a:solidFill>
                  <a:srgbClr val="69127B"/>
                </a:solidFill>
                <a:effectLst/>
                <a:latin typeface="Poppins Bold" panose="020B0604020202020204" charset="0"/>
                <a:cs typeface="Poppins Bold" panose="020B0604020202020204" charset="0"/>
              </a:rPr>
              <a:t>Ejecución y construcción   </a:t>
            </a:r>
            <a:r>
              <a:rPr lang="es-MX" sz="1100" b="0" i="0" dirty="0">
                <a:solidFill>
                  <a:srgbClr val="69127B"/>
                </a:solidFill>
                <a:effectLst/>
                <a:latin typeface="Poppins Bold" panose="020B0604020202020204" charset="0"/>
                <a:cs typeface="Poppins Bold" panose="020B0604020202020204" charset="0"/>
              </a:rPr>
              <a:t>(para Proyectos de Ingenierías)</a:t>
            </a:r>
            <a:endParaRPr lang="es-MX" sz="1800" b="0" i="0" dirty="0">
              <a:solidFill>
                <a:srgbClr val="69127B"/>
              </a:solidFill>
              <a:effectLst/>
              <a:latin typeface="Poppins Bold" panose="020B0604020202020204" charset="0"/>
              <a:cs typeface="Poppins Bold" panose="020B0604020202020204" charset="0"/>
            </a:endParaRPr>
          </a:p>
        </p:txBody>
      </p:sp>
      <p:sp>
        <p:nvSpPr>
          <p:cNvPr id="294" name="AutoShape 7">
            <a:extLst>
              <a:ext uri="{FF2B5EF4-FFF2-40B4-BE49-F238E27FC236}">
                <a16:creationId xmlns:a16="http://schemas.microsoft.com/office/drawing/2014/main" xmlns="" id="{DC379EFC-5E90-48D0-A8B6-DBE37C71447F}"/>
              </a:ext>
            </a:extLst>
          </p:cNvPr>
          <p:cNvSpPr/>
          <p:nvPr/>
        </p:nvSpPr>
        <p:spPr>
          <a:xfrm rot="5400000" flipH="1">
            <a:off x="4734449" y="17096225"/>
            <a:ext cx="515472" cy="0"/>
          </a:xfrm>
          <a:prstGeom prst="line">
            <a:avLst/>
          </a:prstGeom>
          <a:ln w="47625" cap="rnd">
            <a:solidFill>
              <a:srgbClr val="FFC603"/>
            </a:solidFill>
            <a:prstDash val="solid"/>
            <a:headEnd type="diamond" w="lg" len="lg"/>
            <a:tailEnd type="none" w="sm" len="sm"/>
          </a:ln>
        </p:spPr>
      </p:sp>
      <p:sp>
        <p:nvSpPr>
          <p:cNvPr id="296" name="AutoShape 24">
            <a:extLst>
              <a:ext uri="{FF2B5EF4-FFF2-40B4-BE49-F238E27FC236}">
                <a16:creationId xmlns:a16="http://schemas.microsoft.com/office/drawing/2014/main" xmlns="" id="{88A4C64F-3ACE-4F16-88B5-41A653FF04CB}"/>
              </a:ext>
            </a:extLst>
          </p:cNvPr>
          <p:cNvSpPr/>
          <p:nvPr/>
        </p:nvSpPr>
        <p:spPr>
          <a:xfrm>
            <a:off x="864873" y="13252526"/>
            <a:ext cx="5831141" cy="0"/>
          </a:xfrm>
          <a:prstGeom prst="line">
            <a:avLst/>
          </a:prstGeom>
          <a:ln w="47625" cap="rnd">
            <a:solidFill>
              <a:srgbClr val="FFC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99" name="AutoShape 27">
            <a:extLst>
              <a:ext uri="{FF2B5EF4-FFF2-40B4-BE49-F238E27FC236}">
                <a16:creationId xmlns:a16="http://schemas.microsoft.com/office/drawing/2014/main" xmlns="" id="{030AD3F2-3355-4F0D-90FA-27258009850B}"/>
              </a:ext>
            </a:extLst>
          </p:cNvPr>
          <p:cNvSpPr/>
          <p:nvPr/>
        </p:nvSpPr>
        <p:spPr>
          <a:xfrm rot="-5379700" flipV="1">
            <a:off x="5708977" y="14144980"/>
            <a:ext cx="1791374" cy="15853"/>
          </a:xfrm>
          <a:prstGeom prst="line">
            <a:avLst/>
          </a:prstGeom>
          <a:ln w="47625" cap="rnd">
            <a:solidFill>
              <a:srgbClr val="FFC603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76" name="Picture 46">
            <a:extLst>
              <a:ext uri="{FF2B5EF4-FFF2-40B4-BE49-F238E27FC236}">
                <a16:creationId xmlns:a16="http://schemas.microsoft.com/office/drawing/2014/main" xmlns="" id="{93AB1D6A-B755-477A-8A30-B143D7DA29F0}"/>
              </a:ext>
            </a:extLst>
          </p:cNvPr>
          <p:cNvGrpSpPr/>
          <p:nvPr/>
        </p:nvGrpSpPr>
        <p:grpSpPr>
          <a:xfrm>
            <a:off x="5334000" y="10475363"/>
            <a:ext cx="2341764" cy="3012037"/>
            <a:chOff x="5165361" y="11472547"/>
            <a:chExt cx="2341764" cy="3012037"/>
          </a:xfrm>
        </p:grpSpPr>
        <p:sp>
          <p:nvSpPr>
            <p:cNvPr id="177" name="Forma libre: forma 176">
              <a:extLst>
                <a:ext uri="{FF2B5EF4-FFF2-40B4-BE49-F238E27FC236}">
                  <a16:creationId xmlns:a16="http://schemas.microsoft.com/office/drawing/2014/main" xmlns="" id="{458BD2C9-5385-43C5-855A-8990F114260C}"/>
                </a:ext>
              </a:extLst>
            </p:cNvPr>
            <p:cNvSpPr/>
            <p:nvPr/>
          </p:nvSpPr>
          <p:spPr>
            <a:xfrm>
              <a:off x="5693134" y="14083331"/>
              <a:ext cx="166193" cy="201747"/>
            </a:xfrm>
            <a:custGeom>
              <a:avLst/>
              <a:gdLst>
                <a:gd name="connsiteX0" fmla="*/ 159910 w 166193"/>
                <a:gd name="connsiteY0" fmla="*/ 78523 h 201747"/>
                <a:gd name="connsiteX1" fmla="*/ 122872 w 166193"/>
                <a:gd name="connsiteY1" fmla="*/ 119442 h 201747"/>
                <a:gd name="connsiteX2" fmla="*/ 122872 w 166193"/>
                <a:gd name="connsiteY2" fmla="*/ 17782 h 201747"/>
                <a:gd name="connsiteX3" fmla="*/ 159910 w 166193"/>
                <a:gd name="connsiteY3" fmla="*/ 12698 h 201747"/>
                <a:gd name="connsiteX4" fmla="*/ 86251 w 166193"/>
                <a:gd name="connsiteY4" fmla="*/ 159920 h 201747"/>
                <a:gd name="connsiteX5" fmla="*/ 86251 w 166193"/>
                <a:gd name="connsiteY5" fmla="*/ 22818 h 201747"/>
                <a:gd name="connsiteX6" fmla="*/ 116588 w 166193"/>
                <a:gd name="connsiteY6" fmla="*/ 18642 h 201747"/>
                <a:gd name="connsiteX7" fmla="*/ 116588 w 166193"/>
                <a:gd name="connsiteY7" fmla="*/ 126393 h 201747"/>
                <a:gd name="connsiteX8" fmla="*/ 70493 w 166193"/>
                <a:gd name="connsiteY8" fmla="*/ 177309 h 201747"/>
                <a:gd name="connsiteX9" fmla="*/ 42119 w 166193"/>
                <a:gd name="connsiteY9" fmla="*/ 128137 h 201747"/>
                <a:gd name="connsiteX10" fmla="*/ 42119 w 166193"/>
                <a:gd name="connsiteY10" fmla="*/ 28860 h 201747"/>
                <a:gd name="connsiteX11" fmla="*/ 79967 w 166193"/>
                <a:gd name="connsiteY11" fmla="*/ 23677 h 201747"/>
                <a:gd name="connsiteX12" fmla="*/ 79967 w 166193"/>
                <a:gd name="connsiteY12" fmla="*/ 166846 h 201747"/>
                <a:gd name="connsiteX13" fmla="*/ 6284 w 166193"/>
                <a:gd name="connsiteY13" fmla="*/ 66046 h 201747"/>
                <a:gd name="connsiteX14" fmla="*/ 6284 w 166193"/>
                <a:gd name="connsiteY14" fmla="*/ 33772 h 201747"/>
                <a:gd name="connsiteX15" fmla="*/ 35836 w 166193"/>
                <a:gd name="connsiteY15" fmla="*/ 29719 h 201747"/>
                <a:gd name="connsiteX16" fmla="*/ 35836 w 166193"/>
                <a:gd name="connsiteY16" fmla="*/ 117256 h 201747"/>
                <a:gd name="connsiteX17" fmla="*/ 122872 w 166193"/>
                <a:gd name="connsiteY17" fmla="*/ 11446 h 201747"/>
                <a:gd name="connsiteX18" fmla="*/ 122872 w 166193"/>
                <a:gd name="connsiteY18" fmla="*/ 0 h 201747"/>
                <a:gd name="connsiteX19" fmla="*/ 116588 w 166193"/>
                <a:gd name="connsiteY19" fmla="*/ 0 h 201747"/>
                <a:gd name="connsiteX20" fmla="*/ 116588 w 166193"/>
                <a:gd name="connsiteY20" fmla="*/ 12281 h 201747"/>
                <a:gd name="connsiteX21" fmla="*/ 86251 w 166193"/>
                <a:gd name="connsiteY21" fmla="*/ 16456 h 201747"/>
                <a:gd name="connsiteX22" fmla="*/ 86251 w 166193"/>
                <a:gd name="connsiteY22" fmla="*/ 9088 h 201747"/>
                <a:gd name="connsiteX23" fmla="*/ 79967 w 166193"/>
                <a:gd name="connsiteY23" fmla="*/ 9088 h 201747"/>
                <a:gd name="connsiteX24" fmla="*/ 79967 w 166193"/>
                <a:gd name="connsiteY24" fmla="*/ 17316 h 201747"/>
                <a:gd name="connsiteX25" fmla="*/ 42119 w 166193"/>
                <a:gd name="connsiteY25" fmla="*/ 22498 h 201747"/>
                <a:gd name="connsiteX26" fmla="*/ 42119 w 166193"/>
                <a:gd name="connsiteY26" fmla="*/ 12305 h 201747"/>
                <a:gd name="connsiteX27" fmla="*/ 35836 w 166193"/>
                <a:gd name="connsiteY27" fmla="*/ 12305 h 201747"/>
                <a:gd name="connsiteX28" fmla="*/ 35836 w 166193"/>
                <a:gd name="connsiteY28" fmla="*/ 23382 h 201747"/>
                <a:gd name="connsiteX29" fmla="*/ 0 w 166193"/>
                <a:gd name="connsiteY29" fmla="*/ 28295 h 201747"/>
                <a:gd name="connsiteX30" fmla="*/ 0 w 166193"/>
                <a:gd name="connsiteY30" fmla="*/ 67740 h 201747"/>
                <a:gd name="connsiteX31" fmla="*/ 35836 w 166193"/>
                <a:gd name="connsiteY31" fmla="*/ 129832 h 201747"/>
                <a:gd name="connsiteX32" fmla="*/ 35836 w 166193"/>
                <a:gd name="connsiteY32" fmla="*/ 191579 h 201747"/>
                <a:gd name="connsiteX33" fmla="*/ 42119 w 166193"/>
                <a:gd name="connsiteY33" fmla="*/ 191579 h 201747"/>
                <a:gd name="connsiteX34" fmla="*/ 42119 w 166193"/>
                <a:gd name="connsiteY34" fmla="*/ 140713 h 201747"/>
                <a:gd name="connsiteX35" fmla="*/ 69364 w 166193"/>
                <a:gd name="connsiteY35" fmla="*/ 187920 h 201747"/>
                <a:gd name="connsiteX36" fmla="*/ 79967 w 166193"/>
                <a:gd name="connsiteY36" fmla="*/ 176228 h 201747"/>
                <a:gd name="connsiteX37" fmla="*/ 79967 w 166193"/>
                <a:gd name="connsiteY37" fmla="*/ 201748 h 201747"/>
                <a:gd name="connsiteX38" fmla="*/ 86251 w 166193"/>
                <a:gd name="connsiteY38" fmla="*/ 201748 h 201747"/>
                <a:gd name="connsiteX39" fmla="*/ 86251 w 166193"/>
                <a:gd name="connsiteY39" fmla="*/ 169278 h 201747"/>
                <a:gd name="connsiteX40" fmla="*/ 116588 w 166193"/>
                <a:gd name="connsiteY40" fmla="*/ 135751 h 201747"/>
                <a:gd name="connsiteX41" fmla="*/ 116588 w 166193"/>
                <a:gd name="connsiteY41" fmla="*/ 151446 h 201747"/>
                <a:gd name="connsiteX42" fmla="*/ 122872 w 166193"/>
                <a:gd name="connsiteY42" fmla="*/ 151446 h 201747"/>
                <a:gd name="connsiteX43" fmla="*/ 122872 w 166193"/>
                <a:gd name="connsiteY43" fmla="*/ 128800 h 201747"/>
                <a:gd name="connsiteX44" fmla="*/ 165384 w 166193"/>
                <a:gd name="connsiteY44" fmla="*/ 81839 h 201747"/>
                <a:gd name="connsiteX45" fmla="*/ 166194 w 166193"/>
                <a:gd name="connsiteY45" fmla="*/ 80930 h 201747"/>
                <a:gd name="connsiteX46" fmla="*/ 166194 w 166193"/>
                <a:gd name="connsiteY46" fmla="*/ 5477 h 201747"/>
                <a:gd name="connsiteX47" fmla="*/ 122872 w 166193"/>
                <a:gd name="connsiteY47" fmla="*/ 11446 h 201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6193" h="201747">
                  <a:moveTo>
                    <a:pt x="159910" y="78523"/>
                  </a:moveTo>
                  <a:lnTo>
                    <a:pt x="122872" y="119442"/>
                  </a:lnTo>
                  <a:lnTo>
                    <a:pt x="122872" y="17782"/>
                  </a:lnTo>
                  <a:lnTo>
                    <a:pt x="159910" y="12698"/>
                  </a:lnTo>
                  <a:close/>
                  <a:moveTo>
                    <a:pt x="86251" y="159920"/>
                  </a:moveTo>
                  <a:lnTo>
                    <a:pt x="86251" y="22818"/>
                  </a:lnTo>
                  <a:lnTo>
                    <a:pt x="116588" y="18642"/>
                  </a:lnTo>
                  <a:lnTo>
                    <a:pt x="116588" y="126393"/>
                  </a:lnTo>
                  <a:close/>
                  <a:moveTo>
                    <a:pt x="70493" y="177309"/>
                  </a:moveTo>
                  <a:lnTo>
                    <a:pt x="42119" y="128137"/>
                  </a:lnTo>
                  <a:lnTo>
                    <a:pt x="42119" y="28860"/>
                  </a:lnTo>
                  <a:lnTo>
                    <a:pt x="79967" y="23677"/>
                  </a:lnTo>
                  <a:lnTo>
                    <a:pt x="79967" y="166846"/>
                  </a:lnTo>
                  <a:close/>
                  <a:moveTo>
                    <a:pt x="6284" y="66046"/>
                  </a:moveTo>
                  <a:lnTo>
                    <a:pt x="6284" y="33772"/>
                  </a:lnTo>
                  <a:lnTo>
                    <a:pt x="35836" y="29719"/>
                  </a:lnTo>
                  <a:lnTo>
                    <a:pt x="35836" y="117256"/>
                  </a:lnTo>
                  <a:close/>
                  <a:moveTo>
                    <a:pt x="122872" y="11446"/>
                  </a:moveTo>
                  <a:lnTo>
                    <a:pt x="122872" y="0"/>
                  </a:lnTo>
                  <a:lnTo>
                    <a:pt x="116588" y="0"/>
                  </a:lnTo>
                  <a:lnTo>
                    <a:pt x="116588" y="12281"/>
                  </a:lnTo>
                  <a:lnTo>
                    <a:pt x="86251" y="16456"/>
                  </a:lnTo>
                  <a:lnTo>
                    <a:pt x="86251" y="9088"/>
                  </a:lnTo>
                  <a:lnTo>
                    <a:pt x="79967" y="9088"/>
                  </a:lnTo>
                  <a:lnTo>
                    <a:pt x="79967" y="17316"/>
                  </a:lnTo>
                  <a:lnTo>
                    <a:pt x="42119" y="22498"/>
                  </a:lnTo>
                  <a:lnTo>
                    <a:pt x="42119" y="12305"/>
                  </a:lnTo>
                  <a:lnTo>
                    <a:pt x="35836" y="12305"/>
                  </a:lnTo>
                  <a:lnTo>
                    <a:pt x="35836" y="23382"/>
                  </a:lnTo>
                  <a:lnTo>
                    <a:pt x="0" y="28295"/>
                  </a:lnTo>
                  <a:lnTo>
                    <a:pt x="0" y="67740"/>
                  </a:lnTo>
                  <a:lnTo>
                    <a:pt x="35836" y="129832"/>
                  </a:lnTo>
                  <a:lnTo>
                    <a:pt x="35836" y="191579"/>
                  </a:lnTo>
                  <a:lnTo>
                    <a:pt x="42119" y="191579"/>
                  </a:lnTo>
                  <a:lnTo>
                    <a:pt x="42119" y="140713"/>
                  </a:lnTo>
                  <a:lnTo>
                    <a:pt x="69364" y="187920"/>
                  </a:lnTo>
                  <a:lnTo>
                    <a:pt x="79967" y="176228"/>
                  </a:lnTo>
                  <a:lnTo>
                    <a:pt x="79967" y="201748"/>
                  </a:lnTo>
                  <a:lnTo>
                    <a:pt x="86251" y="201748"/>
                  </a:lnTo>
                  <a:lnTo>
                    <a:pt x="86251" y="169278"/>
                  </a:lnTo>
                  <a:lnTo>
                    <a:pt x="116588" y="135751"/>
                  </a:lnTo>
                  <a:lnTo>
                    <a:pt x="116588" y="151446"/>
                  </a:lnTo>
                  <a:lnTo>
                    <a:pt x="122872" y="151446"/>
                  </a:lnTo>
                  <a:lnTo>
                    <a:pt x="122872" y="128800"/>
                  </a:lnTo>
                  <a:lnTo>
                    <a:pt x="165384" y="81839"/>
                  </a:lnTo>
                  <a:lnTo>
                    <a:pt x="166194" y="80930"/>
                  </a:lnTo>
                  <a:lnTo>
                    <a:pt x="166194" y="5477"/>
                  </a:lnTo>
                  <a:lnTo>
                    <a:pt x="122872" y="11446"/>
                  </a:lnTo>
                </a:path>
              </a:pathLst>
            </a:custGeom>
            <a:solidFill>
              <a:srgbClr val="100F0D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78" name="Forma libre: forma 177">
              <a:extLst>
                <a:ext uri="{FF2B5EF4-FFF2-40B4-BE49-F238E27FC236}">
                  <a16:creationId xmlns:a16="http://schemas.microsoft.com/office/drawing/2014/main" xmlns="" id="{FAFF2DCB-BF36-4EE8-8796-A17914C12381}"/>
                </a:ext>
              </a:extLst>
            </p:cNvPr>
            <p:cNvSpPr/>
            <p:nvPr/>
          </p:nvSpPr>
          <p:spPr>
            <a:xfrm>
              <a:off x="5382705" y="14144187"/>
              <a:ext cx="488796" cy="243508"/>
            </a:xfrm>
            <a:custGeom>
              <a:avLst/>
              <a:gdLst>
                <a:gd name="connsiteX0" fmla="*/ 479887 w 488796"/>
                <a:gd name="connsiteY0" fmla="*/ 12410 h 243508"/>
                <a:gd name="connsiteX1" fmla="*/ 488796 w 488796"/>
                <a:gd name="connsiteY1" fmla="*/ 230000 h 243508"/>
                <a:gd name="connsiteX2" fmla="*/ 429545 w 488796"/>
                <a:gd name="connsiteY2" fmla="*/ 231646 h 243508"/>
                <a:gd name="connsiteX3" fmla="*/ 1285 w 488796"/>
                <a:gd name="connsiteY3" fmla="*/ 243509 h 243508"/>
                <a:gd name="connsiteX4" fmla="*/ 9 w 488796"/>
                <a:gd name="connsiteY4" fmla="*/ 197776 h 243508"/>
                <a:gd name="connsiteX5" fmla="*/ 132453 w 488796"/>
                <a:gd name="connsiteY5" fmla="*/ 112203 h 243508"/>
                <a:gd name="connsiteX6" fmla="*/ 294671 w 488796"/>
                <a:gd name="connsiteY6" fmla="*/ 916 h 243508"/>
                <a:gd name="connsiteX7" fmla="*/ 370490 w 488796"/>
                <a:gd name="connsiteY7" fmla="*/ 72365 h 243508"/>
                <a:gd name="connsiteX8" fmla="*/ 465037 w 488796"/>
                <a:gd name="connsiteY8" fmla="*/ 9021 h 243508"/>
                <a:gd name="connsiteX9" fmla="*/ 479887 w 488796"/>
                <a:gd name="connsiteY9" fmla="*/ 12410 h 243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8796" h="243508">
                  <a:moveTo>
                    <a:pt x="479887" y="12410"/>
                  </a:moveTo>
                  <a:lnTo>
                    <a:pt x="488796" y="230000"/>
                  </a:lnTo>
                  <a:lnTo>
                    <a:pt x="429545" y="231646"/>
                  </a:lnTo>
                  <a:lnTo>
                    <a:pt x="1285" y="243509"/>
                  </a:lnTo>
                  <a:cubicBezTo>
                    <a:pt x="1285" y="243509"/>
                    <a:pt x="1285" y="243509"/>
                    <a:pt x="9" y="197776"/>
                  </a:cubicBezTo>
                  <a:cubicBezTo>
                    <a:pt x="-1243" y="152042"/>
                    <a:pt x="132453" y="112203"/>
                    <a:pt x="132453" y="112203"/>
                  </a:cubicBezTo>
                  <a:cubicBezTo>
                    <a:pt x="132453" y="112203"/>
                    <a:pt x="237996" y="11330"/>
                    <a:pt x="294671" y="916"/>
                  </a:cubicBezTo>
                  <a:cubicBezTo>
                    <a:pt x="351369" y="-9498"/>
                    <a:pt x="370490" y="72365"/>
                    <a:pt x="370490" y="72365"/>
                  </a:cubicBezTo>
                  <a:cubicBezTo>
                    <a:pt x="381142" y="51660"/>
                    <a:pt x="465037" y="9021"/>
                    <a:pt x="465037" y="9021"/>
                  </a:cubicBezTo>
                  <a:lnTo>
                    <a:pt x="479887" y="12410"/>
                  </a:lnTo>
                </a:path>
              </a:pathLst>
            </a:custGeom>
            <a:solidFill>
              <a:srgbClr val="A52721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79" name="Forma libre: forma 178">
              <a:extLst>
                <a:ext uri="{FF2B5EF4-FFF2-40B4-BE49-F238E27FC236}">
                  <a16:creationId xmlns:a16="http://schemas.microsoft.com/office/drawing/2014/main" xmlns="" id="{277D4E26-4D9D-456D-9760-E73016B377D9}"/>
                </a:ext>
              </a:extLst>
            </p:cNvPr>
            <p:cNvSpPr/>
            <p:nvPr/>
          </p:nvSpPr>
          <p:spPr>
            <a:xfrm>
              <a:off x="5383229" y="14214120"/>
              <a:ext cx="488370" cy="176719"/>
            </a:xfrm>
            <a:custGeom>
              <a:avLst/>
              <a:gdLst>
                <a:gd name="connsiteX0" fmla="*/ 488370 w 488370"/>
                <a:gd name="connsiteY0" fmla="*/ 163211 h 176719"/>
                <a:gd name="connsiteX1" fmla="*/ 488199 w 488370"/>
                <a:gd name="connsiteY1" fmla="*/ 156923 h 176719"/>
                <a:gd name="connsiteX2" fmla="*/ 663 w 488370"/>
                <a:gd name="connsiteY2" fmla="*/ 170432 h 176719"/>
                <a:gd name="connsiteX3" fmla="*/ 835 w 488370"/>
                <a:gd name="connsiteY3" fmla="*/ 176720 h 176719"/>
                <a:gd name="connsiteX4" fmla="*/ 487585 w 488370"/>
                <a:gd name="connsiteY4" fmla="*/ 133442 h 176719"/>
                <a:gd name="connsiteX5" fmla="*/ 487315 w 488370"/>
                <a:gd name="connsiteY5" fmla="*/ 127155 h 176719"/>
                <a:gd name="connsiteX6" fmla="*/ 0 w 488370"/>
                <a:gd name="connsiteY6" fmla="*/ 148106 h 176719"/>
                <a:gd name="connsiteX7" fmla="*/ 270 w 488370"/>
                <a:gd name="connsiteY7" fmla="*/ 154393 h 176719"/>
                <a:gd name="connsiteX8" fmla="*/ 208706 w 488370"/>
                <a:gd name="connsiteY8" fmla="*/ 70221 h 176719"/>
                <a:gd name="connsiteX9" fmla="*/ 130039 w 488370"/>
                <a:gd name="connsiteY9" fmla="*/ 44776 h 176719"/>
                <a:gd name="connsiteX10" fmla="*/ 133819 w 488370"/>
                <a:gd name="connsiteY10" fmla="*/ 39765 h 176719"/>
                <a:gd name="connsiteX11" fmla="*/ 367978 w 488370"/>
                <a:gd name="connsiteY11" fmla="*/ 0 h 176719"/>
                <a:gd name="connsiteX12" fmla="*/ 371954 w 488370"/>
                <a:gd name="connsiteY12" fmla="*/ 4863 h 176719"/>
                <a:gd name="connsiteX13" fmla="*/ 208706 w 488370"/>
                <a:gd name="connsiteY13" fmla="*/ 70221 h 17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88370" h="176719">
                  <a:moveTo>
                    <a:pt x="488370" y="163211"/>
                  </a:moveTo>
                  <a:lnTo>
                    <a:pt x="488199" y="156923"/>
                  </a:lnTo>
                  <a:lnTo>
                    <a:pt x="663" y="170432"/>
                  </a:lnTo>
                  <a:lnTo>
                    <a:pt x="835" y="176720"/>
                  </a:lnTo>
                  <a:close/>
                  <a:moveTo>
                    <a:pt x="487585" y="133442"/>
                  </a:moveTo>
                  <a:lnTo>
                    <a:pt x="487315" y="127155"/>
                  </a:lnTo>
                  <a:lnTo>
                    <a:pt x="0" y="148106"/>
                  </a:lnTo>
                  <a:lnTo>
                    <a:pt x="270" y="154393"/>
                  </a:lnTo>
                  <a:close/>
                  <a:moveTo>
                    <a:pt x="208706" y="70221"/>
                  </a:moveTo>
                  <a:cubicBezTo>
                    <a:pt x="181755" y="70221"/>
                    <a:pt x="154633" y="63270"/>
                    <a:pt x="130039" y="44776"/>
                  </a:cubicBezTo>
                  <a:lnTo>
                    <a:pt x="133819" y="39765"/>
                  </a:lnTo>
                  <a:cubicBezTo>
                    <a:pt x="229250" y="111484"/>
                    <a:pt x="366603" y="1105"/>
                    <a:pt x="367978" y="0"/>
                  </a:cubicBezTo>
                  <a:lnTo>
                    <a:pt x="371954" y="4863"/>
                  </a:lnTo>
                  <a:cubicBezTo>
                    <a:pt x="370898" y="5723"/>
                    <a:pt x="290661" y="70221"/>
                    <a:pt x="208706" y="70221"/>
                  </a:cubicBezTo>
                </a:path>
              </a:pathLst>
            </a:custGeom>
            <a:solidFill>
              <a:srgbClr val="100F0D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80" name="Forma libre: forma 179">
              <a:extLst>
                <a:ext uri="{FF2B5EF4-FFF2-40B4-BE49-F238E27FC236}">
                  <a16:creationId xmlns:a16="http://schemas.microsoft.com/office/drawing/2014/main" xmlns="" id="{D7334866-BB0D-49EA-B0F8-6FF9ECF26FAB}"/>
                </a:ext>
              </a:extLst>
            </p:cNvPr>
            <p:cNvSpPr/>
            <p:nvPr/>
          </p:nvSpPr>
          <p:spPr>
            <a:xfrm>
              <a:off x="5505941" y="12754728"/>
              <a:ext cx="585065" cy="1364486"/>
            </a:xfrm>
            <a:custGeom>
              <a:avLst/>
              <a:gdLst>
                <a:gd name="connsiteX0" fmla="*/ 529373 w 585065"/>
                <a:gd name="connsiteY0" fmla="*/ 0 h 1364486"/>
                <a:gd name="connsiteX1" fmla="*/ 585066 w 585065"/>
                <a:gd name="connsiteY1" fmla="*/ 176425 h 1364486"/>
                <a:gd name="connsiteX2" fmla="*/ 539363 w 585065"/>
                <a:gd name="connsiteY2" fmla="*/ 1364487 h 1364486"/>
                <a:gd name="connsiteX3" fmla="*/ 166280 w 585065"/>
                <a:gd name="connsiteY3" fmla="*/ 1364487 h 1364486"/>
                <a:gd name="connsiteX4" fmla="*/ 4603 w 585065"/>
                <a:gd name="connsiteY4" fmla="*/ 346660 h 1364486"/>
                <a:gd name="connsiteX5" fmla="*/ 5486 w 585065"/>
                <a:gd name="connsiteY5" fmla="*/ 45832 h 1364486"/>
                <a:gd name="connsiteX6" fmla="*/ 529373 w 585065"/>
                <a:gd name="connsiteY6" fmla="*/ 0 h 1364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5065" h="1364486">
                  <a:moveTo>
                    <a:pt x="529373" y="0"/>
                  </a:moveTo>
                  <a:lnTo>
                    <a:pt x="585066" y="176425"/>
                  </a:lnTo>
                  <a:lnTo>
                    <a:pt x="539363" y="1364487"/>
                  </a:lnTo>
                  <a:lnTo>
                    <a:pt x="166280" y="1364487"/>
                  </a:lnTo>
                  <a:cubicBezTo>
                    <a:pt x="166280" y="1364487"/>
                    <a:pt x="15476" y="429187"/>
                    <a:pt x="4603" y="346660"/>
                  </a:cubicBezTo>
                  <a:cubicBezTo>
                    <a:pt x="-6246" y="264109"/>
                    <a:pt x="5486" y="45832"/>
                    <a:pt x="5486" y="45832"/>
                  </a:cubicBezTo>
                  <a:lnTo>
                    <a:pt x="529373" y="0"/>
                  </a:lnTo>
                </a:path>
              </a:pathLst>
            </a:custGeom>
            <a:solidFill>
              <a:srgbClr val="E0781F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81" name="Forma libre: forma 180">
              <a:extLst>
                <a:ext uri="{FF2B5EF4-FFF2-40B4-BE49-F238E27FC236}">
                  <a16:creationId xmlns:a16="http://schemas.microsoft.com/office/drawing/2014/main" xmlns="" id="{E70ADE86-AD1B-4AAF-8071-1DE8EC9FE4AB}"/>
                </a:ext>
              </a:extLst>
            </p:cNvPr>
            <p:cNvSpPr/>
            <p:nvPr/>
          </p:nvSpPr>
          <p:spPr>
            <a:xfrm>
              <a:off x="5617044" y="12931030"/>
              <a:ext cx="477104" cy="1191328"/>
            </a:xfrm>
            <a:custGeom>
              <a:avLst/>
              <a:gdLst>
                <a:gd name="connsiteX0" fmla="*/ 477104 w 477104"/>
                <a:gd name="connsiteY0" fmla="*/ 246 h 1191328"/>
                <a:gd name="connsiteX1" fmla="*/ 470821 w 477104"/>
                <a:gd name="connsiteY1" fmla="*/ 0 h 1191328"/>
                <a:gd name="connsiteX2" fmla="*/ 425241 w 477104"/>
                <a:gd name="connsiteY2" fmla="*/ 1185041 h 1191328"/>
                <a:gd name="connsiteX3" fmla="*/ 217493 w 477104"/>
                <a:gd name="connsiteY3" fmla="*/ 1185041 h 1191328"/>
                <a:gd name="connsiteX4" fmla="*/ 149160 w 477104"/>
                <a:gd name="connsiteY4" fmla="*/ 37481 h 1191328"/>
                <a:gd name="connsiteX5" fmla="*/ 142876 w 477104"/>
                <a:gd name="connsiteY5" fmla="*/ 37874 h 1191328"/>
                <a:gd name="connsiteX6" fmla="*/ 211405 w 477104"/>
                <a:gd name="connsiteY6" fmla="*/ 1188357 h 1191328"/>
                <a:gd name="connsiteX7" fmla="*/ 211577 w 477104"/>
                <a:gd name="connsiteY7" fmla="*/ 1191329 h 1191328"/>
                <a:gd name="connsiteX8" fmla="*/ 431279 w 477104"/>
                <a:gd name="connsiteY8" fmla="*/ 1191329 h 1191328"/>
                <a:gd name="connsiteX9" fmla="*/ 25159 w 477104"/>
                <a:gd name="connsiteY9" fmla="*/ 270667 h 1191328"/>
                <a:gd name="connsiteX10" fmla="*/ 6259 w 477104"/>
                <a:gd name="connsiteY10" fmla="*/ 58776 h 1191328"/>
                <a:gd name="connsiteX11" fmla="*/ 0 w 477104"/>
                <a:gd name="connsiteY11" fmla="*/ 59316 h 1191328"/>
                <a:gd name="connsiteX12" fmla="*/ 18900 w 477104"/>
                <a:gd name="connsiteY12" fmla="*/ 271232 h 1191328"/>
                <a:gd name="connsiteX13" fmla="*/ 374359 w 477104"/>
                <a:gd name="connsiteY13" fmla="*/ 341674 h 1191328"/>
                <a:gd name="connsiteX14" fmla="*/ 368076 w 477104"/>
                <a:gd name="connsiteY14" fmla="*/ 341478 h 1191328"/>
                <a:gd name="connsiteX15" fmla="*/ 375930 w 477104"/>
                <a:gd name="connsiteY15" fmla="*/ 91762 h 1191328"/>
                <a:gd name="connsiteX16" fmla="*/ 382214 w 477104"/>
                <a:gd name="connsiteY16" fmla="*/ 91958 h 1191328"/>
                <a:gd name="connsiteX17" fmla="*/ 374359 w 477104"/>
                <a:gd name="connsiteY17" fmla="*/ 341674 h 119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77104" h="1191328">
                  <a:moveTo>
                    <a:pt x="477104" y="246"/>
                  </a:moveTo>
                  <a:lnTo>
                    <a:pt x="470821" y="0"/>
                  </a:lnTo>
                  <a:lnTo>
                    <a:pt x="425241" y="1185041"/>
                  </a:lnTo>
                  <a:lnTo>
                    <a:pt x="217493" y="1185041"/>
                  </a:lnTo>
                  <a:lnTo>
                    <a:pt x="149160" y="37481"/>
                  </a:lnTo>
                  <a:lnTo>
                    <a:pt x="142876" y="37874"/>
                  </a:lnTo>
                  <a:lnTo>
                    <a:pt x="211405" y="1188357"/>
                  </a:lnTo>
                  <a:lnTo>
                    <a:pt x="211577" y="1191329"/>
                  </a:lnTo>
                  <a:lnTo>
                    <a:pt x="431279" y="1191329"/>
                  </a:lnTo>
                  <a:close/>
                  <a:moveTo>
                    <a:pt x="25159" y="270667"/>
                  </a:moveTo>
                  <a:lnTo>
                    <a:pt x="6259" y="58776"/>
                  </a:lnTo>
                  <a:lnTo>
                    <a:pt x="0" y="59316"/>
                  </a:lnTo>
                  <a:lnTo>
                    <a:pt x="18900" y="271232"/>
                  </a:lnTo>
                  <a:close/>
                  <a:moveTo>
                    <a:pt x="374359" y="341674"/>
                  </a:moveTo>
                  <a:lnTo>
                    <a:pt x="368076" y="341478"/>
                  </a:lnTo>
                  <a:lnTo>
                    <a:pt x="375930" y="91762"/>
                  </a:lnTo>
                  <a:lnTo>
                    <a:pt x="382214" y="91958"/>
                  </a:lnTo>
                  <a:lnTo>
                    <a:pt x="374359" y="341674"/>
                  </a:lnTo>
                </a:path>
              </a:pathLst>
            </a:custGeom>
            <a:solidFill>
              <a:srgbClr val="100F0D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82" name="Forma libre: forma 181">
              <a:extLst>
                <a:ext uri="{FF2B5EF4-FFF2-40B4-BE49-F238E27FC236}">
                  <a16:creationId xmlns:a16="http://schemas.microsoft.com/office/drawing/2014/main" xmlns="" id="{0A3EF216-FD05-4A23-A089-3CDEA1086518}"/>
                </a:ext>
              </a:extLst>
            </p:cNvPr>
            <p:cNvSpPr/>
            <p:nvPr/>
          </p:nvSpPr>
          <p:spPr>
            <a:xfrm>
              <a:off x="5857855" y="14119215"/>
              <a:ext cx="161358" cy="74765"/>
            </a:xfrm>
            <a:custGeom>
              <a:avLst/>
              <a:gdLst>
                <a:gd name="connsiteX0" fmla="*/ 137844 w 161358"/>
                <a:gd name="connsiteY0" fmla="*/ 0 h 74765"/>
                <a:gd name="connsiteX1" fmla="*/ 131561 w 161358"/>
                <a:gd name="connsiteY1" fmla="*/ 0 h 74765"/>
                <a:gd name="connsiteX2" fmla="*/ 131561 w 161358"/>
                <a:gd name="connsiteY2" fmla="*/ 62239 h 74765"/>
                <a:gd name="connsiteX3" fmla="*/ 137844 w 161358"/>
                <a:gd name="connsiteY3" fmla="*/ 62239 h 74765"/>
                <a:gd name="connsiteX4" fmla="*/ 106820 w 161358"/>
                <a:gd name="connsiteY4" fmla="*/ 0 h 74765"/>
                <a:gd name="connsiteX5" fmla="*/ 100536 w 161358"/>
                <a:gd name="connsiteY5" fmla="*/ 0 h 74765"/>
                <a:gd name="connsiteX6" fmla="*/ 100536 w 161358"/>
                <a:gd name="connsiteY6" fmla="*/ 55632 h 74765"/>
                <a:gd name="connsiteX7" fmla="*/ 106820 w 161358"/>
                <a:gd name="connsiteY7" fmla="*/ 55632 h 74765"/>
                <a:gd name="connsiteX8" fmla="*/ 66173 w 161358"/>
                <a:gd name="connsiteY8" fmla="*/ 0 h 74765"/>
                <a:gd name="connsiteX9" fmla="*/ 59890 w 161358"/>
                <a:gd name="connsiteY9" fmla="*/ 0 h 74765"/>
                <a:gd name="connsiteX10" fmla="*/ 59890 w 161358"/>
                <a:gd name="connsiteY10" fmla="*/ 53986 h 74765"/>
                <a:gd name="connsiteX11" fmla="*/ 66173 w 161358"/>
                <a:gd name="connsiteY11" fmla="*/ 53986 h 74765"/>
                <a:gd name="connsiteX12" fmla="*/ 30878 w 161358"/>
                <a:gd name="connsiteY12" fmla="*/ 0 h 74765"/>
                <a:gd name="connsiteX13" fmla="*/ 24594 w 161358"/>
                <a:gd name="connsiteY13" fmla="*/ 0 h 74765"/>
                <a:gd name="connsiteX14" fmla="*/ 24594 w 161358"/>
                <a:gd name="connsiteY14" fmla="*/ 66070 h 74765"/>
                <a:gd name="connsiteX15" fmla="*/ 30878 w 161358"/>
                <a:gd name="connsiteY15" fmla="*/ 66070 h 74765"/>
                <a:gd name="connsiteX16" fmla="*/ 161358 w 161358"/>
                <a:gd name="connsiteY16" fmla="*/ 0 h 74765"/>
                <a:gd name="connsiteX17" fmla="*/ 155075 w 161358"/>
                <a:gd name="connsiteY17" fmla="*/ 0 h 74765"/>
                <a:gd name="connsiteX18" fmla="*/ 155075 w 161358"/>
                <a:gd name="connsiteY18" fmla="*/ 74765 h 74765"/>
                <a:gd name="connsiteX19" fmla="*/ 161358 w 161358"/>
                <a:gd name="connsiteY19" fmla="*/ 74765 h 74765"/>
                <a:gd name="connsiteX20" fmla="*/ 6284 w 161358"/>
                <a:gd name="connsiteY20" fmla="*/ 66070 h 74765"/>
                <a:gd name="connsiteX21" fmla="*/ 0 w 161358"/>
                <a:gd name="connsiteY21" fmla="*/ 66070 h 74765"/>
                <a:gd name="connsiteX22" fmla="*/ 0 w 161358"/>
                <a:gd name="connsiteY22" fmla="*/ 0 h 74765"/>
                <a:gd name="connsiteX23" fmla="*/ 6284 w 161358"/>
                <a:gd name="connsiteY23" fmla="*/ 0 h 74765"/>
                <a:gd name="connsiteX24" fmla="*/ 6284 w 161358"/>
                <a:gd name="connsiteY24" fmla="*/ 66070 h 74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1358" h="74765">
                  <a:moveTo>
                    <a:pt x="137844" y="0"/>
                  </a:moveTo>
                  <a:lnTo>
                    <a:pt x="131561" y="0"/>
                  </a:lnTo>
                  <a:lnTo>
                    <a:pt x="131561" y="62239"/>
                  </a:lnTo>
                  <a:lnTo>
                    <a:pt x="137844" y="62239"/>
                  </a:lnTo>
                  <a:close/>
                  <a:moveTo>
                    <a:pt x="106820" y="0"/>
                  </a:moveTo>
                  <a:lnTo>
                    <a:pt x="100536" y="0"/>
                  </a:lnTo>
                  <a:lnTo>
                    <a:pt x="100536" y="55632"/>
                  </a:lnTo>
                  <a:lnTo>
                    <a:pt x="106820" y="55632"/>
                  </a:lnTo>
                  <a:close/>
                  <a:moveTo>
                    <a:pt x="66173" y="0"/>
                  </a:moveTo>
                  <a:lnTo>
                    <a:pt x="59890" y="0"/>
                  </a:lnTo>
                  <a:lnTo>
                    <a:pt x="59890" y="53986"/>
                  </a:lnTo>
                  <a:lnTo>
                    <a:pt x="66173" y="53986"/>
                  </a:lnTo>
                  <a:close/>
                  <a:moveTo>
                    <a:pt x="30878" y="0"/>
                  </a:moveTo>
                  <a:lnTo>
                    <a:pt x="24594" y="0"/>
                  </a:lnTo>
                  <a:lnTo>
                    <a:pt x="24594" y="66070"/>
                  </a:lnTo>
                  <a:lnTo>
                    <a:pt x="30878" y="66070"/>
                  </a:lnTo>
                  <a:close/>
                  <a:moveTo>
                    <a:pt x="161358" y="0"/>
                  </a:moveTo>
                  <a:lnTo>
                    <a:pt x="155075" y="0"/>
                  </a:lnTo>
                  <a:lnTo>
                    <a:pt x="155075" y="74765"/>
                  </a:lnTo>
                  <a:lnTo>
                    <a:pt x="161358" y="74765"/>
                  </a:lnTo>
                  <a:close/>
                  <a:moveTo>
                    <a:pt x="6284" y="66070"/>
                  </a:moveTo>
                  <a:lnTo>
                    <a:pt x="0" y="66070"/>
                  </a:lnTo>
                  <a:lnTo>
                    <a:pt x="0" y="0"/>
                  </a:lnTo>
                  <a:lnTo>
                    <a:pt x="6284" y="0"/>
                  </a:lnTo>
                  <a:lnTo>
                    <a:pt x="6284" y="66070"/>
                  </a:lnTo>
                </a:path>
              </a:pathLst>
            </a:custGeom>
            <a:solidFill>
              <a:srgbClr val="100F0D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83" name="Forma libre: forma 182">
              <a:extLst>
                <a:ext uri="{FF2B5EF4-FFF2-40B4-BE49-F238E27FC236}">
                  <a16:creationId xmlns:a16="http://schemas.microsoft.com/office/drawing/2014/main" xmlns="" id="{9DD5FE2D-0547-47D9-8F78-E1429CA64F05}"/>
                </a:ext>
              </a:extLst>
            </p:cNvPr>
            <p:cNvSpPr/>
            <p:nvPr/>
          </p:nvSpPr>
          <p:spPr>
            <a:xfrm>
              <a:off x="5787929" y="14152329"/>
              <a:ext cx="294705" cy="332255"/>
            </a:xfrm>
            <a:custGeom>
              <a:avLst/>
              <a:gdLst>
                <a:gd name="connsiteX0" fmla="*/ 251681 w 294705"/>
                <a:gd name="connsiteY0" fmla="*/ 6725 h 332255"/>
                <a:gd name="connsiteX1" fmla="*/ 294463 w 294705"/>
                <a:gd name="connsiteY1" fmla="*/ 221441 h 332255"/>
                <a:gd name="connsiteX2" fmla="*/ 151685 w 294705"/>
                <a:gd name="connsiteY2" fmla="*/ 332213 h 332255"/>
                <a:gd name="connsiteX3" fmla="*/ 71 w 294705"/>
                <a:gd name="connsiteY3" fmla="*/ 228073 h 332255"/>
                <a:gd name="connsiteX4" fmla="*/ 64526 w 294705"/>
                <a:gd name="connsiteY4" fmla="*/ 4269 h 332255"/>
                <a:gd name="connsiteX5" fmla="*/ 84284 w 294705"/>
                <a:gd name="connsiteY5" fmla="*/ 40030 h 332255"/>
                <a:gd name="connsiteX6" fmla="*/ 224681 w 294705"/>
                <a:gd name="connsiteY6" fmla="*/ 41651 h 332255"/>
                <a:gd name="connsiteX7" fmla="*/ 251681 w 294705"/>
                <a:gd name="connsiteY7" fmla="*/ 6725 h 332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4705" h="332255">
                  <a:moveTo>
                    <a:pt x="251681" y="6725"/>
                  </a:moveTo>
                  <a:cubicBezTo>
                    <a:pt x="251681" y="6725"/>
                    <a:pt x="298463" y="208596"/>
                    <a:pt x="294463" y="221441"/>
                  </a:cubicBezTo>
                  <a:cubicBezTo>
                    <a:pt x="290437" y="234287"/>
                    <a:pt x="188576" y="334620"/>
                    <a:pt x="151685" y="332213"/>
                  </a:cubicBezTo>
                  <a:cubicBezTo>
                    <a:pt x="114769" y="329806"/>
                    <a:pt x="2476" y="243522"/>
                    <a:pt x="71" y="228073"/>
                  </a:cubicBezTo>
                  <a:cubicBezTo>
                    <a:pt x="-2335" y="212599"/>
                    <a:pt x="57310" y="10679"/>
                    <a:pt x="64526" y="4269"/>
                  </a:cubicBezTo>
                  <a:cubicBezTo>
                    <a:pt x="71742" y="-2166"/>
                    <a:pt x="84284" y="40030"/>
                    <a:pt x="84284" y="40030"/>
                  </a:cubicBezTo>
                  <a:cubicBezTo>
                    <a:pt x="84284" y="40030"/>
                    <a:pt x="154090" y="-4107"/>
                    <a:pt x="224681" y="41651"/>
                  </a:cubicBezTo>
                  <a:cubicBezTo>
                    <a:pt x="224681" y="41651"/>
                    <a:pt x="245250" y="-20022"/>
                    <a:pt x="251681" y="6725"/>
                  </a:cubicBezTo>
                </a:path>
              </a:pathLst>
            </a:custGeom>
            <a:solidFill>
              <a:srgbClr val="A52721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84" name="Forma libre: forma 183">
              <a:extLst>
                <a:ext uri="{FF2B5EF4-FFF2-40B4-BE49-F238E27FC236}">
                  <a16:creationId xmlns:a16="http://schemas.microsoft.com/office/drawing/2014/main" xmlns="" id="{6C90375B-2316-4297-B16D-47473FAB323D}"/>
                </a:ext>
              </a:extLst>
            </p:cNvPr>
            <p:cNvSpPr/>
            <p:nvPr/>
          </p:nvSpPr>
          <p:spPr>
            <a:xfrm>
              <a:off x="5788024" y="14170620"/>
              <a:ext cx="296060" cy="296605"/>
            </a:xfrm>
            <a:custGeom>
              <a:avLst/>
              <a:gdLst>
                <a:gd name="connsiteX0" fmla="*/ 152154 w 296060"/>
                <a:gd name="connsiteY0" fmla="*/ 296606 h 296605"/>
                <a:gd name="connsiteX1" fmla="*/ 296061 w 296060"/>
                <a:gd name="connsiteY1" fmla="*/ 193865 h 296605"/>
                <a:gd name="connsiteX2" fmla="*/ 291692 w 296060"/>
                <a:gd name="connsiteY2" fmla="*/ 189346 h 296605"/>
                <a:gd name="connsiteX3" fmla="*/ 152080 w 296060"/>
                <a:gd name="connsiteY3" fmla="*/ 290318 h 296605"/>
                <a:gd name="connsiteX4" fmla="*/ 151786 w 296060"/>
                <a:gd name="connsiteY4" fmla="*/ 290318 h 296605"/>
                <a:gd name="connsiteX5" fmla="*/ 4124 w 296060"/>
                <a:gd name="connsiteY5" fmla="*/ 192465 h 296605"/>
                <a:gd name="connsiteX6" fmla="*/ 0 w 296060"/>
                <a:gd name="connsiteY6" fmla="*/ 197206 h 296605"/>
                <a:gd name="connsiteX7" fmla="*/ 151835 w 296060"/>
                <a:gd name="connsiteY7" fmla="*/ 296606 h 296605"/>
                <a:gd name="connsiteX8" fmla="*/ 152154 w 296060"/>
                <a:gd name="connsiteY8" fmla="*/ 296606 h 296605"/>
                <a:gd name="connsiteX9" fmla="*/ 86815 w 296060"/>
                <a:gd name="connsiteY9" fmla="*/ 23876 h 296605"/>
                <a:gd name="connsiteX10" fmla="*/ 72506 w 296060"/>
                <a:gd name="connsiteY10" fmla="*/ 170925 h 296605"/>
                <a:gd name="connsiteX11" fmla="*/ 151418 w 296060"/>
                <a:gd name="connsiteY11" fmla="*/ 205974 h 296605"/>
                <a:gd name="connsiteX12" fmla="*/ 239190 w 296060"/>
                <a:gd name="connsiteY12" fmla="*/ 162476 h 296605"/>
                <a:gd name="connsiteX13" fmla="*/ 221984 w 296060"/>
                <a:gd name="connsiteY13" fmla="*/ 25423 h 296605"/>
                <a:gd name="connsiteX14" fmla="*/ 86815 w 296060"/>
                <a:gd name="connsiteY14" fmla="*/ 23876 h 296605"/>
                <a:gd name="connsiteX15" fmla="*/ 148080 w 296060"/>
                <a:gd name="connsiteY15" fmla="*/ 212287 h 296605"/>
                <a:gd name="connsiteX16" fmla="*/ 66492 w 296060"/>
                <a:gd name="connsiteY16" fmla="*/ 172792 h 296605"/>
                <a:gd name="connsiteX17" fmla="*/ 81219 w 296060"/>
                <a:gd name="connsiteY17" fmla="*/ 20732 h 296605"/>
                <a:gd name="connsiteX18" fmla="*/ 81612 w 296060"/>
                <a:gd name="connsiteY18" fmla="*/ 19602 h 296605"/>
                <a:gd name="connsiteX19" fmla="*/ 82643 w 296060"/>
                <a:gd name="connsiteY19" fmla="*/ 19012 h 296605"/>
                <a:gd name="connsiteX20" fmla="*/ 226353 w 296060"/>
                <a:gd name="connsiteY20" fmla="*/ 20756 h 296605"/>
                <a:gd name="connsiteX21" fmla="*/ 227163 w 296060"/>
                <a:gd name="connsiteY21" fmla="*/ 21321 h 296605"/>
                <a:gd name="connsiteX22" fmla="*/ 227507 w 296060"/>
                <a:gd name="connsiteY22" fmla="*/ 22230 h 296605"/>
                <a:gd name="connsiteX23" fmla="*/ 245277 w 296060"/>
                <a:gd name="connsiteY23" fmla="*/ 164072 h 296605"/>
                <a:gd name="connsiteX24" fmla="*/ 151565 w 296060"/>
                <a:gd name="connsiteY24" fmla="*/ 212262 h 296605"/>
                <a:gd name="connsiteX25" fmla="*/ 148080 w 296060"/>
                <a:gd name="connsiteY25" fmla="*/ 212287 h 296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96060" h="296605">
                  <a:moveTo>
                    <a:pt x="152154" y="296606"/>
                  </a:moveTo>
                  <a:cubicBezTo>
                    <a:pt x="189732" y="296041"/>
                    <a:pt x="291741" y="198041"/>
                    <a:pt x="296061" y="193865"/>
                  </a:cubicBezTo>
                  <a:lnTo>
                    <a:pt x="291692" y="189346"/>
                  </a:lnTo>
                  <a:cubicBezTo>
                    <a:pt x="290661" y="190353"/>
                    <a:pt x="187180" y="289778"/>
                    <a:pt x="152080" y="290318"/>
                  </a:cubicBezTo>
                  <a:cubicBezTo>
                    <a:pt x="151958" y="290318"/>
                    <a:pt x="151884" y="290318"/>
                    <a:pt x="151786" y="290318"/>
                  </a:cubicBezTo>
                  <a:cubicBezTo>
                    <a:pt x="116318" y="290318"/>
                    <a:pt x="5253" y="193448"/>
                    <a:pt x="4124" y="192465"/>
                  </a:cubicBezTo>
                  <a:lnTo>
                    <a:pt x="0" y="197206"/>
                  </a:lnTo>
                  <a:cubicBezTo>
                    <a:pt x="4639" y="201283"/>
                    <a:pt x="113987" y="296606"/>
                    <a:pt x="151835" y="296606"/>
                  </a:cubicBezTo>
                  <a:cubicBezTo>
                    <a:pt x="151933" y="296606"/>
                    <a:pt x="152056" y="296606"/>
                    <a:pt x="152154" y="296606"/>
                  </a:cubicBezTo>
                  <a:close/>
                  <a:moveTo>
                    <a:pt x="86815" y="23876"/>
                  </a:moveTo>
                  <a:cubicBezTo>
                    <a:pt x="83330" y="34732"/>
                    <a:pt x="56871" y="120599"/>
                    <a:pt x="72506" y="170925"/>
                  </a:cubicBezTo>
                  <a:cubicBezTo>
                    <a:pt x="80876" y="197918"/>
                    <a:pt x="120319" y="206662"/>
                    <a:pt x="151418" y="205974"/>
                  </a:cubicBezTo>
                  <a:cubicBezTo>
                    <a:pt x="188431" y="205139"/>
                    <a:pt x="231680" y="191164"/>
                    <a:pt x="239190" y="162476"/>
                  </a:cubicBezTo>
                  <a:cubicBezTo>
                    <a:pt x="252395" y="112076"/>
                    <a:pt x="225421" y="34904"/>
                    <a:pt x="221984" y="25423"/>
                  </a:cubicBezTo>
                  <a:cubicBezTo>
                    <a:pt x="214375" y="20634"/>
                    <a:pt x="154437" y="-14170"/>
                    <a:pt x="86815" y="23876"/>
                  </a:cubicBezTo>
                  <a:close/>
                  <a:moveTo>
                    <a:pt x="148080" y="212287"/>
                  </a:moveTo>
                  <a:cubicBezTo>
                    <a:pt x="115312" y="212287"/>
                    <a:pt x="75574" y="202069"/>
                    <a:pt x="66492" y="172792"/>
                  </a:cubicBezTo>
                  <a:cubicBezTo>
                    <a:pt x="49286" y="117332"/>
                    <a:pt x="79918" y="24662"/>
                    <a:pt x="81219" y="20732"/>
                  </a:cubicBezTo>
                  <a:lnTo>
                    <a:pt x="81612" y="19602"/>
                  </a:lnTo>
                  <a:lnTo>
                    <a:pt x="82643" y="19012"/>
                  </a:lnTo>
                  <a:cubicBezTo>
                    <a:pt x="158609" y="-24535"/>
                    <a:pt x="225691" y="20290"/>
                    <a:pt x="226353" y="20756"/>
                  </a:cubicBezTo>
                  <a:lnTo>
                    <a:pt x="227163" y="21321"/>
                  </a:lnTo>
                  <a:lnTo>
                    <a:pt x="227507" y="22230"/>
                  </a:lnTo>
                  <a:cubicBezTo>
                    <a:pt x="228832" y="25742"/>
                    <a:pt x="259784" y="108613"/>
                    <a:pt x="245277" y="164072"/>
                  </a:cubicBezTo>
                  <a:cubicBezTo>
                    <a:pt x="236932" y="195904"/>
                    <a:pt x="190861" y="211378"/>
                    <a:pt x="151565" y="212262"/>
                  </a:cubicBezTo>
                  <a:cubicBezTo>
                    <a:pt x="150411" y="212287"/>
                    <a:pt x="149258" y="212287"/>
                    <a:pt x="148080" y="212287"/>
                  </a:cubicBezTo>
                </a:path>
              </a:pathLst>
            </a:custGeom>
            <a:solidFill>
              <a:srgbClr val="100F0D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85" name="Forma libre: forma 184">
              <a:extLst>
                <a:ext uri="{FF2B5EF4-FFF2-40B4-BE49-F238E27FC236}">
                  <a16:creationId xmlns:a16="http://schemas.microsoft.com/office/drawing/2014/main" xmlns="" id="{D387FAD3-44CC-480C-859D-92C3BB7807A1}"/>
                </a:ext>
              </a:extLst>
            </p:cNvPr>
            <p:cNvSpPr/>
            <p:nvPr/>
          </p:nvSpPr>
          <p:spPr>
            <a:xfrm>
              <a:off x="5784857" y="14151929"/>
              <a:ext cx="90448" cy="228545"/>
            </a:xfrm>
            <a:custGeom>
              <a:avLst/>
              <a:gdLst>
                <a:gd name="connsiteX0" fmla="*/ 1 w 90448"/>
                <a:gd name="connsiteY0" fmla="*/ 228546 h 228545"/>
                <a:gd name="connsiteX1" fmla="*/ 30755 w 90448"/>
                <a:gd name="connsiteY1" fmla="*/ 111461 h 228545"/>
                <a:gd name="connsiteX2" fmla="*/ 70690 w 90448"/>
                <a:gd name="connsiteY2" fmla="*/ 124 h 228545"/>
                <a:gd name="connsiteX3" fmla="*/ 75820 w 90448"/>
                <a:gd name="connsiteY3" fmla="*/ 1254 h 228545"/>
                <a:gd name="connsiteX4" fmla="*/ 90449 w 90448"/>
                <a:gd name="connsiteY4" fmla="*/ 39865 h 228545"/>
                <a:gd name="connsiteX5" fmla="*/ 84288 w 90448"/>
                <a:gd name="connsiteY5" fmla="*/ 40994 h 228545"/>
                <a:gd name="connsiteX6" fmla="*/ 72384 w 90448"/>
                <a:gd name="connsiteY6" fmla="*/ 6437 h 228545"/>
                <a:gd name="connsiteX7" fmla="*/ 6284 w 90448"/>
                <a:gd name="connsiteY7" fmla="*/ 228423 h 228545"/>
                <a:gd name="connsiteX8" fmla="*/ 1 w 90448"/>
                <a:gd name="connsiteY8" fmla="*/ 228546 h 228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448" h="228545">
                  <a:moveTo>
                    <a:pt x="1" y="228546"/>
                  </a:moveTo>
                  <a:cubicBezTo>
                    <a:pt x="-122" y="222012"/>
                    <a:pt x="15808" y="162721"/>
                    <a:pt x="30755" y="111461"/>
                  </a:cubicBezTo>
                  <a:cubicBezTo>
                    <a:pt x="62738" y="1794"/>
                    <a:pt x="67892" y="714"/>
                    <a:pt x="70690" y="124"/>
                  </a:cubicBezTo>
                  <a:cubicBezTo>
                    <a:pt x="71893" y="-121"/>
                    <a:pt x="73758" y="-121"/>
                    <a:pt x="75820" y="1254"/>
                  </a:cubicBezTo>
                  <a:cubicBezTo>
                    <a:pt x="84165" y="6879"/>
                    <a:pt x="89467" y="34412"/>
                    <a:pt x="90449" y="39865"/>
                  </a:cubicBezTo>
                  <a:lnTo>
                    <a:pt x="84288" y="40994"/>
                  </a:lnTo>
                  <a:cubicBezTo>
                    <a:pt x="80999" y="22745"/>
                    <a:pt x="75378" y="8058"/>
                    <a:pt x="72384" y="6437"/>
                  </a:cubicBezTo>
                  <a:cubicBezTo>
                    <a:pt x="61167" y="21370"/>
                    <a:pt x="6137" y="217247"/>
                    <a:pt x="6284" y="228423"/>
                  </a:cubicBezTo>
                  <a:lnTo>
                    <a:pt x="1" y="228546"/>
                  </a:lnTo>
                </a:path>
              </a:pathLst>
            </a:custGeom>
            <a:solidFill>
              <a:srgbClr val="100F0D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86" name="Forma libre: forma 185">
              <a:extLst>
                <a:ext uri="{FF2B5EF4-FFF2-40B4-BE49-F238E27FC236}">
                  <a16:creationId xmlns:a16="http://schemas.microsoft.com/office/drawing/2014/main" xmlns="" id="{B4D6F529-9FD3-4B69-A82C-67624BFD3910}"/>
                </a:ext>
              </a:extLst>
            </p:cNvPr>
            <p:cNvSpPr/>
            <p:nvPr/>
          </p:nvSpPr>
          <p:spPr>
            <a:xfrm>
              <a:off x="5688077" y="12194379"/>
              <a:ext cx="357651" cy="351012"/>
            </a:xfrm>
            <a:custGeom>
              <a:avLst/>
              <a:gdLst>
                <a:gd name="connsiteX0" fmla="*/ 13868 w 357651"/>
                <a:gd name="connsiteY0" fmla="*/ 243310 h 351012"/>
                <a:gd name="connsiteX1" fmla="*/ 55005 w 357651"/>
                <a:gd name="connsiteY1" fmla="*/ 221672 h 351012"/>
                <a:gd name="connsiteX2" fmla="*/ 35492 w 357651"/>
                <a:gd name="connsiteY2" fmla="*/ 137475 h 351012"/>
                <a:gd name="connsiteX3" fmla="*/ 712 w 357651"/>
                <a:gd name="connsiteY3" fmla="*/ 49717 h 351012"/>
                <a:gd name="connsiteX4" fmla="*/ 65437 w 357651"/>
                <a:gd name="connsiteY4" fmla="*/ 73812 h 351012"/>
                <a:gd name="connsiteX5" fmla="*/ 109814 w 357651"/>
                <a:gd name="connsiteY5" fmla="*/ 128928 h 351012"/>
                <a:gd name="connsiteX6" fmla="*/ 285212 w 357651"/>
                <a:gd name="connsiteY6" fmla="*/ 1577 h 351012"/>
                <a:gd name="connsiteX7" fmla="*/ 274535 w 357651"/>
                <a:gd name="connsiteY7" fmla="*/ 49201 h 351012"/>
                <a:gd name="connsiteX8" fmla="*/ 347237 w 357651"/>
                <a:gd name="connsiteY8" fmla="*/ 12801 h 351012"/>
                <a:gd name="connsiteX9" fmla="*/ 290563 w 357651"/>
                <a:gd name="connsiteY9" fmla="*/ 83980 h 351012"/>
                <a:gd name="connsiteX10" fmla="*/ 354748 w 357651"/>
                <a:gd name="connsiteY10" fmla="*/ 54015 h 351012"/>
                <a:gd name="connsiteX11" fmla="*/ 275590 w 357651"/>
                <a:gd name="connsiteY11" fmla="*/ 139096 h 351012"/>
                <a:gd name="connsiteX12" fmla="*/ 332264 w 357651"/>
                <a:gd name="connsiteY12" fmla="*/ 108591 h 351012"/>
                <a:gd name="connsiteX13" fmla="*/ 278806 w 357651"/>
                <a:gd name="connsiteY13" fmla="*/ 185640 h 351012"/>
                <a:gd name="connsiteX14" fmla="*/ 55005 w 357651"/>
                <a:gd name="connsiteY14" fmla="*/ 351012 h 351012"/>
                <a:gd name="connsiteX15" fmla="*/ 13868 w 357651"/>
                <a:gd name="connsiteY15" fmla="*/ 243310 h 351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7651" h="351012">
                  <a:moveTo>
                    <a:pt x="13868" y="243310"/>
                  </a:moveTo>
                  <a:lnTo>
                    <a:pt x="55005" y="221672"/>
                  </a:lnTo>
                  <a:cubicBezTo>
                    <a:pt x="55005" y="221672"/>
                    <a:pt x="44058" y="197430"/>
                    <a:pt x="35492" y="137475"/>
                  </a:cubicBezTo>
                  <a:cubicBezTo>
                    <a:pt x="26926" y="77545"/>
                    <a:pt x="-5155" y="62022"/>
                    <a:pt x="712" y="49717"/>
                  </a:cubicBezTo>
                  <a:cubicBezTo>
                    <a:pt x="6602" y="37412"/>
                    <a:pt x="52060" y="31542"/>
                    <a:pt x="65437" y="73812"/>
                  </a:cubicBezTo>
                  <a:cubicBezTo>
                    <a:pt x="78789" y="116082"/>
                    <a:pt x="93246" y="133201"/>
                    <a:pt x="109814" y="128928"/>
                  </a:cubicBezTo>
                  <a:cubicBezTo>
                    <a:pt x="126382" y="124654"/>
                    <a:pt x="238699" y="11720"/>
                    <a:pt x="285212" y="1577"/>
                  </a:cubicBezTo>
                  <a:cubicBezTo>
                    <a:pt x="331749" y="-8592"/>
                    <a:pt x="293238" y="33138"/>
                    <a:pt x="274535" y="49201"/>
                  </a:cubicBezTo>
                  <a:cubicBezTo>
                    <a:pt x="274535" y="49201"/>
                    <a:pt x="329074" y="6391"/>
                    <a:pt x="347237" y="12801"/>
                  </a:cubicBezTo>
                  <a:cubicBezTo>
                    <a:pt x="365425" y="19212"/>
                    <a:pt x="322643" y="64184"/>
                    <a:pt x="290563" y="83980"/>
                  </a:cubicBezTo>
                  <a:cubicBezTo>
                    <a:pt x="290563" y="83980"/>
                    <a:pt x="344046" y="49717"/>
                    <a:pt x="354748" y="54015"/>
                  </a:cubicBezTo>
                  <a:cubicBezTo>
                    <a:pt x="365425" y="58289"/>
                    <a:pt x="348317" y="88794"/>
                    <a:pt x="275590" y="139096"/>
                  </a:cubicBezTo>
                  <a:cubicBezTo>
                    <a:pt x="275590" y="139096"/>
                    <a:pt x="319354" y="113749"/>
                    <a:pt x="332264" y="108591"/>
                  </a:cubicBezTo>
                  <a:cubicBezTo>
                    <a:pt x="367585" y="94493"/>
                    <a:pt x="368100" y="121436"/>
                    <a:pt x="278806" y="185640"/>
                  </a:cubicBezTo>
                  <a:cubicBezTo>
                    <a:pt x="189487" y="249868"/>
                    <a:pt x="55005" y="351012"/>
                    <a:pt x="55005" y="351012"/>
                  </a:cubicBezTo>
                  <a:lnTo>
                    <a:pt x="13868" y="243310"/>
                  </a:lnTo>
                </a:path>
              </a:pathLst>
            </a:custGeom>
            <a:solidFill>
              <a:srgbClr val="E2A091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87" name="Forma libre: forma 186">
              <a:extLst>
                <a:ext uri="{FF2B5EF4-FFF2-40B4-BE49-F238E27FC236}">
                  <a16:creationId xmlns:a16="http://schemas.microsoft.com/office/drawing/2014/main" xmlns="" id="{23A9CAD8-4FFB-4FB2-8B45-860B243646EE}"/>
                </a:ext>
              </a:extLst>
            </p:cNvPr>
            <p:cNvSpPr/>
            <p:nvPr/>
          </p:nvSpPr>
          <p:spPr>
            <a:xfrm>
              <a:off x="5684494" y="12200487"/>
              <a:ext cx="363853" cy="347237"/>
            </a:xfrm>
            <a:custGeom>
              <a:avLst/>
              <a:gdLst>
                <a:gd name="connsiteX0" fmla="*/ 356024 w 363853"/>
                <a:gd name="connsiteY0" fmla="*/ 110563 h 347237"/>
                <a:gd name="connsiteX1" fmla="*/ 356073 w 363853"/>
                <a:gd name="connsiteY1" fmla="*/ 109507 h 347237"/>
                <a:gd name="connsiteX2" fmla="*/ 338597 w 363853"/>
                <a:gd name="connsiteY2" fmla="*/ 130483 h 347237"/>
                <a:gd name="connsiteX3" fmla="*/ 356024 w 363853"/>
                <a:gd name="connsiteY3" fmla="*/ 110563 h 347237"/>
                <a:gd name="connsiteX4" fmla="*/ 335308 w 363853"/>
                <a:gd name="connsiteY4" fmla="*/ 83374 h 347237"/>
                <a:gd name="connsiteX5" fmla="*/ 354699 w 363853"/>
                <a:gd name="connsiteY5" fmla="*/ 61146 h 347237"/>
                <a:gd name="connsiteX6" fmla="*/ 328509 w 363853"/>
                <a:gd name="connsiteY6" fmla="*/ 77749 h 347237"/>
                <a:gd name="connsiteX7" fmla="*/ 329957 w 363853"/>
                <a:gd name="connsiteY7" fmla="*/ 83104 h 347237"/>
                <a:gd name="connsiteX8" fmla="*/ 335308 w 363853"/>
                <a:gd name="connsiteY8" fmla="*/ 83374 h 347237"/>
                <a:gd name="connsiteX9" fmla="*/ 360540 w 363853"/>
                <a:gd name="connsiteY9" fmla="*/ 101427 h 347237"/>
                <a:gd name="connsiteX10" fmla="*/ 362136 w 363853"/>
                <a:gd name="connsiteY10" fmla="*/ 111988 h 347237"/>
                <a:gd name="connsiteX11" fmla="*/ 337296 w 363853"/>
                <a:gd name="connsiteY11" fmla="*/ 138981 h 347237"/>
                <a:gd name="connsiteX12" fmla="*/ 146607 w 363853"/>
                <a:gd name="connsiteY12" fmla="*/ 283058 h 347237"/>
                <a:gd name="connsiteX13" fmla="*/ 60675 w 363853"/>
                <a:gd name="connsiteY13" fmla="*/ 347238 h 347237"/>
                <a:gd name="connsiteX14" fmla="*/ 56502 w 363853"/>
                <a:gd name="connsiteY14" fmla="*/ 342546 h 347237"/>
                <a:gd name="connsiteX15" fmla="*/ 143318 w 363853"/>
                <a:gd name="connsiteY15" fmla="*/ 277704 h 347237"/>
                <a:gd name="connsiteX16" fmla="*/ 332216 w 363853"/>
                <a:gd name="connsiteY16" fmla="*/ 134977 h 347237"/>
                <a:gd name="connsiteX17" fmla="*/ 354110 w 363853"/>
                <a:gd name="connsiteY17" fmla="*/ 103588 h 347237"/>
                <a:gd name="connsiteX18" fmla="*/ 303547 w 363853"/>
                <a:gd name="connsiteY18" fmla="*/ 120363 h 347237"/>
                <a:gd name="connsiteX19" fmla="*/ 249499 w 363853"/>
                <a:gd name="connsiteY19" fmla="*/ 163321 h 347237"/>
                <a:gd name="connsiteX20" fmla="*/ 245744 w 363853"/>
                <a:gd name="connsiteY20" fmla="*/ 158286 h 347237"/>
                <a:gd name="connsiteX21" fmla="*/ 328853 w 363853"/>
                <a:gd name="connsiteY21" fmla="*/ 89563 h 347237"/>
                <a:gd name="connsiteX22" fmla="*/ 325858 w 363853"/>
                <a:gd name="connsiteY22" fmla="*/ 87869 h 347237"/>
                <a:gd name="connsiteX23" fmla="*/ 322324 w 363853"/>
                <a:gd name="connsiteY23" fmla="*/ 76349 h 347237"/>
                <a:gd name="connsiteX24" fmla="*/ 322668 w 363853"/>
                <a:gd name="connsiteY24" fmla="*/ 75318 h 347237"/>
                <a:gd name="connsiteX25" fmla="*/ 357669 w 363853"/>
                <a:gd name="connsiteY25" fmla="*/ 54932 h 347237"/>
                <a:gd name="connsiteX26" fmla="*/ 357742 w 363853"/>
                <a:gd name="connsiteY26" fmla="*/ 54735 h 347237"/>
                <a:gd name="connsiteX27" fmla="*/ 358871 w 363853"/>
                <a:gd name="connsiteY27" fmla="*/ 55005 h 347237"/>
                <a:gd name="connsiteX28" fmla="*/ 360369 w 363853"/>
                <a:gd name="connsiteY28" fmla="*/ 55177 h 347237"/>
                <a:gd name="connsiteX29" fmla="*/ 360320 w 363853"/>
                <a:gd name="connsiteY29" fmla="*/ 55349 h 347237"/>
                <a:gd name="connsiteX30" fmla="*/ 363854 w 363853"/>
                <a:gd name="connsiteY30" fmla="*/ 56209 h 347237"/>
                <a:gd name="connsiteX31" fmla="*/ 323723 w 363853"/>
                <a:gd name="connsiteY31" fmla="*/ 102802 h 347237"/>
                <a:gd name="connsiteX32" fmla="*/ 360540 w 363853"/>
                <a:gd name="connsiteY32" fmla="*/ 101427 h 347237"/>
                <a:gd name="connsiteX33" fmla="*/ 24741 w 363853"/>
                <a:gd name="connsiteY33" fmla="*/ 82465 h 347237"/>
                <a:gd name="connsiteX34" fmla="*/ 39419 w 363853"/>
                <a:gd name="connsiteY34" fmla="*/ 64707 h 347237"/>
                <a:gd name="connsiteX35" fmla="*/ 33504 w 363853"/>
                <a:gd name="connsiteY35" fmla="*/ 55276 h 347237"/>
                <a:gd name="connsiteX36" fmla="*/ 7854 w 363853"/>
                <a:gd name="connsiteY36" fmla="*/ 49651 h 347237"/>
                <a:gd name="connsiteX37" fmla="*/ 53115 w 363853"/>
                <a:gd name="connsiteY37" fmla="*/ 224651 h 347237"/>
                <a:gd name="connsiteX38" fmla="*/ 55275 w 363853"/>
                <a:gd name="connsiteY38" fmla="*/ 215809 h 347237"/>
                <a:gd name="connsiteX39" fmla="*/ 38020 w 363853"/>
                <a:gd name="connsiteY39" fmla="*/ 145048 h 347237"/>
                <a:gd name="connsiteX40" fmla="*/ 22655 w 363853"/>
                <a:gd name="connsiteY40" fmla="*/ 87181 h 347237"/>
                <a:gd name="connsiteX41" fmla="*/ 21845 w 363853"/>
                <a:gd name="connsiteY41" fmla="*/ 85634 h 347237"/>
                <a:gd name="connsiteX42" fmla="*/ 19832 w 363853"/>
                <a:gd name="connsiteY42" fmla="*/ 86665 h 347237"/>
                <a:gd name="connsiteX43" fmla="*/ 0 w 363853"/>
                <a:gd name="connsiteY43" fmla="*/ 48128 h 347237"/>
                <a:gd name="connsiteX44" fmla="*/ 1571 w 363853"/>
                <a:gd name="connsiteY44" fmla="*/ 46507 h 347237"/>
                <a:gd name="connsiteX45" fmla="*/ 37161 w 363853"/>
                <a:gd name="connsiteY45" fmla="*/ 50167 h 347237"/>
                <a:gd name="connsiteX46" fmla="*/ 45703 w 363853"/>
                <a:gd name="connsiteY46" fmla="*/ 65002 h 347237"/>
                <a:gd name="connsiteX47" fmla="*/ 29478 w 363853"/>
                <a:gd name="connsiteY47" fmla="*/ 86862 h 347237"/>
                <a:gd name="connsiteX48" fmla="*/ 44304 w 363853"/>
                <a:gd name="connsiteY48" fmla="*/ 144974 h 347237"/>
                <a:gd name="connsiteX49" fmla="*/ 61485 w 363853"/>
                <a:gd name="connsiteY49" fmla="*/ 214336 h 347237"/>
                <a:gd name="connsiteX50" fmla="*/ 61878 w 363853"/>
                <a:gd name="connsiteY50" fmla="*/ 215293 h 347237"/>
                <a:gd name="connsiteX51" fmla="*/ 59227 w 363853"/>
                <a:gd name="connsiteY51" fmla="*/ 226150 h 347237"/>
                <a:gd name="connsiteX52" fmla="*/ 186321 w 363853"/>
                <a:gd name="connsiteY52" fmla="*/ 125177 h 347237"/>
                <a:gd name="connsiteX53" fmla="*/ 183792 w 363853"/>
                <a:gd name="connsiteY53" fmla="*/ 119406 h 347237"/>
                <a:gd name="connsiteX54" fmla="*/ 171495 w 363853"/>
                <a:gd name="connsiteY54" fmla="*/ 124760 h 347237"/>
                <a:gd name="connsiteX55" fmla="*/ 173999 w 363853"/>
                <a:gd name="connsiteY55" fmla="*/ 130507 h 347237"/>
                <a:gd name="connsiteX56" fmla="*/ 291839 w 363853"/>
                <a:gd name="connsiteY56" fmla="*/ 9223 h 347237"/>
                <a:gd name="connsiteX57" fmla="*/ 309143 w 363853"/>
                <a:gd name="connsiteY57" fmla="*/ 7332 h 347237"/>
                <a:gd name="connsiteX58" fmla="*/ 311230 w 363853"/>
                <a:gd name="connsiteY58" fmla="*/ 1388 h 347237"/>
                <a:gd name="connsiteX59" fmla="*/ 288403 w 363853"/>
                <a:gd name="connsiteY59" fmla="*/ 3942 h 347237"/>
                <a:gd name="connsiteX60" fmla="*/ 274977 w 363853"/>
                <a:gd name="connsiteY60" fmla="*/ 34472 h 347237"/>
                <a:gd name="connsiteX61" fmla="*/ 281236 w 363853"/>
                <a:gd name="connsiteY61" fmla="*/ 34840 h 347237"/>
                <a:gd name="connsiteX62" fmla="*/ 291839 w 363853"/>
                <a:gd name="connsiteY62" fmla="*/ 9223 h 347237"/>
                <a:gd name="connsiteX63" fmla="*/ 284623 w 363853"/>
                <a:gd name="connsiteY63" fmla="*/ 86002 h 347237"/>
                <a:gd name="connsiteX64" fmla="*/ 225936 w 363853"/>
                <a:gd name="connsiteY64" fmla="*/ 139006 h 347237"/>
                <a:gd name="connsiteX65" fmla="*/ 230796 w 363853"/>
                <a:gd name="connsiteY65" fmla="*/ 143034 h 347237"/>
                <a:gd name="connsiteX66" fmla="*/ 288697 w 363853"/>
                <a:gd name="connsiteY66" fmla="*/ 90767 h 347237"/>
                <a:gd name="connsiteX67" fmla="*/ 356908 w 363853"/>
                <a:gd name="connsiteY67" fmla="*/ 19170 h 347237"/>
                <a:gd name="connsiteX68" fmla="*/ 357890 w 363853"/>
                <a:gd name="connsiteY68" fmla="*/ 17549 h 347237"/>
                <a:gd name="connsiteX69" fmla="*/ 356932 w 363853"/>
                <a:gd name="connsiteY69" fmla="*/ 15904 h 347237"/>
                <a:gd name="connsiteX70" fmla="*/ 347949 w 363853"/>
                <a:gd name="connsiteY70" fmla="*/ 9788 h 347237"/>
                <a:gd name="connsiteX71" fmla="*/ 329786 w 363853"/>
                <a:gd name="connsiteY71" fmla="*/ 14921 h 347237"/>
                <a:gd name="connsiteX72" fmla="*/ 322839 w 363853"/>
                <a:gd name="connsiteY72" fmla="*/ 44862 h 347237"/>
                <a:gd name="connsiteX73" fmla="*/ 328043 w 363853"/>
                <a:gd name="connsiteY73" fmla="*/ 41325 h 347237"/>
                <a:gd name="connsiteX74" fmla="*/ 333369 w 363853"/>
                <a:gd name="connsiteY74" fmla="*/ 20104 h 347237"/>
                <a:gd name="connsiteX75" fmla="*/ 346501 w 363853"/>
                <a:gd name="connsiteY75" fmla="*/ 15904 h 347237"/>
                <a:gd name="connsiteX76" fmla="*/ 350281 w 363853"/>
                <a:gd name="connsiteY76" fmla="*/ 17770 h 347237"/>
                <a:gd name="connsiteX77" fmla="*/ 284623 w 363853"/>
                <a:gd name="connsiteY77" fmla="*/ 86002 h 347237"/>
                <a:gd name="connsiteX78" fmla="*/ 205711 w 363853"/>
                <a:gd name="connsiteY78" fmla="*/ 114591 h 347237"/>
                <a:gd name="connsiteX79" fmla="*/ 200778 w 363853"/>
                <a:gd name="connsiteY79" fmla="*/ 110686 h 347237"/>
                <a:gd name="connsiteX80" fmla="*/ 287421 w 363853"/>
                <a:gd name="connsiteY80" fmla="*/ 32286 h 347237"/>
                <a:gd name="connsiteX81" fmla="*/ 291545 w 363853"/>
                <a:gd name="connsiteY81" fmla="*/ 37026 h 347237"/>
                <a:gd name="connsiteX82" fmla="*/ 205711 w 363853"/>
                <a:gd name="connsiteY82" fmla="*/ 114591 h 34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363853" h="347237">
                  <a:moveTo>
                    <a:pt x="356024" y="110563"/>
                  </a:moveTo>
                  <a:cubicBezTo>
                    <a:pt x="356098" y="110170"/>
                    <a:pt x="356024" y="109876"/>
                    <a:pt x="356073" y="109507"/>
                  </a:cubicBezTo>
                  <a:cubicBezTo>
                    <a:pt x="351140" y="110858"/>
                    <a:pt x="339677" y="115623"/>
                    <a:pt x="338597" y="130483"/>
                  </a:cubicBezTo>
                  <a:cubicBezTo>
                    <a:pt x="345151" y="125669"/>
                    <a:pt x="354355" y="117637"/>
                    <a:pt x="356024" y="110563"/>
                  </a:cubicBezTo>
                  <a:close/>
                  <a:moveTo>
                    <a:pt x="335308" y="83374"/>
                  </a:moveTo>
                  <a:cubicBezTo>
                    <a:pt x="343948" y="74851"/>
                    <a:pt x="350870" y="67139"/>
                    <a:pt x="354699" y="61146"/>
                  </a:cubicBezTo>
                  <a:cubicBezTo>
                    <a:pt x="348194" y="61367"/>
                    <a:pt x="336241" y="63798"/>
                    <a:pt x="328509" y="77749"/>
                  </a:cubicBezTo>
                  <a:cubicBezTo>
                    <a:pt x="328411" y="79125"/>
                    <a:pt x="328558" y="81925"/>
                    <a:pt x="329957" y="83104"/>
                  </a:cubicBezTo>
                  <a:cubicBezTo>
                    <a:pt x="331185" y="84135"/>
                    <a:pt x="333418" y="83865"/>
                    <a:pt x="335308" y="83374"/>
                  </a:cubicBezTo>
                  <a:close/>
                  <a:moveTo>
                    <a:pt x="360540" y="101427"/>
                  </a:moveTo>
                  <a:cubicBezTo>
                    <a:pt x="362504" y="104595"/>
                    <a:pt x="363044" y="108156"/>
                    <a:pt x="362136" y="111988"/>
                  </a:cubicBezTo>
                  <a:cubicBezTo>
                    <a:pt x="359043" y="125153"/>
                    <a:pt x="339088" y="137851"/>
                    <a:pt x="337296" y="138981"/>
                  </a:cubicBezTo>
                  <a:cubicBezTo>
                    <a:pt x="333369" y="142125"/>
                    <a:pt x="191328" y="255378"/>
                    <a:pt x="146607" y="283058"/>
                  </a:cubicBezTo>
                  <a:cubicBezTo>
                    <a:pt x="101886" y="310715"/>
                    <a:pt x="61068" y="346869"/>
                    <a:pt x="60675" y="347238"/>
                  </a:cubicBezTo>
                  <a:lnTo>
                    <a:pt x="56502" y="342546"/>
                  </a:lnTo>
                  <a:cubicBezTo>
                    <a:pt x="56895" y="342178"/>
                    <a:pt x="98131" y="305655"/>
                    <a:pt x="143318" y="277704"/>
                  </a:cubicBezTo>
                  <a:cubicBezTo>
                    <a:pt x="185805" y="251399"/>
                    <a:pt x="317685" y="146570"/>
                    <a:pt x="332216" y="134977"/>
                  </a:cubicBezTo>
                  <a:cubicBezTo>
                    <a:pt x="331013" y="112872"/>
                    <a:pt x="347016" y="105700"/>
                    <a:pt x="354110" y="103588"/>
                  </a:cubicBezTo>
                  <a:cubicBezTo>
                    <a:pt x="347090" y="98381"/>
                    <a:pt x="320557" y="110048"/>
                    <a:pt x="303547" y="120363"/>
                  </a:cubicBezTo>
                  <a:cubicBezTo>
                    <a:pt x="277137" y="142592"/>
                    <a:pt x="251635" y="161725"/>
                    <a:pt x="249499" y="163321"/>
                  </a:cubicBezTo>
                  <a:lnTo>
                    <a:pt x="245744" y="158286"/>
                  </a:lnTo>
                  <a:cubicBezTo>
                    <a:pt x="264398" y="144335"/>
                    <a:pt x="302295" y="114567"/>
                    <a:pt x="328853" y="89563"/>
                  </a:cubicBezTo>
                  <a:cubicBezTo>
                    <a:pt x="327748" y="89195"/>
                    <a:pt x="326742" y="88630"/>
                    <a:pt x="325858" y="87869"/>
                  </a:cubicBezTo>
                  <a:cubicBezTo>
                    <a:pt x="321391" y="84037"/>
                    <a:pt x="322226" y="77135"/>
                    <a:pt x="322324" y="76349"/>
                  </a:cubicBezTo>
                  <a:lnTo>
                    <a:pt x="322668" y="75318"/>
                  </a:lnTo>
                  <a:cubicBezTo>
                    <a:pt x="333099" y="55840"/>
                    <a:pt x="350968" y="54637"/>
                    <a:pt x="357669" y="54932"/>
                  </a:cubicBezTo>
                  <a:cubicBezTo>
                    <a:pt x="357693" y="54858"/>
                    <a:pt x="357742" y="54784"/>
                    <a:pt x="357742" y="54735"/>
                  </a:cubicBezTo>
                  <a:lnTo>
                    <a:pt x="358871" y="55005"/>
                  </a:lnTo>
                  <a:cubicBezTo>
                    <a:pt x="359780" y="55079"/>
                    <a:pt x="360320" y="55153"/>
                    <a:pt x="360369" y="55177"/>
                  </a:cubicBezTo>
                  <a:lnTo>
                    <a:pt x="360320" y="55349"/>
                  </a:lnTo>
                  <a:lnTo>
                    <a:pt x="363854" y="56209"/>
                  </a:lnTo>
                  <a:cubicBezTo>
                    <a:pt x="361424" y="66353"/>
                    <a:pt x="344144" y="84405"/>
                    <a:pt x="323723" y="102802"/>
                  </a:cubicBezTo>
                  <a:cubicBezTo>
                    <a:pt x="338278" y="96514"/>
                    <a:pt x="354821" y="92167"/>
                    <a:pt x="360540" y="101427"/>
                  </a:cubicBezTo>
                  <a:close/>
                  <a:moveTo>
                    <a:pt x="24741" y="82465"/>
                  </a:moveTo>
                  <a:cubicBezTo>
                    <a:pt x="29429" y="79493"/>
                    <a:pt x="39100" y="71904"/>
                    <a:pt x="39419" y="64707"/>
                  </a:cubicBezTo>
                  <a:cubicBezTo>
                    <a:pt x="39591" y="61342"/>
                    <a:pt x="37627" y="58248"/>
                    <a:pt x="33504" y="55276"/>
                  </a:cubicBezTo>
                  <a:cubicBezTo>
                    <a:pt x="19734" y="45377"/>
                    <a:pt x="11291" y="47760"/>
                    <a:pt x="7854" y="49651"/>
                  </a:cubicBezTo>
                  <a:close/>
                  <a:moveTo>
                    <a:pt x="53115" y="224651"/>
                  </a:moveTo>
                  <a:lnTo>
                    <a:pt x="55275" y="215809"/>
                  </a:lnTo>
                  <a:cubicBezTo>
                    <a:pt x="52649" y="209251"/>
                    <a:pt x="38315" y="172483"/>
                    <a:pt x="38020" y="145048"/>
                  </a:cubicBezTo>
                  <a:cubicBezTo>
                    <a:pt x="37726" y="116802"/>
                    <a:pt x="22802" y="87451"/>
                    <a:pt x="22655" y="87181"/>
                  </a:cubicBezTo>
                  <a:lnTo>
                    <a:pt x="21845" y="85634"/>
                  </a:lnTo>
                  <a:lnTo>
                    <a:pt x="19832" y="86665"/>
                  </a:lnTo>
                  <a:lnTo>
                    <a:pt x="0" y="48128"/>
                  </a:lnTo>
                  <a:lnTo>
                    <a:pt x="1571" y="46507"/>
                  </a:lnTo>
                  <a:cubicBezTo>
                    <a:pt x="2086" y="45967"/>
                    <a:pt x="14359" y="33784"/>
                    <a:pt x="37161" y="50167"/>
                  </a:cubicBezTo>
                  <a:cubicBezTo>
                    <a:pt x="43076" y="54416"/>
                    <a:pt x="45973" y="59426"/>
                    <a:pt x="45703" y="65002"/>
                  </a:cubicBezTo>
                  <a:cubicBezTo>
                    <a:pt x="45236" y="74949"/>
                    <a:pt x="34461" y="83448"/>
                    <a:pt x="29478" y="86862"/>
                  </a:cubicBezTo>
                  <a:cubicBezTo>
                    <a:pt x="33234" y="94844"/>
                    <a:pt x="44034" y="119921"/>
                    <a:pt x="44304" y="144974"/>
                  </a:cubicBezTo>
                  <a:cubicBezTo>
                    <a:pt x="44598" y="173342"/>
                    <a:pt x="61313" y="213943"/>
                    <a:pt x="61485" y="214336"/>
                  </a:cubicBezTo>
                  <a:lnTo>
                    <a:pt x="61878" y="215293"/>
                  </a:lnTo>
                  <a:lnTo>
                    <a:pt x="59227" y="226150"/>
                  </a:lnTo>
                  <a:close/>
                  <a:moveTo>
                    <a:pt x="186321" y="125177"/>
                  </a:moveTo>
                  <a:lnTo>
                    <a:pt x="183792" y="119406"/>
                  </a:lnTo>
                  <a:lnTo>
                    <a:pt x="171495" y="124760"/>
                  </a:lnTo>
                  <a:lnTo>
                    <a:pt x="173999" y="130507"/>
                  </a:lnTo>
                  <a:close/>
                  <a:moveTo>
                    <a:pt x="291839" y="9223"/>
                  </a:moveTo>
                  <a:cubicBezTo>
                    <a:pt x="299497" y="4090"/>
                    <a:pt x="309070" y="7307"/>
                    <a:pt x="309143" y="7332"/>
                  </a:cubicBezTo>
                  <a:lnTo>
                    <a:pt x="311230" y="1388"/>
                  </a:lnTo>
                  <a:cubicBezTo>
                    <a:pt x="310739" y="1216"/>
                    <a:pt x="298712" y="-2910"/>
                    <a:pt x="288403" y="3942"/>
                  </a:cubicBezTo>
                  <a:cubicBezTo>
                    <a:pt x="280377" y="9297"/>
                    <a:pt x="275860" y="19563"/>
                    <a:pt x="274977" y="34472"/>
                  </a:cubicBezTo>
                  <a:lnTo>
                    <a:pt x="281236" y="34840"/>
                  </a:lnTo>
                  <a:cubicBezTo>
                    <a:pt x="281997" y="22044"/>
                    <a:pt x="285556" y="13423"/>
                    <a:pt x="291839" y="9223"/>
                  </a:cubicBezTo>
                  <a:close/>
                  <a:moveTo>
                    <a:pt x="284623" y="86002"/>
                  </a:moveTo>
                  <a:cubicBezTo>
                    <a:pt x="234183" y="129206"/>
                    <a:pt x="226255" y="138637"/>
                    <a:pt x="225936" y="139006"/>
                  </a:cubicBezTo>
                  <a:lnTo>
                    <a:pt x="230796" y="143034"/>
                  </a:lnTo>
                  <a:cubicBezTo>
                    <a:pt x="231115" y="142641"/>
                    <a:pt x="239190" y="133209"/>
                    <a:pt x="288697" y="90767"/>
                  </a:cubicBezTo>
                  <a:cubicBezTo>
                    <a:pt x="339309" y="47440"/>
                    <a:pt x="356221" y="20300"/>
                    <a:pt x="356908" y="19170"/>
                  </a:cubicBezTo>
                  <a:lnTo>
                    <a:pt x="357890" y="17549"/>
                  </a:lnTo>
                  <a:lnTo>
                    <a:pt x="356932" y="15904"/>
                  </a:lnTo>
                  <a:cubicBezTo>
                    <a:pt x="356638" y="15437"/>
                    <a:pt x="353913" y="11090"/>
                    <a:pt x="347949" y="9788"/>
                  </a:cubicBezTo>
                  <a:cubicBezTo>
                    <a:pt x="342524" y="8609"/>
                    <a:pt x="336413" y="10353"/>
                    <a:pt x="329786" y="14921"/>
                  </a:cubicBezTo>
                  <a:cubicBezTo>
                    <a:pt x="315083" y="25139"/>
                    <a:pt x="318814" y="38967"/>
                    <a:pt x="322839" y="44862"/>
                  </a:cubicBezTo>
                  <a:lnTo>
                    <a:pt x="328043" y="41325"/>
                  </a:lnTo>
                  <a:cubicBezTo>
                    <a:pt x="327208" y="40097"/>
                    <a:pt x="320385" y="29093"/>
                    <a:pt x="333369" y="20104"/>
                  </a:cubicBezTo>
                  <a:cubicBezTo>
                    <a:pt x="338376" y="16616"/>
                    <a:pt x="342917" y="15191"/>
                    <a:pt x="346501" y="15904"/>
                  </a:cubicBezTo>
                  <a:cubicBezTo>
                    <a:pt x="348219" y="16247"/>
                    <a:pt x="349471" y="17058"/>
                    <a:pt x="350281" y="17770"/>
                  </a:cubicBezTo>
                  <a:cubicBezTo>
                    <a:pt x="345543" y="24647"/>
                    <a:pt x="326914" y="49774"/>
                    <a:pt x="284623" y="86002"/>
                  </a:cubicBezTo>
                  <a:close/>
                  <a:moveTo>
                    <a:pt x="205711" y="114591"/>
                  </a:moveTo>
                  <a:lnTo>
                    <a:pt x="200778" y="110686"/>
                  </a:lnTo>
                  <a:cubicBezTo>
                    <a:pt x="208877" y="100420"/>
                    <a:pt x="284206" y="35062"/>
                    <a:pt x="287421" y="32286"/>
                  </a:cubicBezTo>
                  <a:lnTo>
                    <a:pt x="291545" y="37026"/>
                  </a:lnTo>
                  <a:cubicBezTo>
                    <a:pt x="264570" y="60433"/>
                    <a:pt x="211896" y="106732"/>
                    <a:pt x="205711" y="114591"/>
                  </a:cubicBezTo>
                </a:path>
              </a:pathLst>
            </a:custGeom>
            <a:solidFill>
              <a:srgbClr val="100F0D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88" name="Forma libre: forma 187">
              <a:extLst>
                <a:ext uri="{FF2B5EF4-FFF2-40B4-BE49-F238E27FC236}">
                  <a16:creationId xmlns:a16="http://schemas.microsoft.com/office/drawing/2014/main" xmlns="" id="{5E110C3A-107C-4B7C-A763-B50C9E0ED8CD}"/>
                </a:ext>
              </a:extLst>
            </p:cNvPr>
            <p:cNvSpPr/>
            <p:nvPr/>
          </p:nvSpPr>
          <p:spPr>
            <a:xfrm>
              <a:off x="5321645" y="11938650"/>
              <a:ext cx="1006039" cy="1019349"/>
            </a:xfrm>
            <a:custGeom>
              <a:avLst/>
              <a:gdLst>
                <a:gd name="connsiteX0" fmla="*/ 992942 w 1006039"/>
                <a:gd name="connsiteY0" fmla="*/ 767373 h 1019349"/>
                <a:gd name="connsiteX1" fmla="*/ 870708 w 1006039"/>
                <a:gd name="connsiteY1" fmla="*/ 924468 h 1019349"/>
                <a:gd name="connsiteX2" fmla="*/ 803381 w 1006039"/>
                <a:gd name="connsiteY2" fmla="*/ 788349 h 1019349"/>
                <a:gd name="connsiteX3" fmla="*/ 801000 w 1006039"/>
                <a:gd name="connsiteY3" fmla="*/ 794170 h 1019349"/>
                <a:gd name="connsiteX4" fmla="*/ 862903 w 1006039"/>
                <a:gd name="connsiteY4" fmla="*/ 930314 h 1019349"/>
                <a:gd name="connsiteX5" fmla="*/ 726678 w 1006039"/>
                <a:gd name="connsiteY5" fmla="*/ 1010704 h 1019349"/>
                <a:gd name="connsiteX6" fmla="*/ 692119 w 1006039"/>
                <a:gd name="connsiteY6" fmla="*/ 916388 h 1019349"/>
                <a:gd name="connsiteX7" fmla="*/ 691506 w 1006039"/>
                <a:gd name="connsiteY7" fmla="*/ 916117 h 1019349"/>
                <a:gd name="connsiteX8" fmla="*/ 740031 w 1006039"/>
                <a:gd name="connsiteY8" fmla="*/ 849163 h 1019349"/>
                <a:gd name="connsiteX9" fmla="*/ 821176 w 1006039"/>
                <a:gd name="connsiteY9" fmla="*/ 759440 h 1019349"/>
                <a:gd name="connsiteX10" fmla="*/ 983885 w 1006039"/>
                <a:gd name="connsiteY10" fmla="*/ 652401 h 1019349"/>
                <a:gd name="connsiteX11" fmla="*/ 992942 w 1006039"/>
                <a:gd name="connsiteY11" fmla="*/ 767373 h 1019349"/>
                <a:gd name="connsiteX12" fmla="*/ 987566 w 1006039"/>
                <a:gd name="connsiteY12" fmla="*/ 646236 h 1019349"/>
                <a:gd name="connsiteX13" fmla="*/ 985873 w 1006039"/>
                <a:gd name="connsiteY13" fmla="*/ 643559 h 1019349"/>
                <a:gd name="connsiteX14" fmla="*/ 817298 w 1006039"/>
                <a:gd name="connsiteY14" fmla="*/ 754479 h 1019349"/>
                <a:gd name="connsiteX15" fmla="*/ 816562 w 1006039"/>
                <a:gd name="connsiteY15" fmla="*/ 755166 h 1019349"/>
                <a:gd name="connsiteX16" fmla="*/ 735465 w 1006039"/>
                <a:gd name="connsiteY16" fmla="*/ 844840 h 1019349"/>
                <a:gd name="connsiteX17" fmla="*/ 685320 w 1006039"/>
                <a:gd name="connsiteY17" fmla="*/ 917198 h 1019349"/>
                <a:gd name="connsiteX18" fmla="*/ 686965 w 1006039"/>
                <a:gd name="connsiteY18" fmla="*/ 920563 h 1019349"/>
                <a:gd name="connsiteX19" fmla="*/ 723144 w 1006039"/>
                <a:gd name="connsiteY19" fmla="*/ 1019349 h 1019349"/>
                <a:gd name="connsiteX20" fmla="*/ 726261 w 1006039"/>
                <a:gd name="connsiteY20" fmla="*/ 1017876 h 1019349"/>
                <a:gd name="connsiteX21" fmla="*/ 999053 w 1006039"/>
                <a:gd name="connsiteY21" fmla="*/ 768896 h 1019349"/>
                <a:gd name="connsiteX22" fmla="*/ 987566 w 1006039"/>
                <a:gd name="connsiteY22" fmla="*/ 646236 h 1019349"/>
                <a:gd name="connsiteX23" fmla="*/ 895204 w 1006039"/>
                <a:gd name="connsiteY23" fmla="*/ 479439 h 1019349"/>
                <a:gd name="connsiteX24" fmla="*/ 791158 w 1006039"/>
                <a:gd name="connsiteY24" fmla="*/ 728861 h 1019349"/>
                <a:gd name="connsiteX25" fmla="*/ 784874 w 1006039"/>
                <a:gd name="connsiteY25" fmla="*/ 729131 h 1019349"/>
                <a:gd name="connsiteX26" fmla="*/ 793367 w 1006039"/>
                <a:gd name="connsiteY26" fmla="*/ 657043 h 1019349"/>
                <a:gd name="connsiteX27" fmla="*/ 774664 w 1006039"/>
                <a:gd name="connsiteY27" fmla="*/ 596868 h 1019349"/>
                <a:gd name="connsiteX28" fmla="*/ 716541 w 1006039"/>
                <a:gd name="connsiteY28" fmla="*/ 810823 h 1019349"/>
                <a:gd name="connsiteX29" fmla="*/ 710798 w 1006039"/>
                <a:gd name="connsiteY29" fmla="*/ 808268 h 1019349"/>
                <a:gd name="connsiteX30" fmla="*/ 831436 w 1006039"/>
                <a:gd name="connsiteY30" fmla="*/ 229036 h 1019349"/>
                <a:gd name="connsiteX31" fmla="*/ 837646 w 1006039"/>
                <a:gd name="connsiteY31" fmla="*/ 229895 h 1019349"/>
                <a:gd name="connsiteX32" fmla="*/ 777290 w 1006039"/>
                <a:gd name="connsiteY32" fmla="*/ 584120 h 1019349"/>
                <a:gd name="connsiteX33" fmla="*/ 796460 w 1006039"/>
                <a:gd name="connsiteY33" fmla="*/ 645868 h 1019349"/>
                <a:gd name="connsiteX34" fmla="*/ 890442 w 1006039"/>
                <a:gd name="connsiteY34" fmla="*/ 475338 h 1019349"/>
                <a:gd name="connsiteX35" fmla="*/ 507811 w 1006039"/>
                <a:gd name="connsiteY35" fmla="*/ 295597 h 1019349"/>
                <a:gd name="connsiteX36" fmla="*/ 491587 w 1006039"/>
                <a:gd name="connsiteY36" fmla="*/ 279362 h 1019349"/>
                <a:gd name="connsiteX37" fmla="*/ 507811 w 1006039"/>
                <a:gd name="connsiteY37" fmla="*/ 263127 h 1019349"/>
                <a:gd name="connsiteX38" fmla="*/ 524035 w 1006039"/>
                <a:gd name="connsiteY38" fmla="*/ 279362 h 1019349"/>
                <a:gd name="connsiteX39" fmla="*/ 507811 w 1006039"/>
                <a:gd name="connsiteY39" fmla="*/ 295597 h 1019349"/>
                <a:gd name="connsiteX40" fmla="*/ 507811 w 1006039"/>
                <a:gd name="connsiteY40" fmla="*/ 256839 h 1019349"/>
                <a:gd name="connsiteX41" fmla="*/ 485304 w 1006039"/>
                <a:gd name="connsiteY41" fmla="*/ 279362 h 1019349"/>
                <a:gd name="connsiteX42" fmla="*/ 507811 w 1006039"/>
                <a:gd name="connsiteY42" fmla="*/ 301885 h 1019349"/>
                <a:gd name="connsiteX43" fmla="*/ 530319 w 1006039"/>
                <a:gd name="connsiteY43" fmla="*/ 279362 h 1019349"/>
                <a:gd name="connsiteX44" fmla="*/ 507811 w 1006039"/>
                <a:gd name="connsiteY44" fmla="*/ 256839 h 1019349"/>
                <a:gd name="connsiteX45" fmla="*/ 634979 w 1006039"/>
                <a:gd name="connsiteY45" fmla="*/ 79776 h 1019349"/>
                <a:gd name="connsiteX46" fmla="*/ 675993 w 1006039"/>
                <a:gd name="connsiteY46" fmla="*/ 157586 h 1019349"/>
                <a:gd name="connsiteX47" fmla="*/ 671845 w 1006039"/>
                <a:gd name="connsiteY47" fmla="*/ 161835 h 1019349"/>
                <a:gd name="connsiteX48" fmla="*/ 632745 w 1006039"/>
                <a:gd name="connsiteY48" fmla="*/ 163334 h 1019349"/>
                <a:gd name="connsiteX49" fmla="*/ 577887 w 1006039"/>
                <a:gd name="connsiteY49" fmla="*/ 161983 h 1019349"/>
                <a:gd name="connsiteX50" fmla="*/ 502559 w 1006039"/>
                <a:gd name="connsiteY50" fmla="*/ 235372 h 1019349"/>
                <a:gd name="connsiteX51" fmla="*/ 496668 w 1006039"/>
                <a:gd name="connsiteY51" fmla="*/ 233211 h 1019349"/>
                <a:gd name="connsiteX52" fmla="*/ 577642 w 1006039"/>
                <a:gd name="connsiteY52" fmla="*/ 155695 h 1019349"/>
                <a:gd name="connsiteX53" fmla="*/ 633211 w 1006039"/>
                <a:gd name="connsiteY53" fmla="*/ 157070 h 1019349"/>
                <a:gd name="connsiteX54" fmla="*/ 669955 w 1006039"/>
                <a:gd name="connsiteY54" fmla="*/ 155842 h 1019349"/>
                <a:gd name="connsiteX55" fmla="*/ 570843 w 1006039"/>
                <a:gd name="connsiteY55" fmla="*/ 3881 h 1019349"/>
                <a:gd name="connsiteX56" fmla="*/ 575776 w 1006039"/>
                <a:gd name="connsiteY56" fmla="*/ 0 h 1019349"/>
                <a:gd name="connsiteX57" fmla="*/ 628008 w 1006039"/>
                <a:gd name="connsiteY57" fmla="*/ 69877 h 1019349"/>
                <a:gd name="connsiteX58" fmla="*/ 840150 w 1006039"/>
                <a:gd name="connsiteY58" fmla="*/ 174656 h 1019349"/>
                <a:gd name="connsiteX59" fmla="*/ 880624 w 1006039"/>
                <a:gd name="connsiteY59" fmla="*/ 186618 h 1019349"/>
                <a:gd name="connsiteX60" fmla="*/ 986339 w 1006039"/>
                <a:gd name="connsiteY60" fmla="*/ 496731 h 1019349"/>
                <a:gd name="connsiteX61" fmla="*/ 980080 w 1006039"/>
                <a:gd name="connsiteY61" fmla="*/ 497345 h 1019349"/>
                <a:gd name="connsiteX62" fmla="*/ 877041 w 1006039"/>
                <a:gd name="connsiteY62" fmla="*/ 191800 h 1019349"/>
                <a:gd name="connsiteX63" fmla="*/ 839634 w 1006039"/>
                <a:gd name="connsiteY63" fmla="*/ 181141 h 1019349"/>
                <a:gd name="connsiteX64" fmla="*/ 836640 w 1006039"/>
                <a:gd name="connsiteY64" fmla="*/ 181951 h 1019349"/>
                <a:gd name="connsiteX65" fmla="*/ 835805 w 1006039"/>
                <a:gd name="connsiteY65" fmla="*/ 178955 h 1019349"/>
                <a:gd name="connsiteX66" fmla="*/ 634979 w 1006039"/>
                <a:gd name="connsiteY66" fmla="*/ 79776 h 1019349"/>
                <a:gd name="connsiteX67" fmla="*/ 267026 w 1006039"/>
                <a:gd name="connsiteY67" fmla="*/ 554327 h 1019349"/>
                <a:gd name="connsiteX68" fmla="*/ 373722 w 1006039"/>
                <a:gd name="connsiteY68" fmla="*/ 490418 h 1019349"/>
                <a:gd name="connsiteX69" fmla="*/ 417633 w 1006039"/>
                <a:gd name="connsiteY69" fmla="*/ 607159 h 1019349"/>
                <a:gd name="connsiteX70" fmla="*/ 334500 w 1006039"/>
                <a:gd name="connsiteY70" fmla="*/ 725300 h 1019349"/>
                <a:gd name="connsiteX71" fmla="*/ 326351 w 1006039"/>
                <a:gd name="connsiteY71" fmla="*/ 153460 h 1019349"/>
                <a:gd name="connsiteX72" fmla="*/ 302738 w 1006039"/>
                <a:gd name="connsiteY72" fmla="*/ 153141 h 1019349"/>
                <a:gd name="connsiteX73" fmla="*/ 385479 w 1006039"/>
                <a:gd name="connsiteY73" fmla="*/ 40772 h 1019349"/>
                <a:gd name="connsiteX74" fmla="*/ 422984 w 1006039"/>
                <a:gd name="connsiteY74" fmla="*/ 13828 h 1019349"/>
                <a:gd name="connsiteX75" fmla="*/ 425389 w 1006039"/>
                <a:gd name="connsiteY75" fmla="*/ 14860 h 1019349"/>
                <a:gd name="connsiteX76" fmla="*/ 430912 w 1006039"/>
                <a:gd name="connsiteY76" fmla="*/ 11839 h 1019349"/>
                <a:gd name="connsiteX77" fmla="*/ 424211 w 1006039"/>
                <a:gd name="connsiteY77" fmla="*/ 7639 h 1019349"/>
                <a:gd name="connsiteX78" fmla="*/ 380914 w 1006039"/>
                <a:gd name="connsiteY78" fmla="*/ 36474 h 1019349"/>
                <a:gd name="connsiteX79" fmla="*/ 338795 w 1006039"/>
                <a:gd name="connsiteY79" fmla="*/ 85056 h 1019349"/>
                <a:gd name="connsiteX80" fmla="*/ 134213 w 1006039"/>
                <a:gd name="connsiteY80" fmla="*/ 202607 h 1019349"/>
                <a:gd name="connsiteX81" fmla="*/ 37948 w 1006039"/>
                <a:gd name="connsiteY81" fmla="*/ 317408 h 1019349"/>
                <a:gd name="connsiteX82" fmla="*/ 20987 w 1006039"/>
                <a:gd name="connsiteY82" fmla="*/ 740258 h 1019349"/>
                <a:gd name="connsiteX83" fmla="*/ 23049 w 1006039"/>
                <a:gd name="connsiteY83" fmla="*/ 744629 h 1019349"/>
                <a:gd name="connsiteX84" fmla="*/ 152253 w 1006039"/>
                <a:gd name="connsiteY84" fmla="*/ 887945 h 1019349"/>
                <a:gd name="connsiteX85" fmla="*/ 159936 w 1006039"/>
                <a:gd name="connsiteY85" fmla="*/ 888314 h 1019349"/>
                <a:gd name="connsiteX86" fmla="*/ 292184 w 1006039"/>
                <a:gd name="connsiteY86" fmla="*/ 793138 h 1019349"/>
                <a:gd name="connsiteX87" fmla="*/ 423499 w 1006039"/>
                <a:gd name="connsiteY87" fmla="*/ 603548 h 1019349"/>
                <a:gd name="connsiteX88" fmla="*/ 422812 w 1006039"/>
                <a:gd name="connsiteY88" fmla="*/ 603057 h 1019349"/>
                <a:gd name="connsiteX89" fmla="*/ 377429 w 1006039"/>
                <a:gd name="connsiteY89" fmla="*/ 482436 h 1019349"/>
                <a:gd name="connsiteX90" fmla="*/ 374557 w 1006039"/>
                <a:gd name="connsiteY90" fmla="*/ 483418 h 1019349"/>
                <a:gd name="connsiteX91" fmla="*/ 261748 w 1006039"/>
                <a:gd name="connsiteY91" fmla="*/ 550766 h 1019349"/>
                <a:gd name="connsiteX92" fmla="*/ 204485 w 1006039"/>
                <a:gd name="connsiteY92" fmla="*/ 560910 h 1019349"/>
                <a:gd name="connsiteX93" fmla="*/ 146755 w 1006039"/>
                <a:gd name="connsiteY93" fmla="*/ 233948 h 1019349"/>
                <a:gd name="connsiteX94" fmla="*/ 140496 w 1006039"/>
                <a:gd name="connsiteY94" fmla="*/ 234611 h 1019349"/>
                <a:gd name="connsiteX95" fmla="*/ 198275 w 1006039"/>
                <a:gd name="connsiteY95" fmla="*/ 562433 h 1019349"/>
                <a:gd name="connsiteX96" fmla="*/ 188899 w 1006039"/>
                <a:gd name="connsiteY96" fmla="*/ 564889 h 1019349"/>
                <a:gd name="connsiteX97" fmla="*/ 36254 w 1006039"/>
                <a:gd name="connsiteY97" fmla="*/ 593798 h 1019349"/>
                <a:gd name="connsiteX98" fmla="*/ 39224 w 1006039"/>
                <a:gd name="connsiteY98" fmla="*/ 599324 h 1019349"/>
                <a:gd name="connsiteX99" fmla="*/ 179302 w 1006039"/>
                <a:gd name="connsiteY99" fmla="*/ 567615 h 1019349"/>
                <a:gd name="connsiteX100" fmla="*/ 54908 w 1006039"/>
                <a:gd name="connsiteY100" fmla="*/ 681114 h 1019349"/>
                <a:gd name="connsiteX101" fmla="*/ 61192 w 1006039"/>
                <a:gd name="connsiteY101" fmla="*/ 681114 h 1019349"/>
                <a:gd name="connsiteX102" fmla="*/ 261380 w 1006039"/>
                <a:gd name="connsiteY102" fmla="*/ 557152 h 1019349"/>
                <a:gd name="connsiteX103" fmla="*/ 330106 w 1006039"/>
                <a:gd name="connsiteY103" fmla="*/ 731268 h 1019349"/>
                <a:gd name="connsiteX104" fmla="*/ 287152 w 1006039"/>
                <a:gd name="connsiteY104" fmla="*/ 789380 h 1019349"/>
                <a:gd name="connsiteX105" fmla="*/ 152892 w 1006039"/>
                <a:gd name="connsiteY105" fmla="*/ 881682 h 1019349"/>
                <a:gd name="connsiteX106" fmla="*/ 28743 w 1006039"/>
                <a:gd name="connsiteY106" fmla="*/ 741928 h 1019349"/>
                <a:gd name="connsiteX107" fmla="*/ 26682 w 1006039"/>
                <a:gd name="connsiteY107" fmla="*/ 737556 h 1019349"/>
                <a:gd name="connsiteX108" fmla="*/ 43961 w 1006039"/>
                <a:gd name="connsiteY108" fmla="*/ 319201 h 1019349"/>
                <a:gd name="connsiteX109" fmla="*/ 135637 w 1006039"/>
                <a:gd name="connsiteY109" fmla="*/ 209018 h 1019349"/>
                <a:gd name="connsiteX110" fmla="*/ 138386 w 1006039"/>
                <a:gd name="connsiteY110" fmla="*/ 209460 h 1019349"/>
                <a:gd name="connsiteX111" fmla="*/ 139146 w 1006039"/>
                <a:gd name="connsiteY111" fmla="*/ 206807 h 1019349"/>
                <a:gd name="connsiteX112" fmla="*/ 329959 w 1006039"/>
                <a:gd name="connsiteY112" fmla="*/ 96207 h 1019349"/>
                <a:gd name="connsiteX113" fmla="*/ 296406 w 1006039"/>
                <a:gd name="connsiteY113" fmla="*/ 153411 h 1019349"/>
                <a:gd name="connsiteX114" fmla="*/ 299032 w 1006039"/>
                <a:gd name="connsiteY114" fmla="*/ 158200 h 1019349"/>
                <a:gd name="connsiteX115" fmla="*/ 326719 w 1006039"/>
                <a:gd name="connsiteY115" fmla="*/ 159748 h 1019349"/>
                <a:gd name="connsiteX116" fmla="*/ 411497 w 1006039"/>
                <a:gd name="connsiteY116" fmla="*/ 179937 h 1019349"/>
                <a:gd name="connsiteX117" fmla="*/ 448658 w 1006039"/>
                <a:gd name="connsiteY117" fmla="*/ 249692 h 1019349"/>
                <a:gd name="connsiteX118" fmla="*/ 454647 w 1006039"/>
                <a:gd name="connsiteY118" fmla="*/ 247776 h 1019349"/>
                <a:gd name="connsiteX119" fmla="*/ 416602 w 1006039"/>
                <a:gd name="connsiteY119" fmla="*/ 176253 h 1019349"/>
                <a:gd name="connsiteX120" fmla="*/ 326351 w 1006039"/>
                <a:gd name="connsiteY120" fmla="*/ 153460 h 1019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006039" h="1019349">
                  <a:moveTo>
                    <a:pt x="992942" y="767373"/>
                  </a:moveTo>
                  <a:cubicBezTo>
                    <a:pt x="977601" y="821580"/>
                    <a:pt x="936047" y="874682"/>
                    <a:pt x="870708" y="924468"/>
                  </a:cubicBezTo>
                  <a:cubicBezTo>
                    <a:pt x="876157" y="898139"/>
                    <a:pt x="884208" y="821310"/>
                    <a:pt x="803381" y="788349"/>
                  </a:cubicBezTo>
                  <a:lnTo>
                    <a:pt x="801000" y="794170"/>
                  </a:lnTo>
                  <a:cubicBezTo>
                    <a:pt x="888822" y="829980"/>
                    <a:pt x="866437" y="918205"/>
                    <a:pt x="862903" y="930314"/>
                  </a:cubicBezTo>
                  <a:cubicBezTo>
                    <a:pt x="824907" y="958314"/>
                    <a:pt x="779376" y="985233"/>
                    <a:pt x="726678" y="1010704"/>
                  </a:cubicBezTo>
                  <a:lnTo>
                    <a:pt x="692119" y="916388"/>
                  </a:lnTo>
                  <a:lnTo>
                    <a:pt x="691506" y="916117"/>
                  </a:lnTo>
                  <a:cubicBezTo>
                    <a:pt x="691088" y="914423"/>
                    <a:pt x="690401" y="901405"/>
                    <a:pt x="740031" y="849163"/>
                  </a:cubicBezTo>
                  <a:cubicBezTo>
                    <a:pt x="797196" y="788987"/>
                    <a:pt x="818378" y="762952"/>
                    <a:pt x="821176" y="759440"/>
                  </a:cubicBezTo>
                  <a:lnTo>
                    <a:pt x="983885" y="652401"/>
                  </a:lnTo>
                  <a:cubicBezTo>
                    <a:pt x="989849" y="663528"/>
                    <a:pt x="1009951" y="707394"/>
                    <a:pt x="992942" y="767373"/>
                  </a:cubicBezTo>
                  <a:close/>
                  <a:moveTo>
                    <a:pt x="987566" y="646236"/>
                  </a:moveTo>
                  <a:lnTo>
                    <a:pt x="985873" y="643559"/>
                  </a:lnTo>
                  <a:lnTo>
                    <a:pt x="817298" y="754479"/>
                  </a:lnTo>
                  <a:lnTo>
                    <a:pt x="816562" y="755166"/>
                  </a:lnTo>
                  <a:cubicBezTo>
                    <a:pt x="816366" y="755412"/>
                    <a:pt x="796607" y="780489"/>
                    <a:pt x="735465" y="844840"/>
                  </a:cubicBezTo>
                  <a:cubicBezTo>
                    <a:pt x="711166" y="870409"/>
                    <a:pt x="682743" y="903739"/>
                    <a:pt x="685320" y="917198"/>
                  </a:cubicBezTo>
                  <a:cubicBezTo>
                    <a:pt x="685615" y="918844"/>
                    <a:pt x="686302" y="919900"/>
                    <a:pt x="686965" y="920563"/>
                  </a:cubicBezTo>
                  <a:lnTo>
                    <a:pt x="723144" y="1019349"/>
                  </a:lnTo>
                  <a:lnTo>
                    <a:pt x="726261" y="1017876"/>
                  </a:lnTo>
                  <a:cubicBezTo>
                    <a:pt x="881680" y="943381"/>
                    <a:pt x="973453" y="859626"/>
                    <a:pt x="999053" y="768896"/>
                  </a:cubicBezTo>
                  <a:cubicBezTo>
                    <a:pt x="1019426" y="696686"/>
                    <a:pt x="988892" y="648250"/>
                    <a:pt x="987566" y="646236"/>
                  </a:cubicBezTo>
                  <a:close/>
                  <a:moveTo>
                    <a:pt x="895204" y="479439"/>
                  </a:moveTo>
                  <a:cubicBezTo>
                    <a:pt x="894124" y="480717"/>
                    <a:pt x="785930" y="608191"/>
                    <a:pt x="791158" y="728861"/>
                  </a:cubicBezTo>
                  <a:lnTo>
                    <a:pt x="784874" y="729131"/>
                  </a:lnTo>
                  <a:cubicBezTo>
                    <a:pt x="783819" y="704987"/>
                    <a:pt x="787255" y="680622"/>
                    <a:pt x="793367" y="657043"/>
                  </a:cubicBezTo>
                  <a:lnTo>
                    <a:pt x="774664" y="596868"/>
                  </a:lnTo>
                  <a:cubicBezTo>
                    <a:pt x="756427" y="685068"/>
                    <a:pt x="736153" y="766514"/>
                    <a:pt x="716541" y="810823"/>
                  </a:cubicBezTo>
                  <a:lnTo>
                    <a:pt x="710798" y="808268"/>
                  </a:lnTo>
                  <a:cubicBezTo>
                    <a:pt x="767742" y="679591"/>
                    <a:pt x="830798" y="233530"/>
                    <a:pt x="831436" y="229036"/>
                  </a:cubicBezTo>
                  <a:lnTo>
                    <a:pt x="837646" y="229895"/>
                  </a:lnTo>
                  <a:cubicBezTo>
                    <a:pt x="837253" y="232793"/>
                    <a:pt x="811088" y="417717"/>
                    <a:pt x="777290" y="584120"/>
                  </a:cubicBezTo>
                  <a:lnTo>
                    <a:pt x="796460" y="645868"/>
                  </a:lnTo>
                  <a:cubicBezTo>
                    <a:pt x="823827" y="553836"/>
                    <a:pt x="889583" y="476345"/>
                    <a:pt x="890442" y="475338"/>
                  </a:cubicBezTo>
                  <a:close/>
                  <a:moveTo>
                    <a:pt x="507811" y="295597"/>
                  </a:moveTo>
                  <a:cubicBezTo>
                    <a:pt x="498852" y="295597"/>
                    <a:pt x="491587" y="288302"/>
                    <a:pt x="491587" y="279362"/>
                  </a:cubicBezTo>
                  <a:cubicBezTo>
                    <a:pt x="491587" y="270397"/>
                    <a:pt x="498852" y="263127"/>
                    <a:pt x="507811" y="263127"/>
                  </a:cubicBezTo>
                  <a:cubicBezTo>
                    <a:pt x="516770" y="263127"/>
                    <a:pt x="524035" y="270397"/>
                    <a:pt x="524035" y="279362"/>
                  </a:cubicBezTo>
                  <a:cubicBezTo>
                    <a:pt x="524035" y="288302"/>
                    <a:pt x="516770" y="295597"/>
                    <a:pt x="507811" y="295597"/>
                  </a:cubicBezTo>
                  <a:close/>
                  <a:moveTo>
                    <a:pt x="507811" y="256839"/>
                  </a:moveTo>
                  <a:cubicBezTo>
                    <a:pt x="495392" y="256839"/>
                    <a:pt x="485304" y="266934"/>
                    <a:pt x="485304" y="279362"/>
                  </a:cubicBezTo>
                  <a:cubicBezTo>
                    <a:pt x="485304" y="291765"/>
                    <a:pt x="495392" y="301885"/>
                    <a:pt x="507811" y="301885"/>
                  </a:cubicBezTo>
                  <a:cubicBezTo>
                    <a:pt x="520231" y="301885"/>
                    <a:pt x="530319" y="291765"/>
                    <a:pt x="530319" y="279362"/>
                  </a:cubicBezTo>
                  <a:cubicBezTo>
                    <a:pt x="530319" y="266934"/>
                    <a:pt x="520231" y="256839"/>
                    <a:pt x="507811" y="256839"/>
                  </a:cubicBezTo>
                  <a:close/>
                  <a:moveTo>
                    <a:pt x="634979" y="79776"/>
                  </a:moveTo>
                  <a:cubicBezTo>
                    <a:pt x="658566" y="113793"/>
                    <a:pt x="679135" y="147442"/>
                    <a:pt x="675993" y="157586"/>
                  </a:cubicBezTo>
                  <a:cubicBezTo>
                    <a:pt x="675355" y="159674"/>
                    <a:pt x="673882" y="161197"/>
                    <a:pt x="671845" y="161835"/>
                  </a:cubicBezTo>
                  <a:cubicBezTo>
                    <a:pt x="660407" y="165446"/>
                    <a:pt x="648797" y="164562"/>
                    <a:pt x="632745" y="163334"/>
                  </a:cubicBezTo>
                  <a:cubicBezTo>
                    <a:pt x="618877" y="162277"/>
                    <a:pt x="601647" y="160976"/>
                    <a:pt x="577887" y="161983"/>
                  </a:cubicBezTo>
                  <a:cubicBezTo>
                    <a:pt x="529190" y="163997"/>
                    <a:pt x="502829" y="234636"/>
                    <a:pt x="502559" y="235372"/>
                  </a:cubicBezTo>
                  <a:lnTo>
                    <a:pt x="496668" y="233211"/>
                  </a:lnTo>
                  <a:cubicBezTo>
                    <a:pt x="497772" y="230141"/>
                    <a:pt x="524723" y="157881"/>
                    <a:pt x="577642" y="155695"/>
                  </a:cubicBezTo>
                  <a:cubicBezTo>
                    <a:pt x="601769" y="154688"/>
                    <a:pt x="619196" y="156014"/>
                    <a:pt x="633211" y="157070"/>
                  </a:cubicBezTo>
                  <a:cubicBezTo>
                    <a:pt x="649166" y="158274"/>
                    <a:pt x="659671" y="159085"/>
                    <a:pt x="669955" y="155842"/>
                  </a:cubicBezTo>
                  <a:cubicBezTo>
                    <a:pt x="675649" y="147393"/>
                    <a:pt x="622952" y="70369"/>
                    <a:pt x="570843" y="3881"/>
                  </a:cubicBezTo>
                  <a:lnTo>
                    <a:pt x="575776" y="0"/>
                  </a:lnTo>
                  <a:cubicBezTo>
                    <a:pt x="583827" y="10291"/>
                    <a:pt x="606335" y="39298"/>
                    <a:pt x="628008" y="69877"/>
                  </a:cubicBezTo>
                  <a:cubicBezTo>
                    <a:pt x="675993" y="90755"/>
                    <a:pt x="822305" y="155400"/>
                    <a:pt x="840150" y="174656"/>
                  </a:cubicBezTo>
                  <a:cubicBezTo>
                    <a:pt x="845697" y="173870"/>
                    <a:pt x="861258" y="173256"/>
                    <a:pt x="880624" y="186618"/>
                  </a:cubicBezTo>
                  <a:cubicBezTo>
                    <a:pt x="917466" y="212039"/>
                    <a:pt x="965721" y="286485"/>
                    <a:pt x="986339" y="496731"/>
                  </a:cubicBezTo>
                  <a:lnTo>
                    <a:pt x="980080" y="497345"/>
                  </a:lnTo>
                  <a:cubicBezTo>
                    <a:pt x="959683" y="289506"/>
                    <a:pt x="912803" y="216460"/>
                    <a:pt x="877041" y="191800"/>
                  </a:cubicBezTo>
                  <a:cubicBezTo>
                    <a:pt x="855637" y="177014"/>
                    <a:pt x="839781" y="181092"/>
                    <a:pt x="839634" y="181141"/>
                  </a:cubicBezTo>
                  <a:lnTo>
                    <a:pt x="836640" y="181951"/>
                  </a:lnTo>
                  <a:lnTo>
                    <a:pt x="835805" y="178955"/>
                  </a:lnTo>
                  <a:cubicBezTo>
                    <a:pt x="830994" y="168614"/>
                    <a:pt x="714283" y="114530"/>
                    <a:pt x="634979" y="79776"/>
                  </a:cubicBezTo>
                  <a:close/>
                  <a:moveTo>
                    <a:pt x="267026" y="554327"/>
                  </a:moveTo>
                  <a:cubicBezTo>
                    <a:pt x="292773" y="521636"/>
                    <a:pt x="359094" y="495797"/>
                    <a:pt x="373722" y="490418"/>
                  </a:cubicBezTo>
                  <a:lnTo>
                    <a:pt x="417633" y="607159"/>
                  </a:lnTo>
                  <a:cubicBezTo>
                    <a:pt x="414614" y="613029"/>
                    <a:pt x="399985" y="636068"/>
                    <a:pt x="334500" y="725300"/>
                  </a:cubicBezTo>
                  <a:close/>
                  <a:moveTo>
                    <a:pt x="326351" y="153460"/>
                  </a:moveTo>
                  <a:cubicBezTo>
                    <a:pt x="315894" y="154099"/>
                    <a:pt x="305095" y="154762"/>
                    <a:pt x="302738" y="153141"/>
                  </a:cubicBezTo>
                  <a:cubicBezTo>
                    <a:pt x="298787" y="145649"/>
                    <a:pt x="341323" y="87905"/>
                    <a:pt x="385479" y="40772"/>
                  </a:cubicBezTo>
                  <a:cubicBezTo>
                    <a:pt x="409042" y="15621"/>
                    <a:pt x="419572" y="13558"/>
                    <a:pt x="422984" y="13828"/>
                  </a:cubicBezTo>
                  <a:cubicBezTo>
                    <a:pt x="424751" y="13975"/>
                    <a:pt x="425340" y="14761"/>
                    <a:pt x="425389" y="14860"/>
                  </a:cubicBezTo>
                  <a:lnTo>
                    <a:pt x="430912" y="11839"/>
                  </a:lnTo>
                  <a:cubicBezTo>
                    <a:pt x="430716" y="11470"/>
                    <a:pt x="428973" y="8326"/>
                    <a:pt x="424211" y="7639"/>
                  </a:cubicBezTo>
                  <a:cubicBezTo>
                    <a:pt x="414663" y="6263"/>
                    <a:pt x="400084" y="15990"/>
                    <a:pt x="380914" y="36474"/>
                  </a:cubicBezTo>
                  <a:cubicBezTo>
                    <a:pt x="369991" y="48116"/>
                    <a:pt x="353964" y="66291"/>
                    <a:pt x="338795" y="85056"/>
                  </a:cubicBezTo>
                  <a:cubicBezTo>
                    <a:pt x="316704" y="95446"/>
                    <a:pt x="150903" y="174141"/>
                    <a:pt x="134213" y="202607"/>
                  </a:cubicBezTo>
                  <a:cubicBezTo>
                    <a:pt x="122431" y="202092"/>
                    <a:pt x="70961" y="206611"/>
                    <a:pt x="37948" y="317408"/>
                  </a:cubicBezTo>
                  <a:cubicBezTo>
                    <a:pt x="-48" y="444808"/>
                    <a:pt x="-16076" y="661833"/>
                    <a:pt x="20987" y="740258"/>
                  </a:cubicBezTo>
                  <a:lnTo>
                    <a:pt x="23049" y="744629"/>
                  </a:lnTo>
                  <a:cubicBezTo>
                    <a:pt x="47201" y="795816"/>
                    <a:pt x="87627" y="881510"/>
                    <a:pt x="152253" y="887945"/>
                  </a:cubicBezTo>
                  <a:cubicBezTo>
                    <a:pt x="154806" y="888191"/>
                    <a:pt x="157359" y="888314"/>
                    <a:pt x="159936" y="888314"/>
                  </a:cubicBezTo>
                  <a:cubicBezTo>
                    <a:pt x="200779" y="888314"/>
                    <a:pt x="245230" y="856335"/>
                    <a:pt x="292184" y="793138"/>
                  </a:cubicBezTo>
                  <a:cubicBezTo>
                    <a:pt x="429169" y="608756"/>
                    <a:pt x="426420" y="606226"/>
                    <a:pt x="423499" y="603548"/>
                  </a:cubicBezTo>
                  <a:cubicBezTo>
                    <a:pt x="423303" y="603377"/>
                    <a:pt x="423058" y="603205"/>
                    <a:pt x="422812" y="603057"/>
                  </a:cubicBezTo>
                  <a:lnTo>
                    <a:pt x="377429" y="482436"/>
                  </a:lnTo>
                  <a:lnTo>
                    <a:pt x="374557" y="483418"/>
                  </a:lnTo>
                  <a:cubicBezTo>
                    <a:pt x="371145" y="484597"/>
                    <a:pt x="291546" y="512475"/>
                    <a:pt x="261748" y="550766"/>
                  </a:cubicBezTo>
                  <a:cubicBezTo>
                    <a:pt x="255588" y="551429"/>
                    <a:pt x="232810" y="554180"/>
                    <a:pt x="204485" y="560910"/>
                  </a:cubicBezTo>
                  <a:cubicBezTo>
                    <a:pt x="174810" y="494029"/>
                    <a:pt x="147025" y="236576"/>
                    <a:pt x="146755" y="233948"/>
                  </a:cubicBezTo>
                  <a:lnTo>
                    <a:pt x="140496" y="234611"/>
                  </a:lnTo>
                  <a:cubicBezTo>
                    <a:pt x="141650" y="245320"/>
                    <a:pt x="168379" y="493145"/>
                    <a:pt x="198275" y="562433"/>
                  </a:cubicBezTo>
                  <a:cubicBezTo>
                    <a:pt x="195207" y="563194"/>
                    <a:pt x="192090" y="564005"/>
                    <a:pt x="188899" y="564889"/>
                  </a:cubicBezTo>
                  <a:cubicBezTo>
                    <a:pt x="138656" y="539075"/>
                    <a:pt x="40451" y="591538"/>
                    <a:pt x="36254" y="593798"/>
                  </a:cubicBezTo>
                  <a:lnTo>
                    <a:pt x="39224" y="599324"/>
                  </a:lnTo>
                  <a:cubicBezTo>
                    <a:pt x="40181" y="598808"/>
                    <a:pt x="130016" y="550840"/>
                    <a:pt x="179302" y="567615"/>
                  </a:cubicBezTo>
                  <a:cubicBezTo>
                    <a:pt x="121425" y="584906"/>
                    <a:pt x="54908" y="618433"/>
                    <a:pt x="54908" y="681114"/>
                  </a:cubicBezTo>
                  <a:lnTo>
                    <a:pt x="61192" y="681114"/>
                  </a:lnTo>
                  <a:cubicBezTo>
                    <a:pt x="61192" y="584145"/>
                    <a:pt x="239020" y="559805"/>
                    <a:pt x="261380" y="557152"/>
                  </a:cubicBezTo>
                  <a:lnTo>
                    <a:pt x="330106" y="731268"/>
                  </a:lnTo>
                  <a:cubicBezTo>
                    <a:pt x="317613" y="748265"/>
                    <a:pt x="303401" y="767521"/>
                    <a:pt x="287152" y="789380"/>
                  </a:cubicBezTo>
                  <a:cubicBezTo>
                    <a:pt x="238652" y="854665"/>
                    <a:pt x="193440" y="885686"/>
                    <a:pt x="152892" y="881682"/>
                  </a:cubicBezTo>
                  <a:cubicBezTo>
                    <a:pt x="91775" y="875616"/>
                    <a:pt x="52331" y="791935"/>
                    <a:pt x="28743" y="741928"/>
                  </a:cubicBezTo>
                  <a:lnTo>
                    <a:pt x="26682" y="737556"/>
                  </a:lnTo>
                  <a:cubicBezTo>
                    <a:pt x="-9817" y="660359"/>
                    <a:pt x="6285" y="445569"/>
                    <a:pt x="43961" y="319201"/>
                  </a:cubicBezTo>
                  <a:cubicBezTo>
                    <a:pt x="78962" y="201772"/>
                    <a:pt x="135047" y="208920"/>
                    <a:pt x="135637" y="209018"/>
                  </a:cubicBezTo>
                  <a:lnTo>
                    <a:pt x="138386" y="209460"/>
                  </a:lnTo>
                  <a:lnTo>
                    <a:pt x="139146" y="206807"/>
                  </a:lnTo>
                  <a:cubicBezTo>
                    <a:pt x="144080" y="189860"/>
                    <a:pt x="251709" y="133516"/>
                    <a:pt x="329959" y="96207"/>
                  </a:cubicBezTo>
                  <a:cubicBezTo>
                    <a:pt x="310985" y="120621"/>
                    <a:pt x="295424" y="144028"/>
                    <a:pt x="296406" y="153411"/>
                  </a:cubicBezTo>
                  <a:cubicBezTo>
                    <a:pt x="296676" y="156039"/>
                    <a:pt x="297977" y="157463"/>
                    <a:pt x="299032" y="158200"/>
                  </a:cubicBezTo>
                  <a:cubicBezTo>
                    <a:pt x="303107" y="161049"/>
                    <a:pt x="311329" y="160681"/>
                    <a:pt x="326719" y="159748"/>
                  </a:cubicBezTo>
                  <a:cubicBezTo>
                    <a:pt x="353522" y="158102"/>
                    <a:pt x="394046" y="155621"/>
                    <a:pt x="411497" y="179937"/>
                  </a:cubicBezTo>
                  <a:cubicBezTo>
                    <a:pt x="437760" y="216509"/>
                    <a:pt x="448560" y="249372"/>
                    <a:pt x="448658" y="249692"/>
                  </a:cubicBezTo>
                  <a:lnTo>
                    <a:pt x="454647" y="247776"/>
                  </a:lnTo>
                  <a:cubicBezTo>
                    <a:pt x="454205" y="246400"/>
                    <a:pt x="443479" y="213685"/>
                    <a:pt x="416602" y="176253"/>
                  </a:cubicBezTo>
                  <a:cubicBezTo>
                    <a:pt x="397138" y="149137"/>
                    <a:pt x="354528" y="151741"/>
                    <a:pt x="326351" y="153460"/>
                  </a:cubicBezTo>
                </a:path>
              </a:pathLst>
            </a:custGeom>
            <a:solidFill>
              <a:srgbClr val="100F0D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89" name="Forma libre: forma 188">
              <a:extLst>
                <a:ext uri="{FF2B5EF4-FFF2-40B4-BE49-F238E27FC236}">
                  <a16:creationId xmlns:a16="http://schemas.microsoft.com/office/drawing/2014/main" xmlns="" id="{642D164B-68B2-4867-82C4-D0910B063C88}"/>
                </a:ext>
              </a:extLst>
            </p:cNvPr>
            <p:cNvSpPr/>
            <p:nvPr/>
          </p:nvSpPr>
          <p:spPr>
            <a:xfrm>
              <a:off x="5299359" y="12729921"/>
              <a:ext cx="778295" cy="313649"/>
            </a:xfrm>
            <a:custGeom>
              <a:avLst/>
              <a:gdLst>
                <a:gd name="connsiteX0" fmla="*/ 772871 w 778295"/>
                <a:gd name="connsiteY0" fmla="*/ 93923 h 313649"/>
                <a:gd name="connsiteX1" fmla="*/ 488248 w 778295"/>
                <a:gd name="connsiteY1" fmla="*/ 313650 h 313649"/>
                <a:gd name="connsiteX2" fmla="*/ 4934 w 778295"/>
                <a:gd name="connsiteY2" fmla="*/ 223755 h 313649"/>
                <a:gd name="connsiteX3" fmla="*/ 0 w 778295"/>
                <a:gd name="connsiteY3" fmla="*/ 152428 h 313649"/>
                <a:gd name="connsiteX4" fmla="*/ 395321 w 778295"/>
                <a:gd name="connsiteY4" fmla="*/ 0 h 313649"/>
                <a:gd name="connsiteX5" fmla="*/ 778295 w 778295"/>
                <a:gd name="connsiteY5" fmla="*/ 27902 h 313649"/>
                <a:gd name="connsiteX6" fmla="*/ 772871 w 778295"/>
                <a:gd name="connsiteY6" fmla="*/ 93923 h 313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8295" h="313649">
                  <a:moveTo>
                    <a:pt x="772871" y="93923"/>
                  </a:moveTo>
                  <a:lnTo>
                    <a:pt x="488248" y="313650"/>
                  </a:lnTo>
                  <a:lnTo>
                    <a:pt x="4934" y="223755"/>
                  </a:lnTo>
                  <a:lnTo>
                    <a:pt x="0" y="152428"/>
                  </a:lnTo>
                  <a:lnTo>
                    <a:pt x="395321" y="0"/>
                  </a:lnTo>
                  <a:lnTo>
                    <a:pt x="778295" y="27902"/>
                  </a:lnTo>
                  <a:lnTo>
                    <a:pt x="772871" y="93923"/>
                  </a:lnTo>
                </a:path>
              </a:pathLst>
            </a:custGeom>
            <a:solidFill>
              <a:srgbClr val="FFFFFF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90" name="Forma libre: forma 189">
              <a:extLst>
                <a:ext uri="{FF2B5EF4-FFF2-40B4-BE49-F238E27FC236}">
                  <a16:creationId xmlns:a16="http://schemas.microsoft.com/office/drawing/2014/main" xmlns="" id="{FA00FBC5-E980-4B37-B80D-C15CB591AC65}"/>
                </a:ext>
              </a:extLst>
            </p:cNvPr>
            <p:cNvSpPr/>
            <p:nvPr/>
          </p:nvSpPr>
          <p:spPr>
            <a:xfrm>
              <a:off x="5778904" y="12791284"/>
              <a:ext cx="209775" cy="150151"/>
            </a:xfrm>
            <a:custGeom>
              <a:avLst/>
              <a:gdLst>
                <a:gd name="connsiteX0" fmla="*/ 32389 w 209775"/>
                <a:gd name="connsiteY0" fmla="*/ 28115 h 150151"/>
                <a:gd name="connsiteX1" fmla="*/ 6371 w 209775"/>
                <a:gd name="connsiteY1" fmla="*/ 27820 h 150151"/>
                <a:gd name="connsiteX2" fmla="*/ 29566 w 209775"/>
                <a:gd name="connsiteY2" fmla="*/ 10111 h 150151"/>
                <a:gd name="connsiteX3" fmla="*/ 55559 w 209775"/>
                <a:gd name="connsiteY3" fmla="*/ 11069 h 150151"/>
                <a:gd name="connsiteX4" fmla="*/ 107987 w 209775"/>
                <a:gd name="connsiteY4" fmla="*/ 23767 h 150151"/>
                <a:gd name="connsiteX5" fmla="*/ 92229 w 209775"/>
                <a:gd name="connsiteY5" fmla="*/ 33027 h 150151"/>
                <a:gd name="connsiteX6" fmla="*/ 32389 w 209775"/>
                <a:gd name="connsiteY6" fmla="*/ 28115 h 150151"/>
                <a:gd name="connsiteX7" fmla="*/ 208057 w 209775"/>
                <a:gd name="connsiteY7" fmla="*/ 24308 h 150151"/>
                <a:gd name="connsiteX8" fmla="*/ 198730 w 209775"/>
                <a:gd name="connsiteY8" fmla="*/ 13574 h 150151"/>
                <a:gd name="connsiteX9" fmla="*/ 193870 w 209775"/>
                <a:gd name="connsiteY9" fmla="*/ 11143 h 150151"/>
                <a:gd name="connsiteX10" fmla="*/ 138546 w 209775"/>
                <a:gd name="connsiteY10" fmla="*/ 7237 h 150151"/>
                <a:gd name="connsiteX11" fmla="*/ 134471 w 209775"/>
                <a:gd name="connsiteY11" fmla="*/ 8195 h 150151"/>
                <a:gd name="connsiteX12" fmla="*/ 119695 w 209775"/>
                <a:gd name="connsiteY12" fmla="*/ 16890 h 150151"/>
                <a:gd name="connsiteX13" fmla="*/ 59118 w 209775"/>
                <a:gd name="connsiteY13" fmla="*/ 5886 h 150151"/>
                <a:gd name="connsiteX14" fmla="*/ 27112 w 209775"/>
                <a:gd name="connsiteY14" fmla="*/ 4314 h 150151"/>
                <a:gd name="connsiteX15" fmla="*/ 407 w 209775"/>
                <a:gd name="connsiteY15" fmla="*/ 29809 h 150151"/>
                <a:gd name="connsiteX16" fmla="*/ 33911 w 209775"/>
                <a:gd name="connsiteY16" fmla="*/ 34206 h 150151"/>
                <a:gd name="connsiteX17" fmla="*/ 85357 w 209775"/>
                <a:gd name="connsiteY17" fmla="*/ 37055 h 150151"/>
                <a:gd name="connsiteX18" fmla="*/ 67464 w 209775"/>
                <a:gd name="connsiteY18" fmla="*/ 47592 h 150151"/>
                <a:gd name="connsiteX19" fmla="*/ 69869 w 209775"/>
                <a:gd name="connsiteY19" fmla="*/ 60658 h 150151"/>
                <a:gd name="connsiteX20" fmla="*/ 116210 w 209775"/>
                <a:gd name="connsiteY20" fmla="*/ 68616 h 150151"/>
                <a:gd name="connsiteX21" fmla="*/ 120947 w 209775"/>
                <a:gd name="connsiteY21" fmla="*/ 71736 h 150151"/>
                <a:gd name="connsiteX22" fmla="*/ 125095 w 209775"/>
                <a:gd name="connsiteY22" fmla="*/ 78146 h 150151"/>
                <a:gd name="connsiteX23" fmla="*/ 126224 w 209775"/>
                <a:gd name="connsiteY23" fmla="*/ 81904 h 150151"/>
                <a:gd name="connsiteX24" fmla="*/ 127108 w 209775"/>
                <a:gd name="connsiteY24" fmla="*/ 143160 h 150151"/>
                <a:gd name="connsiteX25" fmla="*/ 138497 w 209775"/>
                <a:gd name="connsiteY25" fmla="*/ 148662 h 150151"/>
                <a:gd name="connsiteX26" fmla="*/ 207026 w 209775"/>
                <a:gd name="connsiteY26" fmla="*/ 95757 h 150151"/>
                <a:gd name="connsiteX27" fmla="*/ 209775 w 209775"/>
                <a:gd name="connsiteY27" fmla="*/ 90157 h 150151"/>
                <a:gd name="connsiteX28" fmla="*/ 209775 w 209775"/>
                <a:gd name="connsiteY28" fmla="*/ 28950 h 150151"/>
                <a:gd name="connsiteX29" fmla="*/ 208057 w 209775"/>
                <a:gd name="connsiteY29" fmla="*/ 24308 h 150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9775" h="150151">
                  <a:moveTo>
                    <a:pt x="32389" y="28115"/>
                  </a:moveTo>
                  <a:cubicBezTo>
                    <a:pt x="14496" y="32585"/>
                    <a:pt x="7034" y="29785"/>
                    <a:pt x="6371" y="27820"/>
                  </a:cubicBezTo>
                  <a:cubicBezTo>
                    <a:pt x="5635" y="25658"/>
                    <a:pt x="10470" y="18216"/>
                    <a:pt x="29566" y="10111"/>
                  </a:cubicBezTo>
                  <a:cubicBezTo>
                    <a:pt x="44735" y="3676"/>
                    <a:pt x="48368" y="6157"/>
                    <a:pt x="55559" y="11069"/>
                  </a:cubicBezTo>
                  <a:cubicBezTo>
                    <a:pt x="63586" y="16546"/>
                    <a:pt x="75293" y="24479"/>
                    <a:pt x="107987" y="23767"/>
                  </a:cubicBezTo>
                  <a:lnTo>
                    <a:pt x="92229" y="33027"/>
                  </a:lnTo>
                  <a:cubicBezTo>
                    <a:pt x="81945" y="28458"/>
                    <a:pt x="59781" y="21262"/>
                    <a:pt x="32389" y="28115"/>
                  </a:cubicBezTo>
                  <a:close/>
                  <a:moveTo>
                    <a:pt x="208057" y="24308"/>
                  </a:moveTo>
                  <a:lnTo>
                    <a:pt x="198730" y="13574"/>
                  </a:lnTo>
                  <a:cubicBezTo>
                    <a:pt x="197478" y="12150"/>
                    <a:pt x="195760" y="11290"/>
                    <a:pt x="193870" y="11143"/>
                  </a:cubicBezTo>
                  <a:lnTo>
                    <a:pt x="138546" y="7237"/>
                  </a:lnTo>
                  <a:cubicBezTo>
                    <a:pt x="137122" y="7139"/>
                    <a:pt x="135699" y="7458"/>
                    <a:pt x="134471" y="8195"/>
                  </a:cubicBezTo>
                  <a:lnTo>
                    <a:pt x="119695" y="16890"/>
                  </a:lnTo>
                  <a:cubicBezTo>
                    <a:pt x="79785" y="19936"/>
                    <a:pt x="67832" y="11830"/>
                    <a:pt x="59118" y="5886"/>
                  </a:cubicBezTo>
                  <a:cubicBezTo>
                    <a:pt x="50626" y="90"/>
                    <a:pt x="44563" y="-3079"/>
                    <a:pt x="27112" y="4314"/>
                  </a:cubicBezTo>
                  <a:cubicBezTo>
                    <a:pt x="7795" y="12518"/>
                    <a:pt x="-2195" y="22048"/>
                    <a:pt x="407" y="29809"/>
                  </a:cubicBezTo>
                  <a:cubicBezTo>
                    <a:pt x="2861" y="37202"/>
                    <a:pt x="15404" y="38848"/>
                    <a:pt x="33911" y="34206"/>
                  </a:cubicBezTo>
                  <a:cubicBezTo>
                    <a:pt x="55927" y="28679"/>
                    <a:pt x="74606" y="33101"/>
                    <a:pt x="85357" y="37055"/>
                  </a:cubicBezTo>
                  <a:lnTo>
                    <a:pt x="67464" y="47592"/>
                  </a:lnTo>
                  <a:cubicBezTo>
                    <a:pt x="61794" y="50932"/>
                    <a:pt x="63365" y="59529"/>
                    <a:pt x="69869" y="60658"/>
                  </a:cubicBezTo>
                  <a:lnTo>
                    <a:pt x="116210" y="68616"/>
                  </a:lnTo>
                  <a:cubicBezTo>
                    <a:pt x="118149" y="68960"/>
                    <a:pt x="119867" y="70090"/>
                    <a:pt x="120947" y="71736"/>
                  </a:cubicBezTo>
                  <a:lnTo>
                    <a:pt x="125095" y="78146"/>
                  </a:lnTo>
                  <a:cubicBezTo>
                    <a:pt x="125807" y="79251"/>
                    <a:pt x="126224" y="80553"/>
                    <a:pt x="126224" y="81904"/>
                  </a:cubicBezTo>
                  <a:lnTo>
                    <a:pt x="127108" y="143160"/>
                  </a:lnTo>
                  <a:cubicBezTo>
                    <a:pt x="127206" y="149006"/>
                    <a:pt x="133882" y="152224"/>
                    <a:pt x="138497" y="148662"/>
                  </a:cubicBezTo>
                  <a:lnTo>
                    <a:pt x="207026" y="95757"/>
                  </a:lnTo>
                  <a:cubicBezTo>
                    <a:pt x="208769" y="94430"/>
                    <a:pt x="209775" y="92343"/>
                    <a:pt x="209775" y="90157"/>
                  </a:cubicBezTo>
                  <a:lnTo>
                    <a:pt x="209775" y="28950"/>
                  </a:lnTo>
                  <a:cubicBezTo>
                    <a:pt x="209775" y="27230"/>
                    <a:pt x="209161" y="25585"/>
                    <a:pt x="208057" y="24308"/>
                  </a:cubicBezTo>
                </a:path>
              </a:pathLst>
            </a:custGeom>
            <a:solidFill>
              <a:srgbClr val="100F0D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91" name="Forma libre: forma 190">
              <a:extLst>
                <a:ext uri="{FF2B5EF4-FFF2-40B4-BE49-F238E27FC236}">
                  <a16:creationId xmlns:a16="http://schemas.microsoft.com/office/drawing/2014/main" xmlns="" id="{263D6EC0-B489-4C70-AED6-6517A06F94A2}"/>
                </a:ext>
              </a:extLst>
            </p:cNvPr>
            <p:cNvSpPr/>
            <p:nvPr/>
          </p:nvSpPr>
          <p:spPr>
            <a:xfrm>
              <a:off x="5296046" y="12726728"/>
              <a:ext cx="784995" cy="320207"/>
            </a:xfrm>
            <a:custGeom>
              <a:avLst/>
              <a:gdLst>
                <a:gd name="connsiteX0" fmla="*/ 617820 w 784995"/>
                <a:gd name="connsiteY0" fmla="*/ 198235 h 320207"/>
                <a:gd name="connsiteX1" fmla="*/ 621649 w 784995"/>
                <a:gd name="connsiteY1" fmla="*/ 203221 h 320207"/>
                <a:gd name="connsiteX2" fmla="*/ 483977 w 784995"/>
                <a:gd name="connsiteY2" fmla="*/ 308394 h 320207"/>
                <a:gd name="connsiteX3" fmla="*/ 480148 w 784995"/>
                <a:gd name="connsiteY3" fmla="*/ 303383 h 320207"/>
                <a:gd name="connsiteX4" fmla="*/ 490751 w 784995"/>
                <a:gd name="connsiteY4" fmla="*/ 313502 h 320207"/>
                <a:gd name="connsiteX5" fmla="*/ 11217 w 784995"/>
                <a:gd name="connsiteY5" fmla="*/ 224320 h 320207"/>
                <a:gd name="connsiteX6" fmla="*/ 10873 w 784995"/>
                <a:gd name="connsiteY6" fmla="*/ 219334 h 320207"/>
                <a:gd name="connsiteX7" fmla="*/ 475141 w 784995"/>
                <a:gd name="connsiteY7" fmla="*/ 295057 h 320207"/>
                <a:gd name="connsiteX8" fmla="*/ 476393 w 784995"/>
                <a:gd name="connsiteY8" fmla="*/ 295253 h 320207"/>
                <a:gd name="connsiteX9" fmla="*/ 621527 w 784995"/>
                <a:gd name="connsiteY9" fmla="*/ 194600 h 320207"/>
                <a:gd name="connsiteX10" fmla="*/ 617943 w 784995"/>
                <a:gd name="connsiteY10" fmla="*/ 189442 h 320207"/>
                <a:gd name="connsiteX11" fmla="*/ 474895 w 784995"/>
                <a:gd name="connsiteY11" fmla="*/ 288646 h 320207"/>
                <a:gd name="connsiteX12" fmla="*/ 10432 w 784995"/>
                <a:gd name="connsiteY12" fmla="*/ 212874 h 320207"/>
                <a:gd name="connsiteX13" fmla="*/ 10113 w 784995"/>
                <a:gd name="connsiteY13" fmla="*/ 208306 h 320207"/>
                <a:gd name="connsiteX14" fmla="*/ 477571 w 784995"/>
                <a:gd name="connsiteY14" fmla="*/ 280099 h 320207"/>
                <a:gd name="connsiteX15" fmla="*/ 478749 w 784995"/>
                <a:gd name="connsiteY15" fmla="*/ 280271 h 320207"/>
                <a:gd name="connsiteX16" fmla="*/ 773828 w 784995"/>
                <a:gd name="connsiteY16" fmla="*/ 87488 h 320207"/>
                <a:gd name="connsiteX17" fmla="*/ 773165 w 784995"/>
                <a:gd name="connsiteY17" fmla="*/ 95470 h 320207"/>
                <a:gd name="connsiteX18" fmla="*/ 399101 w 784995"/>
                <a:gd name="connsiteY18" fmla="*/ 6361 h 320207"/>
                <a:gd name="connsiteX19" fmla="*/ 772257 w 784995"/>
                <a:gd name="connsiteY19" fmla="*/ 33576 h 320207"/>
                <a:gd name="connsiteX20" fmla="*/ 478135 w 784995"/>
                <a:gd name="connsiteY20" fmla="*/ 230214 h 320207"/>
                <a:gd name="connsiteX21" fmla="*/ 7388 w 784995"/>
                <a:gd name="connsiteY21" fmla="*/ 157414 h 320207"/>
                <a:gd name="connsiteX22" fmla="*/ 777117 w 784995"/>
                <a:gd name="connsiteY22" fmla="*/ 47281 h 320207"/>
                <a:gd name="connsiteX23" fmla="*/ 479755 w 784995"/>
                <a:gd name="connsiteY23" fmla="*/ 243993 h 320207"/>
                <a:gd name="connsiteX24" fmla="*/ 7339 w 784995"/>
                <a:gd name="connsiteY24" fmla="*/ 168442 h 320207"/>
                <a:gd name="connsiteX25" fmla="*/ 7020 w 784995"/>
                <a:gd name="connsiteY25" fmla="*/ 163727 h 320207"/>
                <a:gd name="connsiteX26" fmla="*/ 478381 w 784995"/>
                <a:gd name="connsiteY26" fmla="*/ 236625 h 320207"/>
                <a:gd name="connsiteX27" fmla="*/ 479583 w 784995"/>
                <a:gd name="connsiteY27" fmla="*/ 236797 h 320207"/>
                <a:gd name="connsiteX28" fmla="*/ 777951 w 784995"/>
                <a:gd name="connsiteY28" fmla="*/ 37333 h 320207"/>
                <a:gd name="connsiteX29" fmla="*/ 775988 w 784995"/>
                <a:gd name="connsiteY29" fmla="*/ 61109 h 320207"/>
                <a:gd name="connsiteX30" fmla="*/ 476540 w 784995"/>
                <a:gd name="connsiteY30" fmla="*/ 260057 h 320207"/>
                <a:gd name="connsiteX31" fmla="*/ 8517 w 784995"/>
                <a:gd name="connsiteY31" fmla="*/ 185169 h 320207"/>
                <a:gd name="connsiteX32" fmla="*/ 7781 w 784995"/>
                <a:gd name="connsiteY32" fmla="*/ 174878 h 320207"/>
                <a:gd name="connsiteX33" fmla="*/ 479952 w 784995"/>
                <a:gd name="connsiteY33" fmla="*/ 250404 h 320207"/>
                <a:gd name="connsiteX34" fmla="*/ 481154 w 784995"/>
                <a:gd name="connsiteY34" fmla="*/ 250576 h 320207"/>
                <a:gd name="connsiteX35" fmla="*/ 776479 w 784995"/>
                <a:gd name="connsiteY35" fmla="*/ 55239 h 320207"/>
                <a:gd name="connsiteX36" fmla="*/ 774466 w 784995"/>
                <a:gd name="connsiteY36" fmla="*/ 79555 h 320207"/>
                <a:gd name="connsiteX37" fmla="*/ 477350 w 784995"/>
                <a:gd name="connsiteY37" fmla="*/ 273688 h 320207"/>
                <a:gd name="connsiteX38" fmla="*/ 9671 w 784995"/>
                <a:gd name="connsiteY38" fmla="*/ 201871 h 320207"/>
                <a:gd name="connsiteX39" fmla="*/ 8959 w 784995"/>
                <a:gd name="connsiteY39" fmla="*/ 191604 h 320207"/>
                <a:gd name="connsiteX40" fmla="*/ 476736 w 784995"/>
                <a:gd name="connsiteY40" fmla="*/ 266443 h 320207"/>
                <a:gd name="connsiteX41" fmla="*/ 477963 w 784995"/>
                <a:gd name="connsiteY41" fmla="*/ 266639 h 320207"/>
                <a:gd name="connsiteX42" fmla="*/ 775325 w 784995"/>
                <a:gd name="connsiteY42" fmla="*/ 69091 h 320207"/>
                <a:gd name="connsiteX43" fmla="*/ 398855 w 784995"/>
                <a:gd name="connsiteY43" fmla="*/ 49 h 320207"/>
                <a:gd name="connsiteX44" fmla="*/ 398168 w 784995"/>
                <a:gd name="connsiteY44" fmla="*/ 0 h 320207"/>
                <a:gd name="connsiteX45" fmla="*/ 0 w 784995"/>
                <a:gd name="connsiteY45" fmla="*/ 153534 h 320207"/>
                <a:gd name="connsiteX46" fmla="*/ 5302 w 784995"/>
                <a:gd name="connsiteY46" fmla="*/ 229600 h 320207"/>
                <a:gd name="connsiteX47" fmla="*/ 490997 w 784995"/>
                <a:gd name="connsiteY47" fmla="*/ 319937 h 320207"/>
                <a:gd name="connsiteX48" fmla="*/ 492371 w 784995"/>
                <a:gd name="connsiteY48" fmla="*/ 320208 h 320207"/>
                <a:gd name="connsiteX49" fmla="*/ 779203 w 784995"/>
                <a:gd name="connsiteY49" fmla="*/ 98737 h 320207"/>
                <a:gd name="connsiteX50" fmla="*/ 784996 w 784995"/>
                <a:gd name="connsiteY50" fmla="*/ 28197 h 320207"/>
                <a:gd name="connsiteX51" fmla="*/ 398855 w 784995"/>
                <a:gd name="connsiteY51" fmla="*/ 49 h 32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84995" h="320207">
                  <a:moveTo>
                    <a:pt x="617820" y="198235"/>
                  </a:moveTo>
                  <a:lnTo>
                    <a:pt x="621649" y="203221"/>
                  </a:lnTo>
                  <a:lnTo>
                    <a:pt x="483977" y="308394"/>
                  </a:lnTo>
                  <a:lnTo>
                    <a:pt x="480148" y="303383"/>
                  </a:lnTo>
                  <a:close/>
                  <a:moveTo>
                    <a:pt x="490751" y="313502"/>
                  </a:moveTo>
                  <a:lnTo>
                    <a:pt x="11217" y="224320"/>
                  </a:lnTo>
                  <a:lnTo>
                    <a:pt x="10873" y="219334"/>
                  </a:lnTo>
                  <a:lnTo>
                    <a:pt x="475141" y="295057"/>
                  </a:lnTo>
                  <a:lnTo>
                    <a:pt x="476393" y="295253"/>
                  </a:lnTo>
                  <a:lnTo>
                    <a:pt x="621527" y="194600"/>
                  </a:lnTo>
                  <a:lnTo>
                    <a:pt x="617943" y="189442"/>
                  </a:lnTo>
                  <a:lnTo>
                    <a:pt x="474895" y="288646"/>
                  </a:lnTo>
                  <a:lnTo>
                    <a:pt x="10432" y="212874"/>
                  </a:lnTo>
                  <a:lnTo>
                    <a:pt x="10113" y="208306"/>
                  </a:lnTo>
                  <a:lnTo>
                    <a:pt x="477571" y="280099"/>
                  </a:lnTo>
                  <a:lnTo>
                    <a:pt x="478749" y="280271"/>
                  </a:lnTo>
                  <a:lnTo>
                    <a:pt x="773828" y="87488"/>
                  </a:lnTo>
                  <a:lnTo>
                    <a:pt x="773165" y="95470"/>
                  </a:lnTo>
                  <a:close/>
                  <a:moveTo>
                    <a:pt x="399101" y="6361"/>
                  </a:moveTo>
                  <a:lnTo>
                    <a:pt x="772257" y="33576"/>
                  </a:lnTo>
                  <a:lnTo>
                    <a:pt x="478135" y="230214"/>
                  </a:lnTo>
                  <a:lnTo>
                    <a:pt x="7388" y="157414"/>
                  </a:lnTo>
                  <a:close/>
                  <a:moveTo>
                    <a:pt x="777117" y="47281"/>
                  </a:moveTo>
                  <a:lnTo>
                    <a:pt x="479755" y="243993"/>
                  </a:lnTo>
                  <a:lnTo>
                    <a:pt x="7339" y="168442"/>
                  </a:lnTo>
                  <a:lnTo>
                    <a:pt x="7020" y="163727"/>
                  </a:lnTo>
                  <a:lnTo>
                    <a:pt x="478381" y="236625"/>
                  </a:lnTo>
                  <a:lnTo>
                    <a:pt x="479583" y="236797"/>
                  </a:lnTo>
                  <a:lnTo>
                    <a:pt x="777951" y="37333"/>
                  </a:lnTo>
                  <a:close/>
                  <a:moveTo>
                    <a:pt x="775988" y="61109"/>
                  </a:moveTo>
                  <a:lnTo>
                    <a:pt x="476540" y="260057"/>
                  </a:lnTo>
                  <a:lnTo>
                    <a:pt x="8517" y="185169"/>
                  </a:lnTo>
                  <a:lnTo>
                    <a:pt x="7781" y="174878"/>
                  </a:lnTo>
                  <a:lnTo>
                    <a:pt x="479952" y="250404"/>
                  </a:lnTo>
                  <a:lnTo>
                    <a:pt x="481154" y="250576"/>
                  </a:lnTo>
                  <a:lnTo>
                    <a:pt x="776479" y="55239"/>
                  </a:lnTo>
                  <a:close/>
                  <a:moveTo>
                    <a:pt x="774466" y="79555"/>
                  </a:moveTo>
                  <a:lnTo>
                    <a:pt x="477350" y="273688"/>
                  </a:lnTo>
                  <a:lnTo>
                    <a:pt x="9671" y="201871"/>
                  </a:lnTo>
                  <a:lnTo>
                    <a:pt x="8959" y="191604"/>
                  </a:lnTo>
                  <a:lnTo>
                    <a:pt x="476736" y="266443"/>
                  </a:lnTo>
                  <a:lnTo>
                    <a:pt x="477963" y="266639"/>
                  </a:lnTo>
                  <a:lnTo>
                    <a:pt x="775325" y="69091"/>
                  </a:lnTo>
                  <a:close/>
                  <a:moveTo>
                    <a:pt x="398855" y="49"/>
                  </a:moveTo>
                  <a:lnTo>
                    <a:pt x="398168" y="0"/>
                  </a:lnTo>
                  <a:lnTo>
                    <a:pt x="0" y="153534"/>
                  </a:lnTo>
                  <a:lnTo>
                    <a:pt x="5302" y="229600"/>
                  </a:lnTo>
                  <a:lnTo>
                    <a:pt x="490997" y="319937"/>
                  </a:lnTo>
                  <a:lnTo>
                    <a:pt x="492371" y="320208"/>
                  </a:lnTo>
                  <a:lnTo>
                    <a:pt x="779203" y="98737"/>
                  </a:lnTo>
                  <a:lnTo>
                    <a:pt x="784996" y="28197"/>
                  </a:lnTo>
                  <a:lnTo>
                    <a:pt x="398855" y="49"/>
                  </a:lnTo>
                </a:path>
              </a:pathLst>
            </a:custGeom>
            <a:solidFill>
              <a:srgbClr val="100F0D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92" name="Forma libre: forma 191">
              <a:extLst>
                <a:ext uri="{FF2B5EF4-FFF2-40B4-BE49-F238E27FC236}">
                  <a16:creationId xmlns:a16="http://schemas.microsoft.com/office/drawing/2014/main" xmlns="" id="{2F699A35-A3D6-44DE-BCD8-8B217C5DB961}"/>
                </a:ext>
              </a:extLst>
            </p:cNvPr>
            <p:cNvSpPr/>
            <p:nvPr/>
          </p:nvSpPr>
          <p:spPr>
            <a:xfrm>
              <a:off x="5758597" y="12811297"/>
              <a:ext cx="361408" cy="262016"/>
            </a:xfrm>
            <a:custGeom>
              <a:avLst/>
              <a:gdLst>
                <a:gd name="connsiteX0" fmla="*/ 358820 w 361408"/>
                <a:gd name="connsiteY0" fmla="*/ 78175 h 262016"/>
                <a:gd name="connsiteX1" fmla="*/ 210421 w 361408"/>
                <a:gd name="connsiteY1" fmla="*/ 232274 h 262016"/>
                <a:gd name="connsiteX2" fmla="*/ 168548 w 361408"/>
                <a:gd name="connsiteY2" fmla="*/ 240674 h 262016"/>
                <a:gd name="connsiteX3" fmla="*/ 118673 w 361408"/>
                <a:gd name="connsiteY3" fmla="*/ 250253 h 262016"/>
                <a:gd name="connsiteX4" fmla="*/ 104535 w 361408"/>
                <a:gd name="connsiteY4" fmla="*/ 255558 h 262016"/>
                <a:gd name="connsiteX5" fmla="*/ 7484 w 361408"/>
                <a:gd name="connsiteY5" fmla="*/ 236965 h 262016"/>
                <a:gd name="connsiteX6" fmla="*/ 70859 w 361408"/>
                <a:gd name="connsiteY6" fmla="*/ 228270 h 262016"/>
                <a:gd name="connsiteX7" fmla="*/ 123778 w 361408"/>
                <a:gd name="connsiteY7" fmla="*/ 184133 h 262016"/>
                <a:gd name="connsiteX8" fmla="*/ 165308 w 361408"/>
                <a:gd name="connsiteY8" fmla="*/ 83186 h 262016"/>
                <a:gd name="connsiteX9" fmla="*/ 143831 w 361408"/>
                <a:gd name="connsiteY9" fmla="*/ 86993 h 262016"/>
                <a:gd name="connsiteX10" fmla="*/ 60427 w 361408"/>
                <a:gd name="connsiteY10" fmla="*/ 105463 h 262016"/>
                <a:gd name="connsiteX11" fmla="*/ 8269 w 361408"/>
                <a:gd name="connsiteY11" fmla="*/ 83775 h 262016"/>
                <a:gd name="connsiteX12" fmla="*/ 127803 w 361408"/>
                <a:gd name="connsiteY12" fmla="*/ 17165 h 262016"/>
                <a:gd name="connsiteX13" fmla="*/ 276717 w 361408"/>
                <a:gd name="connsiteY13" fmla="*/ 7979 h 262016"/>
                <a:gd name="connsiteX14" fmla="*/ 277184 w 361408"/>
                <a:gd name="connsiteY14" fmla="*/ 8249 h 262016"/>
                <a:gd name="connsiteX15" fmla="*/ 333956 w 361408"/>
                <a:gd name="connsiteY15" fmla="*/ 1101 h 262016"/>
                <a:gd name="connsiteX16" fmla="*/ 358820 w 361408"/>
                <a:gd name="connsiteY16" fmla="*/ 78175 h 26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1408" h="262016">
                  <a:moveTo>
                    <a:pt x="358820" y="78175"/>
                  </a:moveTo>
                  <a:cubicBezTo>
                    <a:pt x="358820" y="78175"/>
                    <a:pt x="252123" y="209800"/>
                    <a:pt x="210421" y="232274"/>
                  </a:cubicBezTo>
                  <a:cubicBezTo>
                    <a:pt x="192307" y="242049"/>
                    <a:pt x="178464" y="242860"/>
                    <a:pt x="168548" y="240674"/>
                  </a:cubicBezTo>
                  <a:cubicBezTo>
                    <a:pt x="154876" y="246249"/>
                    <a:pt x="133326" y="248975"/>
                    <a:pt x="118673" y="250253"/>
                  </a:cubicBezTo>
                  <a:cubicBezTo>
                    <a:pt x="114524" y="251972"/>
                    <a:pt x="109861" y="253765"/>
                    <a:pt x="104535" y="255558"/>
                  </a:cubicBezTo>
                  <a:cubicBezTo>
                    <a:pt x="64428" y="269214"/>
                    <a:pt x="-11784" y="260372"/>
                    <a:pt x="7484" y="236965"/>
                  </a:cubicBezTo>
                  <a:cubicBezTo>
                    <a:pt x="26727" y="213558"/>
                    <a:pt x="70859" y="228270"/>
                    <a:pt x="70859" y="228270"/>
                  </a:cubicBezTo>
                  <a:cubicBezTo>
                    <a:pt x="74860" y="215425"/>
                    <a:pt x="123778" y="184133"/>
                    <a:pt x="123778" y="184133"/>
                  </a:cubicBezTo>
                  <a:cubicBezTo>
                    <a:pt x="145034" y="147340"/>
                    <a:pt x="157969" y="109614"/>
                    <a:pt x="165308" y="83186"/>
                  </a:cubicBezTo>
                  <a:cubicBezTo>
                    <a:pt x="152348" y="85666"/>
                    <a:pt x="143831" y="86993"/>
                    <a:pt x="143831" y="86993"/>
                  </a:cubicBezTo>
                  <a:cubicBezTo>
                    <a:pt x="143831" y="86993"/>
                    <a:pt x="116562" y="86207"/>
                    <a:pt x="60427" y="105463"/>
                  </a:cubicBezTo>
                  <a:cubicBezTo>
                    <a:pt x="4269" y="124719"/>
                    <a:pt x="-11784" y="95835"/>
                    <a:pt x="8269" y="83775"/>
                  </a:cubicBezTo>
                  <a:cubicBezTo>
                    <a:pt x="28224" y="71814"/>
                    <a:pt x="102939" y="26793"/>
                    <a:pt x="127803" y="17165"/>
                  </a:cubicBezTo>
                  <a:cubicBezTo>
                    <a:pt x="152667" y="7536"/>
                    <a:pt x="276717" y="7979"/>
                    <a:pt x="276717" y="7979"/>
                  </a:cubicBezTo>
                  <a:cubicBezTo>
                    <a:pt x="276889" y="8077"/>
                    <a:pt x="277012" y="8175"/>
                    <a:pt x="277184" y="8249"/>
                  </a:cubicBezTo>
                  <a:cubicBezTo>
                    <a:pt x="300060" y="1765"/>
                    <a:pt x="321266" y="-1993"/>
                    <a:pt x="333956" y="1101"/>
                  </a:cubicBezTo>
                  <a:cubicBezTo>
                    <a:pt x="373253" y="10754"/>
                    <a:pt x="358820" y="78175"/>
                    <a:pt x="358820" y="78175"/>
                  </a:cubicBezTo>
                </a:path>
              </a:pathLst>
            </a:custGeom>
            <a:solidFill>
              <a:srgbClr val="E2A091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93" name="Forma libre: forma 192">
              <a:extLst>
                <a:ext uri="{FF2B5EF4-FFF2-40B4-BE49-F238E27FC236}">
                  <a16:creationId xmlns:a16="http://schemas.microsoft.com/office/drawing/2014/main" xmlns="" id="{89EF47C2-A420-4670-8B04-FDC5B5A779A2}"/>
                </a:ext>
              </a:extLst>
            </p:cNvPr>
            <p:cNvSpPr/>
            <p:nvPr/>
          </p:nvSpPr>
          <p:spPr>
            <a:xfrm>
              <a:off x="5754895" y="12807999"/>
              <a:ext cx="368683" cy="269908"/>
            </a:xfrm>
            <a:custGeom>
              <a:avLst/>
              <a:gdLst>
                <a:gd name="connsiteX0" fmla="*/ 18771 w 368683"/>
                <a:gd name="connsiteY0" fmla="*/ 101466 h 269908"/>
                <a:gd name="connsiteX1" fmla="*/ 25250 w 368683"/>
                <a:gd name="connsiteY1" fmla="*/ 102154 h 269908"/>
                <a:gd name="connsiteX2" fmla="*/ 65210 w 368683"/>
                <a:gd name="connsiteY2" fmla="*/ 87048 h 269908"/>
                <a:gd name="connsiteX3" fmla="*/ 70487 w 368683"/>
                <a:gd name="connsiteY3" fmla="*/ 76561 h 269908"/>
                <a:gd name="connsiteX4" fmla="*/ 48200 w 368683"/>
                <a:gd name="connsiteY4" fmla="*/ 62855 h 269908"/>
                <a:gd name="connsiteX5" fmla="*/ 46825 w 368683"/>
                <a:gd name="connsiteY5" fmla="*/ 68996 h 269908"/>
                <a:gd name="connsiteX6" fmla="*/ 64351 w 368683"/>
                <a:gd name="connsiteY6" fmla="*/ 77911 h 269908"/>
                <a:gd name="connsiteX7" fmla="*/ 61405 w 368683"/>
                <a:gd name="connsiteY7" fmla="*/ 82038 h 269908"/>
                <a:gd name="connsiteX8" fmla="*/ 20145 w 368683"/>
                <a:gd name="connsiteY8" fmla="*/ 95350 h 269908"/>
                <a:gd name="connsiteX9" fmla="*/ 10965 w 368683"/>
                <a:gd name="connsiteY9" fmla="*/ 88547 h 269908"/>
                <a:gd name="connsiteX10" fmla="*/ 5369 w 368683"/>
                <a:gd name="connsiteY10" fmla="*/ 91445 h 269908"/>
                <a:gd name="connsiteX11" fmla="*/ 18771 w 368683"/>
                <a:gd name="connsiteY11" fmla="*/ 101466 h 269908"/>
                <a:gd name="connsiteX12" fmla="*/ 49034 w 368683"/>
                <a:gd name="connsiteY12" fmla="*/ 262933 h 269908"/>
                <a:gd name="connsiteX13" fmla="*/ 42751 w 368683"/>
                <a:gd name="connsiteY13" fmla="*/ 256522 h 269908"/>
                <a:gd name="connsiteX14" fmla="*/ 19531 w 368683"/>
                <a:gd name="connsiteY14" fmla="*/ 254778 h 269908"/>
                <a:gd name="connsiteX15" fmla="*/ 26846 w 368683"/>
                <a:gd name="connsiteY15" fmla="*/ 257971 h 269908"/>
                <a:gd name="connsiteX16" fmla="*/ 49034 w 368683"/>
                <a:gd name="connsiteY16" fmla="*/ 262933 h 269908"/>
                <a:gd name="connsiteX17" fmla="*/ 365590 w 368683"/>
                <a:gd name="connsiteY17" fmla="*/ 82161 h 269908"/>
                <a:gd name="connsiteX18" fmla="*/ 365026 w 368683"/>
                <a:gd name="connsiteY18" fmla="*/ 83364 h 269908"/>
                <a:gd name="connsiteX19" fmla="*/ 186658 w 368683"/>
                <a:gd name="connsiteY19" fmla="*/ 246231 h 269908"/>
                <a:gd name="connsiteX20" fmla="*/ 178288 w 368683"/>
                <a:gd name="connsiteY20" fmla="*/ 244684 h 269908"/>
                <a:gd name="connsiteX21" fmla="*/ 140464 w 368683"/>
                <a:gd name="connsiteY21" fmla="*/ 254066 h 269908"/>
                <a:gd name="connsiteX22" fmla="*/ 129615 w 368683"/>
                <a:gd name="connsiteY22" fmla="*/ 253133 h 269908"/>
                <a:gd name="connsiteX23" fmla="*/ 129689 w 368683"/>
                <a:gd name="connsiteY23" fmla="*/ 252764 h 269908"/>
                <a:gd name="connsiteX24" fmla="*/ 61871 w 368683"/>
                <a:gd name="connsiteY24" fmla="*/ 269908 h 269908"/>
                <a:gd name="connsiteX25" fmla="*/ 24760 w 368683"/>
                <a:gd name="connsiteY25" fmla="*/ 263915 h 269908"/>
                <a:gd name="connsiteX26" fmla="*/ 5614 w 368683"/>
                <a:gd name="connsiteY26" fmla="*/ 241785 h 269908"/>
                <a:gd name="connsiteX27" fmla="*/ 73555 w 368683"/>
                <a:gd name="connsiteY27" fmla="*/ 228031 h 269908"/>
                <a:gd name="connsiteX28" fmla="*/ 125222 w 368683"/>
                <a:gd name="connsiteY28" fmla="*/ 184852 h 269908"/>
                <a:gd name="connsiteX29" fmla="*/ 164715 w 368683"/>
                <a:gd name="connsiteY29" fmla="*/ 90266 h 269908"/>
                <a:gd name="connsiteX30" fmla="*/ 118718 w 368683"/>
                <a:gd name="connsiteY30" fmla="*/ 96971 h 269908"/>
                <a:gd name="connsiteX31" fmla="*/ 5934 w 368683"/>
                <a:gd name="connsiteY31" fmla="*/ 113476 h 269908"/>
                <a:gd name="connsiteX32" fmla="*/ 632 w 368683"/>
                <a:gd name="connsiteY32" fmla="*/ 94220 h 269908"/>
                <a:gd name="connsiteX33" fmla="*/ 6793 w 368683"/>
                <a:gd name="connsiteY33" fmla="*/ 95473 h 269908"/>
                <a:gd name="connsiteX34" fmla="*/ 9959 w 368683"/>
                <a:gd name="connsiteY34" fmla="*/ 108638 h 269908"/>
                <a:gd name="connsiteX35" fmla="*/ 116729 w 368683"/>
                <a:gd name="connsiteY35" fmla="*/ 91003 h 269908"/>
                <a:gd name="connsiteX36" fmla="*/ 117441 w 368683"/>
                <a:gd name="connsiteY36" fmla="*/ 90806 h 269908"/>
                <a:gd name="connsiteX37" fmla="*/ 173158 w 368683"/>
                <a:gd name="connsiteY37" fmla="*/ 82676 h 269908"/>
                <a:gd name="connsiteX38" fmla="*/ 172054 w 368683"/>
                <a:gd name="connsiteY38" fmla="*/ 87220 h 269908"/>
                <a:gd name="connsiteX39" fmla="*/ 130327 w 368683"/>
                <a:gd name="connsiteY39" fmla="*/ 188757 h 269908"/>
                <a:gd name="connsiteX40" fmla="*/ 129714 w 368683"/>
                <a:gd name="connsiteY40" fmla="*/ 190059 h 269908"/>
                <a:gd name="connsiteX41" fmla="*/ 128315 w 368683"/>
                <a:gd name="connsiteY41" fmla="*/ 190452 h 269908"/>
                <a:gd name="connsiteX42" fmla="*/ 76868 w 368683"/>
                <a:gd name="connsiteY42" fmla="*/ 233705 h 269908"/>
                <a:gd name="connsiteX43" fmla="*/ 75543 w 368683"/>
                <a:gd name="connsiteY43" fmla="*/ 235129 h 269908"/>
                <a:gd name="connsiteX44" fmla="*/ 73678 w 368683"/>
                <a:gd name="connsiteY44" fmla="*/ 234589 h 269908"/>
                <a:gd name="connsiteX45" fmla="*/ 11603 w 368683"/>
                <a:gd name="connsiteY45" fmla="*/ 243726 h 269908"/>
                <a:gd name="connsiteX46" fmla="*/ 13199 w 368683"/>
                <a:gd name="connsiteY46" fmla="*/ 249866 h 269908"/>
                <a:gd name="connsiteX47" fmla="*/ 46065 w 368683"/>
                <a:gd name="connsiteY47" fmla="*/ 251192 h 269908"/>
                <a:gd name="connsiteX48" fmla="*/ 56079 w 368683"/>
                <a:gd name="connsiteY48" fmla="*/ 263449 h 269908"/>
                <a:gd name="connsiteX49" fmla="*/ 151092 w 368683"/>
                <a:gd name="connsiteY49" fmla="*/ 230806 h 269908"/>
                <a:gd name="connsiteX50" fmla="*/ 219769 w 368683"/>
                <a:gd name="connsiteY50" fmla="*/ 132855 h 269908"/>
                <a:gd name="connsiteX51" fmla="*/ 225341 w 368683"/>
                <a:gd name="connsiteY51" fmla="*/ 135754 h 269908"/>
                <a:gd name="connsiteX52" fmla="*/ 155216 w 368683"/>
                <a:gd name="connsiteY52" fmla="*/ 235547 h 269908"/>
                <a:gd name="connsiteX53" fmla="*/ 138574 w 368683"/>
                <a:gd name="connsiteY53" fmla="*/ 247680 h 269908"/>
                <a:gd name="connsiteX54" fmla="*/ 259385 w 368683"/>
                <a:gd name="connsiteY54" fmla="*/ 168494 h 269908"/>
                <a:gd name="connsiteX55" fmla="*/ 264318 w 368683"/>
                <a:gd name="connsiteY55" fmla="*/ 172375 h 269908"/>
                <a:gd name="connsiteX56" fmla="*/ 187394 w 368683"/>
                <a:gd name="connsiteY56" fmla="*/ 240042 h 269908"/>
                <a:gd name="connsiteX57" fmla="*/ 359601 w 368683"/>
                <a:gd name="connsiteY57" fmla="*/ 80122 h 269908"/>
                <a:gd name="connsiteX58" fmla="*/ 351673 w 368683"/>
                <a:gd name="connsiteY58" fmla="*/ 15771 h 269908"/>
                <a:gd name="connsiteX59" fmla="*/ 320256 w 368683"/>
                <a:gd name="connsiteY59" fmla="*/ 6732 h 269908"/>
                <a:gd name="connsiteX60" fmla="*/ 281009 w 368683"/>
                <a:gd name="connsiteY60" fmla="*/ 14371 h 269908"/>
                <a:gd name="connsiteX61" fmla="*/ 279830 w 368683"/>
                <a:gd name="connsiteY61" fmla="*/ 8181 h 269908"/>
                <a:gd name="connsiteX62" fmla="*/ 319274 w 368683"/>
                <a:gd name="connsiteY62" fmla="*/ 543 h 269908"/>
                <a:gd name="connsiteX63" fmla="*/ 356337 w 368683"/>
                <a:gd name="connsiteY63" fmla="*/ 11571 h 269908"/>
                <a:gd name="connsiteX64" fmla="*/ 365590 w 368683"/>
                <a:gd name="connsiteY64" fmla="*/ 82161 h 269908"/>
                <a:gd name="connsiteX65" fmla="*/ 236509 w 368683"/>
                <a:gd name="connsiteY65" fmla="*/ 106624 h 269908"/>
                <a:gd name="connsiteX66" fmla="*/ 230225 w 368683"/>
                <a:gd name="connsiteY66" fmla="*/ 106624 h 269908"/>
                <a:gd name="connsiteX67" fmla="*/ 230225 w 368683"/>
                <a:gd name="connsiteY67" fmla="*/ 94859 h 269908"/>
                <a:gd name="connsiteX68" fmla="*/ 236509 w 368683"/>
                <a:gd name="connsiteY68" fmla="*/ 94859 h 269908"/>
                <a:gd name="connsiteX69" fmla="*/ 236509 w 368683"/>
                <a:gd name="connsiteY69" fmla="*/ 106624 h 269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368683" h="269908">
                  <a:moveTo>
                    <a:pt x="18771" y="101466"/>
                  </a:moveTo>
                  <a:cubicBezTo>
                    <a:pt x="20808" y="101933"/>
                    <a:pt x="22968" y="102154"/>
                    <a:pt x="25250" y="102154"/>
                  </a:cubicBezTo>
                  <a:cubicBezTo>
                    <a:pt x="38407" y="102154"/>
                    <a:pt x="54827" y="94982"/>
                    <a:pt x="65210" y="87048"/>
                  </a:cubicBezTo>
                  <a:cubicBezTo>
                    <a:pt x="69529" y="83757"/>
                    <a:pt x="71297" y="80245"/>
                    <a:pt x="70487" y="76561"/>
                  </a:cubicBezTo>
                  <a:cubicBezTo>
                    <a:pt x="68572" y="67866"/>
                    <a:pt x="51587" y="63617"/>
                    <a:pt x="48200" y="62855"/>
                  </a:cubicBezTo>
                  <a:lnTo>
                    <a:pt x="46825" y="68996"/>
                  </a:lnTo>
                  <a:cubicBezTo>
                    <a:pt x="53698" y="70543"/>
                    <a:pt x="63614" y="74497"/>
                    <a:pt x="64351" y="77911"/>
                  </a:cubicBezTo>
                  <a:cubicBezTo>
                    <a:pt x="64670" y="79361"/>
                    <a:pt x="62411" y="81276"/>
                    <a:pt x="61405" y="82038"/>
                  </a:cubicBezTo>
                  <a:cubicBezTo>
                    <a:pt x="50188" y="90610"/>
                    <a:pt x="31706" y="97929"/>
                    <a:pt x="20145" y="95350"/>
                  </a:cubicBezTo>
                  <a:cubicBezTo>
                    <a:pt x="15825" y="94368"/>
                    <a:pt x="12831" y="92133"/>
                    <a:pt x="10965" y="88547"/>
                  </a:cubicBezTo>
                  <a:lnTo>
                    <a:pt x="5369" y="91445"/>
                  </a:lnTo>
                  <a:cubicBezTo>
                    <a:pt x="8069" y="96627"/>
                    <a:pt x="12708" y="100115"/>
                    <a:pt x="18771" y="101466"/>
                  </a:cubicBezTo>
                  <a:close/>
                  <a:moveTo>
                    <a:pt x="49034" y="262933"/>
                  </a:moveTo>
                  <a:cubicBezTo>
                    <a:pt x="48004" y="260992"/>
                    <a:pt x="46114" y="258487"/>
                    <a:pt x="42751" y="256522"/>
                  </a:cubicBezTo>
                  <a:cubicBezTo>
                    <a:pt x="37204" y="253329"/>
                    <a:pt x="29227" y="252764"/>
                    <a:pt x="19531" y="254778"/>
                  </a:cubicBezTo>
                  <a:cubicBezTo>
                    <a:pt x="21618" y="255908"/>
                    <a:pt x="24048" y="256989"/>
                    <a:pt x="26846" y="257971"/>
                  </a:cubicBezTo>
                  <a:cubicBezTo>
                    <a:pt x="33841" y="260452"/>
                    <a:pt x="41303" y="262073"/>
                    <a:pt x="49034" y="262933"/>
                  </a:cubicBezTo>
                  <a:close/>
                  <a:moveTo>
                    <a:pt x="365590" y="82161"/>
                  </a:moveTo>
                  <a:lnTo>
                    <a:pt x="365026" y="83364"/>
                  </a:lnTo>
                  <a:cubicBezTo>
                    <a:pt x="359749" y="90413"/>
                    <a:pt x="242228" y="246206"/>
                    <a:pt x="186658" y="246231"/>
                  </a:cubicBezTo>
                  <a:cubicBezTo>
                    <a:pt x="183663" y="246231"/>
                    <a:pt x="180914" y="245642"/>
                    <a:pt x="178288" y="244684"/>
                  </a:cubicBezTo>
                  <a:cubicBezTo>
                    <a:pt x="165942" y="250406"/>
                    <a:pt x="153105" y="254066"/>
                    <a:pt x="140464" y="254066"/>
                  </a:cubicBezTo>
                  <a:cubicBezTo>
                    <a:pt x="136832" y="254066"/>
                    <a:pt x="133199" y="253771"/>
                    <a:pt x="129615" y="253133"/>
                  </a:cubicBezTo>
                  <a:lnTo>
                    <a:pt x="129689" y="252764"/>
                  </a:lnTo>
                  <a:cubicBezTo>
                    <a:pt x="108679" y="263792"/>
                    <a:pt x="84723" y="269908"/>
                    <a:pt x="61871" y="269908"/>
                  </a:cubicBezTo>
                  <a:cubicBezTo>
                    <a:pt x="48863" y="269908"/>
                    <a:pt x="36222" y="267968"/>
                    <a:pt x="24760" y="263915"/>
                  </a:cubicBezTo>
                  <a:cubicBezTo>
                    <a:pt x="3479" y="256375"/>
                    <a:pt x="4289" y="245936"/>
                    <a:pt x="5614" y="241785"/>
                  </a:cubicBezTo>
                  <a:cubicBezTo>
                    <a:pt x="10180" y="227589"/>
                    <a:pt x="39977" y="218919"/>
                    <a:pt x="73555" y="228031"/>
                  </a:cubicBezTo>
                  <a:cubicBezTo>
                    <a:pt x="80182" y="220957"/>
                    <a:pt x="109366" y="190575"/>
                    <a:pt x="125222" y="184852"/>
                  </a:cubicBezTo>
                  <a:cubicBezTo>
                    <a:pt x="129542" y="175666"/>
                    <a:pt x="156615" y="117627"/>
                    <a:pt x="164715" y="90266"/>
                  </a:cubicBezTo>
                  <a:lnTo>
                    <a:pt x="118718" y="96971"/>
                  </a:lnTo>
                  <a:cubicBezTo>
                    <a:pt x="107991" y="101245"/>
                    <a:pt x="28196" y="132069"/>
                    <a:pt x="5934" y="113476"/>
                  </a:cubicBezTo>
                  <a:cubicBezTo>
                    <a:pt x="706" y="109129"/>
                    <a:pt x="-1086" y="102645"/>
                    <a:pt x="632" y="94220"/>
                  </a:cubicBezTo>
                  <a:lnTo>
                    <a:pt x="6793" y="95473"/>
                  </a:lnTo>
                  <a:cubicBezTo>
                    <a:pt x="5565" y="101540"/>
                    <a:pt x="6596" y="105838"/>
                    <a:pt x="9959" y="108638"/>
                  </a:cubicBezTo>
                  <a:cubicBezTo>
                    <a:pt x="26600" y="122540"/>
                    <a:pt x="92675" y="100631"/>
                    <a:pt x="116729" y="91003"/>
                  </a:cubicBezTo>
                  <a:lnTo>
                    <a:pt x="117441" y="90806"/>
                  </a:lnTo>
                  <a:lnTo>
                    <a:pt x="173158" y="82676"/>
                  </a:lnTo>
                  <a:lnTo>
                    <a:pt x="172054" y="87220"/>
                  </a:lnTo>
                  <a:cubicBezTo>
                    <a:pt x="165402" y="114557"/>
                    <a:pt x="131751" y="185761"/>
                    <a:pt x="130327" y="188757"/>
                  </a:cubicBezTo>
                  <a:lnTo>
                    <a:pt x="129714" y="190059"/>
                  </a:lnTo>
                  <a:lnTo>
                    <a:pt x="128315" y="190452"/>
                  </a:lnTo>
                  <a:cubicBezTo>
                    <a:pt x="115551" y="193989"/>
                    <a:pt x="86834" y="222873"/>
                    <a:pt x="76868" y="233705"/>
                  </a:cubicBezTo>
                  <a:lnTo>
                    <a:pt x="75543" y="235129"/>
                  </a:lnTo>
                  <a:lnTo>
                    <a:pt x="73678" y="234589"/>
                  </a:lnTo>
                  <a:cubicBezTo>
                    <a:pt x="41156" y="225157"/>
                    <a:pt x="14770" y="233828"/>
                    <a:pt x="11603" y="243726"/>
                  </a:cubicBezTo>
                  <a:cubicBezTo>
                    <a:pt x="10941" y="245740"/>
                    <a:pt x="11554" y="247828"/>
                    <a:pt x="13199" y="249866"/>
                  </a:cubicBezTo>
                  <a:cubicBezTo>
                    <a:pt x="26969" y="246035"/>
                    <a:pt x="38038" y="246452"/>
                    <a:pt x="46065" y="251192"/>
                  </a:cubicBezTo>
                  <a:cubicBezTo>
                    <a:pt x="52962" y="255270"/>
                    <a:pt x="55367" y="261214"/>
                    <a:pt x="56079" y="263449"/>
                  </a:cubicBezTo>
                  <a:cubicBezTo>
                    <a:pt x="88994" y="265070"/>
                    <a:pt x="125467" y="253182"/>
                    <a:pt x="151092" y="230806"/>
                  </a:cubicBezTo>
                  <a:cubicBezTo>
                    <a:pt x="182780" y="203150"/>
                    <a:pt x="219401" y="133543"/>
                    <a:pt x="219769" y="132855"/>
                  </a:cubicBezTo>
                  <a:lnTo>
                    <a:pt x="225341" y="135754"/>
                  </a:lnTo>
                  <a:cubicBezTo>
                    <a:pt x="223819" y="138676"/>
                    <a:pt x="187787" y="207129"/>
                    <a:pt x="155216" y="235547"/>
                  </a:cubicBezTo>
                  <a:cubicBezTo>
                    <a:pt x="150086" y="240042"/>
                    <a:pt x="144441" y="243996"/>
                    <a:pt x="138574" y="247680"/>
                  </a:cubicBezTo>
                  <a:cubicBezTo>
                    <a:pt x="194807" y="249399"/>
                    <a:pt x="258722" y="169329"/>
                    <a:pt x="259385" y="168494"/>
                  </a:cubicBezTo>
                  <a:lnTo>
                    <a:pt x="264318" y="172375"/>
                  </a:lnTo>
                  <a:cubicBezTo>
                    <a:pt x="262281" y="174954"/>
                    <a:pt x="228384" y="217371"/>
                    <a:pt x="187394" y="240042"/>
                  </a:cubicBezTo>
                  <a:cubicBezTo>
                    <a:pt x="230029" y="239747"/>
                    <a:pt x="324159" y="127305"/>
                    <a:pt x="359601" y="80122"/>
                  </a:cubicBezTo>
                  <a:cubicBezTo>
                    <a:pt x="360755" y="74620"/>
                    <a:pt x="368438" y="34389"/>
                    <a:pt x="351673" y="15771"/>
                  </a:cubicBezTo>
                  <a:cubicBezTo>
                    <a:pt x="344703" y="8034"/>
                    <a:pt x="334148" y="5013"/>
                    <a:pt x="320256" y="6732"/>
                  </a:cubicBezTo>
                  <a:lnTo>
                    <a:pt x="281009" y="14371"/>
                  </a:lnTo>
                  <a:lnTo>
                    <a:pt x="279830" y="8181"/>
                  </a:lnTo>
                  <a:lnTo>
                    <a:pt x="319274" y="543"/>
                  </a:lnTo>
                  <a:cubicBezTo>
                    <a:pt x="335523" y="-1496"/>
                    <a:pt x="347918" y="2213"/>
                    <a:pt x="356337" y="11571"/>
                  </a:cubicBezTo>
                  <a:cubicBezTo>
                    <a:pt x="376464" y="33922"/>
                    <a:pt x="366032" y="80220"/>
                    <a:pt x="365590" y="82161"/>
                  </a:cubicBezTo>
                  <a:close/>
                  <a:moveTo>
                    <a:pt x="236509" y="106624"/>
                  </a:moveTo>
                  <a:lnTo>
                    <a:pt x="230225" y="106624"/>
                  </a:lnTo>
                  <a:lnTo>
                    <a:pt x="230225" y="94859"/>
                  </a:lnTo>
                  <a:lnTo>
                    <a:pt x="236509" y="94859"/>
                  </a:lnTo>
                  <a:lnTo>
                    <a:pt x="236509" y="106624"/>
                  </a:lnTo>
                </a:path>
              </a:pathLst>
            </a:custGeom>
            <a:solidFill>
              <a:srgbClr val="100F0D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94" name="Forma libre: forma 193">
              <a:extLst>
                <a:ext uri="{FF2B5EF4-FFF2-40B4-BE49-F238E27FC236}">
                  <a16:creationId xmlns:a16="http://schemas.microsoft.com/office/drawing/2014/main" xmlns="" id="{38371EB3-12E1-4520-BF29-7A49F7109D26}"/>
                </a:ext>
              </a:extLst>
            </p:cNvPr>
            <p:cNvSpPr/>
            <p:nvPr/>
          </p:nvSpPr>
          <p:spPr>
            <a:xfrm>
              <a:off x="6386393" y="13610228"/>
              <a:ext cx="726452" cy="692508"/>
            </a:xfrm>
            <a:custGeom>
              <a:avLst/>
              <a:gdLst>
                <a:gd name="connsiteX0" fmla="*/ 724014 w 726452"/>
                <a:gd name="connsiteY0" fmla="*/ 508987 h 692508"/>
                <a:gd name="connsiteX1" fmla="*/ 718295 w 726452"/>
                <a:gd name="connsiteY1" fmla="*/ 501938 h 692508"/>
                <a:gd name="connsiteX2" fmla="*/ 594245 w 726452"/>
                <a:gd name="connsiteY2" fmla="*/ 0 h 692508"/>
                <a:gd name="connsiteX3" fmla="*/ 390228 w 726452"/>
                <a:gd name="connsiteY3" fmla="*/ 0 h 692508"/>
                <a:gd name="connsiteX4" fmla="*/ 486174 w 726452"/>
                <a:gd name="connsiteY4" fmla="*/ 255783 h 692508"/>
                <a:gd name="connsiteX5" fmla="*/ 575591 w 726452"/>
                <a:gd name="connsiteY5" fmla="*/ 536717 h 692508"/>
                <a:gd name="connsiteX6" fmla="*/ 668027 w 726452"/>
                <a:gd name="connsiteY6" fmla="*/ 654980 h 692508"/>
                <a:gd name="connsiteX7" fmla="*/ 724014 w 726452"/>
                <a:gd name="connsiteY7" fmla="*/ 508987 h 692508"/>
                <a:gd name="connsiteX8" fmla="*/ 178969 w 726452"/>
                <a:gd name="connsiteY8" fmla="*/ 537527 h 692508"/>
                <a:gd name="connsiteX9" fmla="*/ 121608 w 726452"/>
                <a:gd name="connsiteY9" fmla="*/ 692461 h 692508"/>
                <a:gd name="connsiteX10" fmla="*/ 42500 w 726452"/>
                <a:gd name="connsiteY10" fmla="*/ 557594 h 692508"/>
                <a:gd name="connsiteX11" fmla="*/ 7179 w 726452"/>
                <a:gd name="connsiteY11" fmla="*/ 227930 h 692508"/>
                <a:gd name="connsiteX12" fmla="*/ 41420 w 726452"/>
                <a:gd name="connsiteY12" fmla="*/ 0 h 692508"/>
                <a:gd name="connsiteX13" fmla="*/ 192224 w 726452"/>
                <a:gd name="connsiteY13" fmla="*/ 0 h 692508"/>
                <a:gd name="connsiteX14" fmla="*/ 178282 w 726452"/>
                <a:gd name="connsiteY14" fmla="*/ 515840 h 692508"/>
                <a:gd name="connsiteX15" fmla="*/ 178969 w 726452"/>
                <a:gd name="connsiteY15" fmla="*/ 537527 h 692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26452" h="692508">
                  <a:moveTo>
                    <a:pt x="724014" y="508987"/>
                  </a:moveTo>
                  <a:cubicBezTo>
                    <a:pt x="722051" y="506531"/>
                    <a:pt x="720111" y="504197"/>
                    <a:pt x="718295" y="501938"/>
                  </a:cubicBezTo>
                  <a:cubicBezTo>
                    <a:pt x="691590" y="468731"/>
                    <a:pt x="689381" y="81298"/>
                    <a:pt x="594245" y="0"/>
                  </a:cubicBezTo>
                  <a:lnTo>
                    <a:pt x="390228" y="0"/>
                  </a:lnTo>
                  <a:cubicBezTo>
                    <a:pt x="390228" y="0"/>
                    <a:pt x="412416" y="161590"/>
                    <a:pt x="486174" y="255783"/>
                  </a:cubicBezTo>
                  <a:cubicBezTo>
                    <a:pt x="556421" y="345432"/>
                    <a:pt x="585016" y="467036"/>
                    <a:pt x="575591" y="536717"/>
                  </a:cubicBezTo>
                  <a:cubicBezTo>
                    <a:pt x="587593" y="587264"/>
                    <a:pt x="613734" y="654980"/>
                    <a:pt x="668027" y="654980"/>
                  </a:cubicBezTo>
                  <a:cubicBezTo>
                    <a:pt x="730985" y="654980"/>
                    <a:pt x="729537" y="560591"/>
                    <a:pt x="724014" y="508987"/>
                  </a:cubicBezTo>
                  <a:close/>
                  <a:moveTo>
                    <a:pt x="178969" y="537527"/>
                  </a:moveTo>
                  <a:cubicBezTo>
                    <a:pt x="178969" y="537527"/>
                    <a:pt x="192224" y="690324"/>
                    <a:pt x="121608" y="692461"/>
                  </a:cubicBezTo>
                  <a:cubicBezTo>
                    <a:pt x="51041" y="694598"/>
                    <a:pt x="41420" y="624991"/>
                    <a:pt x="42500" y="557594"/>
                  </a:cubicBezTo>
                  <a:cubicBezTo>
                    <a:pt x="64934" y="488036"/>
                    <a:pt x="35013" y="388513"/>
                    <a:pt x="7179" y="227930"/>
                  </a:cubicBezTo>
                  <a:cubicBezTo>
                    <a:pt x="-20654" y="67397"/>
                    <a:pt x="41420" y="0"/>
                    <a:pt x="41420" y="0"/>
                  </a:cubicBezTo>
                  <a:lnTo>
                    <a:pt x="192224" y="0"/>
                  </a:lnTo>
                  <a:cubicBezTo>
                    <a:pt x="232895" y="43891"/>
                    <a:pt x="181498" y="438815"/>
                    <a:pt x="178282" y="515840"/>
                  </a:cubicBezTo>
                  <a:cubicBezTo>
                    <a:pt x="177963" y="523257"/>
                    <a:pt x="178233" y="530478"/>
                    <a:pt x="178969" y="537527"/>
                  </a:cubicBezTo>
                </a:path>
              </a:pathLst>
            </a:custGeom>
            <a:solidFill>
              <a:srgbClr val="E2A091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95" name="Forma libre: forma 194">
              <a:extLst>
                <a:ext uri="{FF2B5EF4-FFF2-40B4-BE49-F238E27FC236}">
                  <a16:creationId xmlns:a16="http://schemas.microsoft.com/office/drawing/2014/main" xmlns="" id="{D2F12061-5FD2-40CF-A7AB-69C35F7452F4}"/>
                </a:ext>
              </a:extLst>
            </p:cNvPr>
            <p:cNvSpPr/>
            <p:nvPr/>
          </p:nvSpPr>
          <p:spPr>
            <a:xfrm>
              <a:off x="6382157" y="14119215"/>
              <a:ext cx="795385" cy="292625"/>
            </a:xfrm>
            <a:custGeom>
              <a:avLst/>
              <a:gdLst>
                <a:gd name="connsiteX0" fmla="*/ 728250 w 795385"/>
                <a:gd name="connsiteY0" fmla="*/ 0 h 292625"/>
                <a:gd name="connsiteX1" fmla="*/ 672263 w 795385"/>
                <a:gd name="connsiteY1" fmla="*/ 145993 h 292625"/>
                <a:gd name="connsiteX2" fmla="*/ 579827 w 795385"/>
                <a:gd name="connsiteY2" fmla="*/ 27730 h 292625"/>
                <a:gd name="connsiteX3" fmla="*/ 578133 w 795385"/>
                <a:gd name="connsiteY3" fmla="*/ 37923 h 292625"/>
                <a:gd name="connsiteX4" fmla="*/ 657291 w 795385"/>
                <a:gd name="connsiteY4" fmla="*/ 263692 h 292625"/>
                <a:gd name="connsiteX5" fmla="*/ 795233 w 795385"/>
                <a:gd name="connsiteY5" fmla="*/ 122414 h 292625"/>
                <a:gd name="connsiteX6" fmla="*/ 728250 w 795385"/>
                <a:gd name="connsiteY6" fmla="*/ 0 h 292625"/>
                <a:gd name="connsiteX7" fmla="*/ 232786 w 795385"/>
                <a:gd name="connsiteY7" fmla="*/ 198432 h 292625"/>
                <a:gd name="connsiteX8" fmla="*/ 107681 w 795385"/>
                <a:gd name="connsiteY8" fmla="*/ 292625 h 292625"/>
                <a:gd name="connsiteX9" fmla="*/ 4248 w 795385"/>
                <a:gd name="connsiteY9" fmla="*/ 209116 h 292625"/>
                <a:gd name="connsiteX10" fmla="*/ 46736 w 795385"/>
                <a:gd name="connsiteY10" fmla="*/ 48607 h 292625"/>
                <a:gd name="connsiteX11" fmla="*/ 125844 w 795385"/>
                <a:gd name="connsiteY11" fmla="*/ 183474 h 292625"/>
                <a:gd name="connsiteX12" fmla="*/ 183206 w 795385"/>
                <a:gd name="connsiteY12" fmla="*/ 28540 h 292625"/>
                <a:gd name="connsiteX13" fmla="*/ 232786 w 795385"/>
                <a:gd name="connsiteY13" fmla="*/ 198432 h 29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95385" h="292625">
                  <a:moveTo>
                    <a:pt x="728250" y="0"/>
                  </a:moveTo>
                  <a:cubicBezTo>
                    <a:pt x="733773" y="51604"/>
                    <a:pt x="735221" y="145993"/>
                    <a:pt x="672263" y="145993"/>
                  </a:cubicBezTo>
                  <a:cubicBezTo>
                    <a:pt x="617970" y="145993"/>
                    <a:pt x="591829" y="78277"/>
                    <a:pt x="579827" y="27730"/>
                  </a:cubicBezTo>
                  <a:cubicBezTo>
                    <a:pt x="579385" y="31242"/>
                    <a:pt x="578821" y="34632"/>
                    <a:pt x="578133" y="37923"/>
                  </a:cubicBezTo>
                  <a:cubicBezTo>
                    <a:pt x="564241" y="105319"/>
                    <a:pt x="551429" y="205923"/>
                    <a:pt x="657291" y="263692"/>
                  </a:cubicBezTo>
                  <a:cubicBezTo>
                    <a:pt x="763178" y="321485"/>
                    <a:pt x="792018" y="166306"/>
                    <a:pt x="795233" y="122414"/>
                  </a:cubicBezTo>
                  <a:cubicBezTo>
                    <a:pt x="798252" y="81544"/>
                    <a:pt x="755765" y="33207"/>
                    <a:pt x="728250" y="0"/>
                  </a:cubicBezTo>
                  <a:close/>
                  <a:moveTo>
                    <a:pt x="232786" y="198432"/>
                  </a:moveTo>
                  <a:cubicBezTo>
                    <a:pt x="227460" y="255144"/>
                    <a:pt x="149407" y="292625"/>
                    <a:pt x="107681" y="292625"/>
                  </a:cubicBezTo>
                  <a:cubicBezTo>
                    <a:pt x="65954" y="292625"/>
                    <a:pt x="21037" y="258362"/>
                    <a:pt x="4248" y="209116"/>
                  </a:cubicBezTo>
                  <a:cubicBezTo>
                    <a:pt x="-12516" y="159895"/>
                    <a:pt x="24228" y="118141"/>
                    <a:pt x="46736" y="48607"/>
                  </a:cubicBezTo>
                  <a:cubicBezTo>
                    <a:pt x="45656" y="116004"/>
                    <a:pt x="55277" y="185611"/>
                    <a:pt x="125844" y="183474"/>
                  </a:cubicBezTo>
                  <a:cubicBezTo>
                    <a:pt x="196460" y="181337"/>
                    <a:pt x="183206" y="28540"/>
                    <a:pt x="183206" y="28540"/>
                  </a:cubicBezTo>
                  <a:cubicBezTo>
                    <a:pt x="190004" y="95004"/>
                    <a:pt x="237695" y="147197"/>
                    <a:pt x="232786" y="198432"/>
                  </a:cubicBezTo>
                </a:path>
              </a:pathLst>
            </a:custGeom>
            <a:solidFill>
              <a:srgbClr val="E0781F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96" name="Forma libre: forma 195">
              <a:extLst>
                <a:ext uri="{FF2B5EF4-FFF2-40B4-BE49-F238E27FC236}">
                  <a16:creationId xmlns:a16="http://schemas.microsoft.com/office/drawing/2014/main" xmlns="" id="{B5D311C6-FB6C-4B3E-B58D-BB44A6415D0F}"/>
                </a:ext>
              </a:extLst>
            </p:cNvPr>
            <p:cNvSpPr/>
            <p:nvPr/>
          </p:nvSpPr>
          <p:spPr>
            <a:xfrm>
              <a:off x="6322317" y="12726654"/>
              <a:ext cx="857590" cy="1671529"/>
            </a:xfrm>
            <a:custGeom>
              <a:avLst/>
              <a:gdLst>
                <a:gd name="connsiteX0" fmla="*/ 689173 w 857590"/>
                <a:gd name="connsiteY0" fmla="*/ 882100 h 1671529"/>
                <a:gd name="connsiteX1" fmla="*/ 622068 w 857590"/>
                <a:gd name="connsiteY1" fmla="*/ 41632 h 1671529"/>
                <a:gd name="connsiteX2" fmla="*/ 135145 w 857590"/>
                <a:gd name="connsiteY2" fmla="*/ 6509 h 1671529"/>
                <a:gd name="connsiteX3" fmla="*/ 61044 w 857590"/>
                <a:gd name="connsiteY3" fmla="*/ 882100 h 1671529"/>
                <a:gd name="connsiteX4" fmla="*/ 102329 w 857590"/>
                <a:gd name="connsiteY4" fmla="*/ 882100 h 1671529"/>
                <a:gd name="connsiteX5" fmla="*/ 103212 w 857590"/>
                <a:gd name="connsiteY5" fmla="*/ 882100 h 1671529"/>
                <a:gd name="connsiteX6" fmla="*/ 257845 w 857590"/>
                <a:gd name="connsiteY6" fmla="*/ 882100 h 1671529"/>
                <a:gd name="connsiteX7" fmla="*/ 258533 w 857590"/>
                <a:gd name="connsiteY7" fmla="*/ 882149 h 1671529"/>
                <a:gd name="connsiteX8" fmla="*/ 259171 w 857590"/>
                <a:gd name="connsiteY8" fmla="*/ 882100 h 1671529"/>
                <a:gd name="connsiteX9" fmla="*/ 855220 w 857590"/>
                <a:gd name="connsiteY9" fmla="*/ 1539241 h 1671529"/>
                <a:gd name="connsiteX10" fmla="*/ 786298 w 857590"/>
                <a:gd name="connsiteY10" fmla="*/ 1666789 h 1671529"/>
                <a:gd name="connsiteX11" fmla="*/ 762268 w 857590"/>
                <a:gd name="connsiteY11" fmla="*/ 1671529 h 1671529"/>
                <a:gd name="connsiteX12" fmla="*/ 702624 w 857590"/>
                <a:gd name="connsiteY12" fmla="*/ 1651315 h 1671529"/>
                <a:gd name="connsiteX13" fmla="*/ 705913 w 857590"/>
                <a:gd name="connsiteY13" fmla="*/ 1645961 h 1671529"/>
                <a:gd name="connsiteX14" fmla="*/ 783843 w 857590"/>
                <a:gd name="connsiteY14" fmla="*/ 1661017 h 1671529"/>
                <a:gd name="connsiteX15" fmla="*/ 849084 w 857590"/>
                <a:gd name="connsiteY15" fmla="*/ 1537866 h 1671529"/>
                <a:gd name="connsiteX16" fmla="*/ 792238 w 857590"/>
                <a:gd name="connsiteY16" fmla="*/ 1400985 h 1671529"/>
                <a:gd name="connsiteX17" fmla="*/ 768012 w 857590"/>
                <a:gd name="connsiteY17" fmla="*/ 1528312 h 1671529"/>
                <a:gd name="connsiteX18" fmla="*/ 733477 w 857590"/>
                <a:gd name="connsiteY18" fmla="*/ 1541894 h 1671529"/>
                <a:gd name="connsiteX19" fmla="*/ 721720 w 857590"/>
                <a:gd name="connsiteY19" fmla="*/ 1540887 h 1671529"/>
                <a:gd name="connsiteX20" fmla="*/ 636598 w 857590"/>
                <a:gd name="connsiteY20" fmla="*/ 1420929 h 1671529"/>
                <a:gd name="connsiteX21" fmla="*/ 642734 w 857590"/>
                <a:gd name="connsiteY21" fmla="*/ 1419652 h 1671529"/>
                <a:gd name="connsiteX22" fmla="*/ 722505 w 857590"/>
                <a:gd name="connsiteY22" fmla="*/ 1534648 h 1671529"/>
                <a:gd name="connsiteX23" fmla="*/ 763618 w 857590"/>
                <a:gd name="connsiteY23" fmla="*/ 1523817 h 1671529"/>
                <a:gd name="connsiteX24" fmla="*/ 785169 w 857590"/>
                <a:gd name="connsiteY24" fmla="*/ 1394501 h 1671529"/>
                <a:gd name="connsiteX25" fmla="*/ 770540 w 857590"/>
                <a:gd name="connsiteY25" fmla="*/ 1359992 h 1671529"/>
                <a:gd name="connsiteX26" fmla="*/ 723708 w 857590"/>
                <a:gd name="connsiteY26" fmla="*/ 1042928 h 1671529"/>
                <a:gd name="connsiteX27" fmla="*/ 658222 w 857590"/>
                <a:gd name="connsiteY27" fmla="*/ 889419 h 1671529"/>
                <a:gd name="connsiteX28" fmla="*/ 658836 w 857590"/>
                <a:gd name="connsiteY28" fmla="*/ 888388 h 1671529"/>
                <a:gd name="connsiteX29" fmla="*/ 458328 w 857590"/>
                <a:gd name="connsiteY29" fmla="*/ 888388 h 1671529"/>
                <a:gd name="connsiteX30" fmla="*/ 549120 w 857590"/>
                <a:gd name="connsiteY30" fmla="*/ 1132700 h 1671529"/>
                <a:gd name="connsiteX31" fmla="*/ 544677 w 857590"/>
                <a:gd name="connsiteY31" fmla="*/ 1137146 h 1671529"/>
                <a:gd name="connsiteX32" fmla="*/ 451922 w 857590"/>
                <a:gd name="connsiteY32" fmla="*/ 888388 h 1671529"/>
                <a:gd name="connsiteX33" fmla="*/ 262705 w 857590"/>
                <a:gd name="connsiteY33" fmla="*/ 888388 h 1671529"/>
                <a:gd name="connsiteX34" fmla="*/ 260594 w 857590"/>
                <a:gd name="connsiteY34" fmla="*/ 1230209 h 1671529"/>
                <a:gd name="connsiteX35" fmla="*/ 245377 w 857590"/>
                <a:gd name="connsiteY35" fmla="*/ 1407199 h 1671529"/>
                <a:gd name="connsiteX36" fmla="*/ 193832 w 857590"/>
                <a:gd name="connsiteY36" fmla="*/ 1579154 h 1671529"/>
                <a:gd name="connsiteX37" fmla="*/ 192531 w 857590"/>
                <a:gd name="connsiteY37" fmla="*/ 1572989 h 1671529"/>
                <a:gd name="connsiteX38" fmla="*/ 239142 w 857590"/>
                <a:gd name="connsiteY38" fmla="*/ 1407248 h 1671529"/>
                <a:gd name="connsiteX39" fmla="*/ 254335 w 857590"/>
                <a:gd name="connsiteY39" fmla="*/ 1229546 h 1671529"/>
                <a:gd name="connsiteX40" fmla="*/ 255661 w 857590"/>
                <a:gd name="connsiteY40" fmla="*/ 888388 h 1671529"/>
                <a:gd name="connsiteX41" fmla="*/ 105471 w 857590"/>
                <a:gd name="connsiteY41" fmla="*/ 888388 h 1671529"/>
                <a:gd name="connsiteX42" fmla="*/ 73096 w 857590"/>
                <a:gd name="connsiteY42" fmla="*/ 1103276 h 1671529"/>
                <a:gd name="connsiteX43" fmla="*/ 98892 w 857590"/>
                <a:gd name="connsiteY43" fmla="*/ 1248581 h 1671529"/>
                <a:gd name="connsiteX44" fmla="*/ 109619 w 857590"/>
                <a:gd name="connsiteY44" fmla="*/ 1441929 h 1671529"/>
                <a:gd name="connsiteX45" fmla="*/ 103531 w 857590"/>
                <a:gd name="connsiteY45" fmla="*/ 1440382 h 1671529"/>
                <a:gd name="connsiteX46" fmla="*/ 92756 w 857590"/>
                <a:gd name="connsiteY46" fmla="*/ 1249858 h 1671529"/>
                <a:gd name="connsiteX47" fmla="*/ 66861 w 857590"/>
                <a:gd name="connsiteY47" fmla="*/ 1104086 h 1671529"/>
                <a:gd name="connsiteX48" fmla="*/ 97469 w 857590"/>
                <a:gd name="connsiteY48" fmla="*/ 888388 h 1671529"/>
                <a:gd name="connsiteX49" fmla="*/ 56381 w 857590"/>
                <a:gd name="connsiteY49" fmla="*/ 888388 h 1671529"/>
                <a:gd name="connsiteX50" fmla="*/ 55693 w 857590"/>
                <a:gd name="connsiteY50" fmla="*/ 886177 h 1671529"/>
                <a:gd name="connsiteX51" fmla="*/ 2775 w 857590"/>
                <a:gd name="connsiteY51" fmla="*/ 573240 h 1671529"/>
                <a:gd name="connsiteX52" fmla="*/ 131022 w 857590"/>
                <a:gd name="connsiteY52" fmla="*/ 1449 h 1671529"/>
                <a:gd name="connsiteX53" fmla="*/ 132053 w 857590"/>
                <a:gd name="connsiteY53" fmla="*/ 0 h 1671529"/>
                <a:gd name="connsiteX54" fmla="*/ 626854 w 857590"/>
                <a:gd name="connsiteY54" fmla="*/ 35688 h 1671529"/>
                <a:gd name="connsiteX55" fmla="*/ 627467 w 857590"/>
                <a:gd name="connsiteY55" fmla="*/ 37751 h 1671529"/>
                <a:gd name="connsiteX56" fmla="*/ 695015 w 857590"/>
                <a:gd name="connsiteY56" fmla="*/ 885661 h 1671529"/>
                <a:gd name="connsiteX57" fmla="*/ 694647 w 857590"/>
                <a:gd name="connsiteY57" fmla="*/ 888388 h 1671529"/>
                <a:gd name="connsiteX58" fmla="*/ 667525 w 857590"/>
                <a:gd name="connsiteY58" fmla="*/ 888388 h 1671529"/>
                <a:gd name="connsiteX59" fmla="*/ 729918 w 857590"/>
                <a:gd name="connsiteY59" fmla="*/ 1041921 h 1671529"/>
                <a:gd name="connsiteX60" fmla="*/ 776774 w 857590"/>
                <a:gd name="connsiteY60" fmla="*/ 1359108 h 1671529"/>
                <a:gd name="connsiteX61" fmla="*/ 789439 w 857590"/>
                <a:gd name="connsiteY61" fmla="*/ 1389736 h 1671529"/>
                <a:gd name="connsiteX62" fmla="*/ 790961 w 857590"/>
                <a:gd name="connsiteY62" fmla="*/ 1390448 h 1671529"/>
                <a:gd name="connsiteX63" fmla="*/ 791035 w 857590"/>
                <a:gd name="connsiteY63" fmla="*/ 1390989 h 1671529"/>
                <a:gd name="connsiteX64" fmla="*/ 855220 w 857590"/>
                <a:gd name="connsiteY64" fmla="*/ 1539241 h 1671529"/>
                <a:gd name="connsiteX65" fmla="*/ 366089 w 857590"/>
                <a:gd name="connsiteY65" fmla="*/ 574247 h 1671529"/>
                <a:gd name="connsiteX66" fmla="*/ 369574 w 857590"/>
                <a:gd name="connsiteY66" fmla="*/ 579478 h 1671529"/>
                <a:gd name="connsiteX67" fmla="*/ 436999 w 857590"/>
                <a:gd name="connsiteY67" fmla="*/ 534531 h 1671529"/>
                <a:gd name="connsiteX68" fmla="*/ 433513 w 857590"/>
                <a:gd name="connsiteY68" fmla="*/ 529299 h 1671529"/>
                <a:gd name="connsiteX69" fmla="*/ 414319 w 857590"/>
                <a:gd name="connsiteY69" fmla="*/ 445078 h 1671529"/>
                <a:gd name="connsiteX70" fmla="*/ 260324 w 857590"/>
                <a:gd name="connsiteY70" fmla="*/ 534629 h 1671529"/>
                <a:gd name="connsiteX71" fmla="*/ 257158 w 857590"/>
                <a:gd name="connsiteY71" fmla="*/ 529201 h 1671529"/>
                <a:gd name="connsiteX72" fmla="*/ 411178 w 857590"/>
                <a:gd name="connsiteY72" fmla="*/ 439650 h 1671529"/>
                <a:gd name="connsiteX73" fmla="*/ 414319 w 857590"/>
                <a:gd name="connsiteY73" fmla="*/ 445078 h 167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857590" h="1671529">
                  <a:moveTo>
                    <a:pt x="689173" y="882100"/>
                  </a:moveTo>
                  <a:cubicBezTo>
                    <a:pt x="744522" y="477794"/>
                    <a:pt x="631468" y="74151"/>
                    <a:pt x="622068" y="41632"/>
                  </a:cubicBezTo>
                  <a:lnTo>
                    <a:pt x="135145" y="6509"/>
                  </a:lnTo>
                  <a:cubicBezTo>
                    <a:pt x="-92607" y="333766"/>
                    <a:pt x="49925" y="844030"/>
                    <a:pt x="61044" y="882100"/>
                  </a:cubicBezTo>
                  <a:lnTo>
                    <a:pt x="102329" y="882100"/>
                  </a:lnTo>
                  <a:cubicBezTo>
                    <a:pt x="102967" y="882051"/>
                    <a:pt x="103114" y="882223"/>
                    <a:pt x="103212" y="882100"/>
                  </a:cubicBezTo>
                  <a:lnTo>
                    <a:pt x="257845" y="882100"/>
                  </a:lnTo>
                  <a:lnTo>
                    <a:pt x="258533" y="882149"/>
                  </a:lnTo>
                  <a:cubicBezTo>
                    <a:pt x="258631" y="882223"/>
                    <a:pt x="258336" y="882149"/>
                    <a:pt x="259171" y="882100"/>
                  </a:cubicBezTo>
                  <a:close/>
                  <a:moveTo>
                    <a:pt x="855220" y="1539241"/>
                  </a:moveTo>
                  <a:cubicBezTo>
                    <a:pt x="842481" y="1595733"/>
                    <a:pt x="825300" y="1650284"/>
                    <a:pt x="786298" y="1666789"/>
                  </a:cubicBezTo>
                  <a:cubicBezTo>
                    <a:pt x="778836" y="1669957"/>
                    <a:pt x="770810" y="1671529"/>
                    <a:pt x="762268" y="1671529"/>
                  </a:cubicBezTo>
                  <a:cubicBezTo>
                    <a:pt x="744571" y="1671529"/>
                    <a:pt x="724616" y="1664775"/>
                    <a:pt x="702624" y="1651315"/>
                  </a:cubicBezTo>
                  <a:lnTo>
                    <a:pt x="705913" y="1645961"/>
                  </a:lnTo>
                  <a:cubicBezTo>
                    <a:pt x="736692" y="1664800"/>
                    <a:pt x="762931" y="1669835"/>
                    <a:pt x="783843" y="1661017"/>
                  </a:cubicBezTo>
                  <a:cubicBezTo>
                    <a:pt x="820243" y="1645593"/>
                    <a:pt x="836713" y="1592712"/>
                    <a:pt x="849084" y="1537866"/>
                  </a:cubicBezTo>
                  <a:cubicBezTo>
                    <a:pt x="862436" y="1478673"/>
                    <a:pt x="810597" y="1419652"/>
                    <a:pt x="792238" y="1400985"/>
                  </a:cubicBezTo>
                  <a:cubicBezTo>
                    <a:pt x="794790" y="1426259"/>
                    <a:pt x="798963" y="1498052"/>
                    <a:pt x="768012" y="1528312"/>
                  </a:cubicBezTo>
                  <a:cubicBezTo>
                    <a:pt x="758758" y="1537350"/>
                    <a:pt x="747173" y="1541894"/>
                    <a:pt x="733477" y="1541894"/>
                  </a:cubicBezTo>
                  <a:cubicBezTo>
                    <a:pt x="729722" y="1541894"/>
                    <a:pt x="725794" y="1541575"/>
                    <a:pt x="721720" y="1540887"/>
                  </a:cubicBezTo>
                  <a:cubicBezTo>
                    <a:pt x="719462" y="1540715"/>
                    <a:pt x="659965" y="1534477"/>
                    <a:pt x="636598" y="1420929"/>
                  </a:cubicBezTo>
                  <a:lnTo>
                    <a:pt x="642734" y="1419652"/>
                  </a:lnTo>
                  <a:cubicBezTo>
                    <a:pt x="665169" y="1528655"/>
                    <a:pt x="721941" y="1534599"/>
                    <a:pt x="722505" y="1534648"/>
                  </a:cubicBezTo>
                  <a:cubicBezTo>
                    <a:pt x="739638" y="1537522"/>
                    <a:pt x="753358" y="1533862"/>
                    <a:pt x="763618" y="1523817"/>
                  </a:cubicBezTo>
                  <a:cubicBezTo>
                    <a:pt x="796067" y="1492108"/>
                    <a:pt x="786715" y="1406831"/>
                    <a:pt x="785169" y="1394501"/>
                  </a:cubicBezTo>
                  <a:cubicBezTo>
                    <a:pt x="774688" y="1387378"/>
                    <a:pt x="770957" y="1362890"/>
                    <a:pt x="770540" y="1359992"/>
                  </a:cubicBezTo>
                  <a:lnTo>
                    <a:pt x="723708" y="1042928"/>
                  </a:lnTo>
                  <a:cubicBezTo>
                    <a:pt x="723487" y="1041725"/>
                    <a:pt x="700194" y="914005"/>
                    <a:pt x="658222" y="889419"/>
                  </a:cubicBezTo>
                  <a:lnTo>
                    <a:pt x="658836" y="888388"/>
                  </a:lnTo>
                  <a:lnTo>
                    <a:pt x="458328" y="888388"/>
                  </a:lnTo>
                  <a:cubicBezTo>
                    <a:pt x="463826" y="919409"/>
                    <a:pt x="494139" y="1077683"/>
                    <a:pt x="549120" y="1132700"/>
                  </a:cubicBezTo>
                  <a:lnTo>
                    <a:pt x="544677" y="1137146"/>
                  </a:lnTo>
                  <a:cubicBezTo>
                    <a:pt x="486923" y="1079353"/>
                    <a:pt x="456905" y="917419"/>
                    <a:pt x="451922" y="888388"/>
                  </a:cubicBezTo>
                  <a:lnTo>
                    <a:pt x="262705" y="888388"/>
                  </a:lnTo>
                  <a:cubicBezTo>
                    <a:pt x="272081" y="909093"/>
                    <a:pt x="291742" y="984718"/>
                    <a:pt x="260594" y="1230209"/>
                  </a:cubicBezTo>
                  <a:lnTo>
                    <a:pt x="245377" y="1407199"/>
                  </a:lnTo>
                  <a:cubicBezTo>
                    <a:pt x="246064" y="1413045"/>
                    <a:pt x="261085" y="1564884"/>
                    <a:pt x="193832" y="1579154"/>
                  </a:cubicBezTo>
                  <a:lnTo>
                    <a:pt x="192531" y="1572989"/>
                  </a:lnTo>
                  <a:cubicBezTo>
                    <a:pt x="254286" y="1559898"/>
                    <a:pt x="239289" y="1408771"/>
                    <a:pt x="239142" y="1407248"/>
                  </a:cubicBezTo>
                  <a:lnTo>
                    <a:pt x="254335" y="1229546"/>
                  </a:lnTo>
                  <a:cubicBezTo>
                    <a:pt x="287324" y="969563"/>
                    <a:pt x="262583" y="901577"/>
                    <a:pt x="255661" y="888388"/>
                  </a:cubicBezTo>
                  <a:lnTo>
                    <a:pt x="105471" y="888388"/>
                  </a:lnTo>
                  <a:cubicBezTo>
                    <a:pt x="95383" y="900914"/>
                    <a:pt x="54908" y="961237"/>
                    <a:pt x="73096" y="1103276"/>
                  </a:cubicBezTo>
                  <a:cubicBezTo>
                    <a:pt x="80508" y="1161167"/>
                    <a:pt x="90277" y="1207613"/>
                    <a:pt x="98892" y="1248581"/>
                  </a:cubicBezTo>
                  <a:cubicBezTo>
                    <a:pt x="114675" y="1323567"/>
                    <a:pt x="126064" y="1377750"/>
                    <a:pt x="109619" y="1441929"/>
                  </a:cubicBezTo>
                  <a:lnTo>
                    <a:pt x="103531" y="1440382"/>
                  </a:lnTo>
                  <a:cubicBezTo>
                    <a:pt x="119608" y="1377603"/>
                    <a:pt x="108342" y="1324034"/>
                    <a:pt x="92756" y="1249858"/>
                  </a:cubicBezTo>
                  <a:cubicBezTo>
                    <a:pt x="84116" y="1208792"/>
                    <a:pt x="74323" y="1162223"/>
                    <a:pt x="66861" y="1104086"/>
                  </a:cubicBezTo>
                  <a:cubicBezTo>
                    <a:pt x="49680" y="969907"/>
                    <a:pt x="83257" y="907889"/>
                    <a:pt x="97469" y="888388"/>
                  </a:cubicBezTo>
                  <a:lnTo>
                    <a:pt x="56381" y="888388"/>
                  </a:lnTo>
                  <a:lnTo>
                    <a:pt x="55693" y="886177"/>
                  </a:lnTo>
                  <a:cubicBezTo>
                    <a:pt x="55276" y="884826"/>
                    <a:pt x="14016" y="749149"/>
                    <a:pt x="2775" y="573240"/>
                  </a:cubicBezTo>
                  <a:cubicBezTo>
                    <a:pt x="-7608" y="410741"/>
                    <a:pt x="6186" y="179618"/>
                    <a:pt x="131022" y="1449"/>
                  </a:cubicBezTo>
                  <a:lnTo>
                    <a:pt x="132053" y="0"/>
                  </a:lnTo>
                  <a:lnTo>
                    <a:pt x="626854" y="35688"/>
                  </a:lnTo>
                  <a:lnTo>
                    <a:pt x="627467" y="37751"/>
                  </a:lnTo>
                  <a:cubicBezTo>
                    <a:pt x="628744" y="41976"/>
                    <a:pt x="753555" y="463917"/>
                    <a:pt x="695015" y="885661"/>
                  </a:cubicBezTo>
                  <a:lnTo>
                    <a:pt x="694647" y="888388"/>
                  </a:lnTo>
                  <a:lnTo>
                    <a:pt x="667525" y="888388"/>
                  </a:lnTo>
                  <a:cubicBezTo>
                    <a:pt x="707950" y="921767"/>
                    <a:pt x="728985" y="1036788"/>
                    <a:pt x="729918" y="1041921"/>
                  </a:cubicBezTo>
                  <a:lnTo>
                    <a:pt x="776774" y="1359108"/>
                  </a:lnTo>
                  <a:cubicBezTo>
                    <a:pt x="778198" y="1369276"/>
                    <a:pt x="782911" y="1386567"/>
                    <a:pt x="789439" y="1389736"/>
                  </a:cubicBezTo>
                  <a:lnTo>
                    <a:pt x="790961" y="1390448"/>
                  </a:lnTo>
                  <a:lnTo>
                    <a:pt x="791035" y="1390989"/>
                  </a:lnTo>
                  <a:cubicBezTo>
                    <a:pt x="800018" y="1399266"/>
                    <a:pt x="871370" y="1467547"/>
                    <a:pt x="855220" y="1539241"/>
                  </a:cubicBezTo>
                  <a:close/>
                  <a:moveTo>
                    <a:pt x="366089" y="574247"/>
                  </a:moveTo>
                  <a:lnTo>
                    <a:pt x="369574" y="579478"/>
                  </a:lnTo>
                  <a:lnTo>
                    <a:pt x="436999" y="534531"/>
                  </a:lnTo>
                  <a:lnTo>
                    <a:pt x="433513" y="529299"/>
                  </a:lnTo>
                  <a:close/>
                  <a:moveTo>
                    <a:pt x="414319" y="445078"/>
                  </a:moveTo>
                  <a:lnTo>
                    <a:pt x="260324" y="534629"/>
                  </a:lnTo>
                  <a:lnTo>
                    <a:pt x="257158" y="529201"/>
                  </a:lnTo>
                  <a:lnTo>
                    <a:pt x="411178" y="439650"/>
                  </a:lnTo>
                  <a:lnTo>
                    <a:pt x="414319" y="445078"/>
                  </a:lnTo>
                </a:path>
              </a:pathLst>
            </a:custGeom>
            <a:solidFill>
              <a:srgbClr val="100F0D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97" name="Forma libre: forma 196">
              <a:extLst>
                <a:ext uri="{FF2B5EF4-FFF2-40B4-BE49-F238E27FC236}">
                  <a16:creationId xmlns:a16="http://schemas.microsoft.com/office/drawing/2014/main" xmlns="" id="{201AE1D8-9716-42D7-B4F6-FB4E3084E750}"/>
                </a:ext>
              </a:extLst>
            </p:cNvPr>
            <p:cNvSpPr/>
            <p:nvPr/>
          </p:nvSpPr>
          <p:spPr>
            <a:xfrm>
              <a:off x="6210467" y="12288892"/>
              <a:ext cx="909095" cy="568453"/>
            </a:xfrm>
            <a:custGeom>
              <a:avLst/>
              <a:gdLst>
                <a:gd name="connsiteX0" fmla="*/ 505945 w 909095"/>
                <a:gd name="connsiteY0" fmla="*/ 30091 h 568453"/>
                <a:gd name="connsiteX1" fmla="*/ 909095 w 909095"/>
                <a:gd name="connsiteY1" fmla="*/ 233485 h 568453"/>
                <a:gd name="connsiteX2" fmla="*/ 707532 w 909095"/>
                <a:gd name="connsiteY2" fmla="*/ 559907 h 568453"/>
                <a:gd name="connsiteX3" fmla="*/ 233152 w 909095"/>
                <a:gd name="connsiteY3" fmla="*/ 568454 h 568453"/>
                <a:gd name="connsiteX4" fmla="*/ 219260 w 909095"/>
                <a:gd name="connsiteY4" fmla="*/ 418629 h 568453"/>
                <a:gd name="connsiteX5" fmla="*/ 0 w 909095"/>
                <a:gd name="connsiteY5" fmla="*/ 228130 h 568453"/>
                <a:gd name="connsiteX6" fmla="*/ 505945 w 909095"/>
                <a:gd name="connsiteY6" fmla="*/ 30091 h 568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9095" h="568453">
                  <a:moveTo>
                    <a:pt x="505945" y="30091"/>
                  </a:moveTo>
                  <a:cubicBezTo>
                    <a:pt x="505945" y="30091"/>
                    <a:pt x="866313" y="-115411"/>
                    <a:pt x="909095" y="233485"/>
                  </a:cubicBezTo>
                  <a:lnTo>
                    <a:pt x="707532" y="559907"/>
                  </a:lnTo>
                  <a:lnTo>
                    <a:pt x="233152" y="568454"/>
                  </a:lnTo>
                  <a:lnTo>
                    <a:pt x="219260" y="418629"/>
                  </a:lnTo>
                  <a:lnTo>
                    <a:pt x="0" y="228130"/>
                  </a:lnTo>
                  <a:cubicBezTo>
                    <a:pt x="0" y="228130"/>
                    <a:pt x="131659" y="-6358"/>
                    <a:pt x="505945" y="30091"/>
                  </a:cubicBezTo>
                </a:path>
              </a:pathLst>
            </a:custGeom>
            <a:solidFill>
              <a:srgbClr val="E0781F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98" name="Forma libre: forma 197">
              <a:extLst>
                <a:ext uri="{FF2B5EF4-FFF2-40B4-BE49-F238E27FC236}">
                  <a16:creationId xmlns:a16="http://schemas.microsoft.com/office/drawing/2014/main" xmlns="" id="{1C46EC10-D902-40E5-83BB-06261830FE21}"/>
                </a:ext>
              </a:extLst>
            </p:cNvPr>
            <p:cNvSpPr/>
            <p:nvPr/>
          </p:nvSpPr>
          <p:spPr>
            <a:xfrm>
              <a:off x="6893871" y="12433268"/>
              <a:ext cx="60625" cy="362330"/>
            </a:xfrm>
            <a:custGeom>
              <a:avLst/>
              <a:gdLst>
                <a:gd name="connsiteX0" fmla="*/ 60626 w 60625"/>
                <a:gd name="connsiteY0" fmla="*/ 358425 h 362330"/>
                <a:gd name="connsiteX1" fmla="*/ 55717 w 60625"/>
                <a:gd name="connsiteY1" fmla="*/ 362330 h 362330"/>
                <a:gd name="connsiteX2" fmla="*/ 6627 w 60625"/>
                <a:gd name="connsiteY2" fmla="*/ 166158 h 362330"/>
                <a:gd name="connsiteX3" fmla="*/ 6259 w 60625"/>
                <a:gd name="connsiteY3" fmla="*/ 166183 h 362330"/>
                <a:gd name="connsiteX4" fmla="*/ 0 w 60625"/>
                <a:gd name="connsiteY4" fmla="*/ 78621 h 362330"/>
                <a:gd name="connsiteX5" fmla="*/ 6284 w 60625"/>
                <a:gd name="connsiteY5" fmla="*/ 78179 h 362330"/>
                <a:gd name="connsiteX6" fmla="*/ 10333 w 60625"/>
                <a:gd name="connsiteY6" fmla="*/ 135186 h 362330"/>
                <a:gd name="connsiteX7" fmla="*/ 49581 w 60625"/>
                <a:gd name="connsiteY7" fmla="*/ 0 h 362330"/>
                <a:gd name="connsiteX8" fmla="*/ 55275 w 60625"/>
                <a:gd name="connsiteY8" fmla="*/ 2677 h 362330"/>
                <a:gd name="connsiteX9" fmla="*/ 60626 w 60625"/>
                <a:gd name="connsiteY9" fmla="*/ 358425 h 362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25" h="362330">
                  <a:moveTo>
                    <a:pt x="60626" y="358425"/>
                  </a:moveTo>
                  <a:lnTo>
                    <a:pt x="55717" y="362330"/>
                  </a:lnTo>
                  <a:cubicBezTo>
                    <a:pt x="9622" y="304095"/>
                    <a:pt x="1055" y="231246"/>
                    <a:pt x="6627" y="166158"/>
                  </a:cubicBezTo>
                  <a:lnTo>
                    <a:pt x="6259" y="166183"/>
                  </a:lnTo>
                  <a:lnTo>
                    <a:pt x="0" y="78621"/>
                  </a:lnTo>
                  <a:lnTo>
                    <a:pt x="6284" y="78179"/>
                  </a:lnTo>
                  <a:lnTo>
                    <a:pt x="10333" y="135186"/>
                  </a:lnTo>
                  <a:cubicBezTo>
                    <a:pt x="21992" y="59709"/>
                    <a:pt x="49065" y="1130"/>
                    <a:pt x="49581" y="0"/>
                  </a:cubicBezTo>
                  <a:lnTo>
                    <a:pt x="55275" y="2677"/>
                  </a:lnTo>
                  <a:cubicBezTo>
                    <a:pt x="54244" y="4863"/>
                    <a:pt x="-46635" y="222944"/>
                    <a:pt x="60626" y="358425"/>
                  </a:cubicBezTo>
                </a:path>
              </a:pathLst>
            </a:custGeom>
            <a:solidFill>
              <a:srgbClr val="100F0D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99" name="Forma libre: forma 198">
              <a:extLst>
                <a:ext uri="{FF2B5EF4-FFF2-40B4-BE49-F238E27FC236}">
                  <a16:creationId xmlns:a16="http://schemas.microsoft.com/office/drawing/2014/main" xmlns="" id="{9BFF339A-DF96-4F7C-9AE1-5534EDA22675}"/>
                </a:ext>
              </a:extLst>
            </p:cNvPr>
            <p:cNvSpPr/>
            <p:nvPr/>
          </p:nvSpPr>
          <p:spPr>
            <a:xfrm>
              <a:off x="6523365" y="11884099"/>
              <a:ext cx="364142" cy="517327"/>
            </a:xfrm>
            <a:custGeom>
              <a:avLst/>
              <a:gdLst>
                <a:gd name="connsiteX0" fmla="*/ 337788 w 364142"/>
                <a:gd name="connsiteY0" fmla="*/ 416881 h 517327"/>
                <a:gd name="connsiteX1" fmla="*/ 157260 w 364142"/>
                <a:gd name="connsiteY1" fmla="*/ 517166 h 517327"/>
                <a:gd name="connsiteX2" fmla="*/ 37750 w 364142"/>
                <a:gd name="connsiteY2" fmla="*/ 433731 h 517327"/>
                <a:gd name="connsiteX3" fmla="*/ 130677 w 364142"/>
                <a:gd name="connsiteY3" fmla="*/ 372474 h 517327"/>
                <a:gd name="connsiteX4" fmla="*/ 130800 w 364142"/>
                <a:gd name="connsiteY4" fmla="*/ 371099 h 517327"/>
                <a:gd name="connsiteX5" fmla="*/ 2185 w 364142"/>
                <a:gd name="connsiteY5" fmla="*/ 206292 h 517327"/>
                <a:gd name="connsiteX6" fmla="*/ 98 w 364142"/>
                <a:gd name="connsiteY6" fmla="*/ 129463 h 517327"/>
                <a:gd name="connsiteX7" fmla="*/ 112318 w 364142"/>
                <a:gd name="connsiteY7" fmla="*/ 78916 h 517327"/>
                <a:gd name="connsiteX8" fmla="*/ 148890 w 364142"/>
                <a:gd name="connsiteY8" fmla="*/ 0 h 517327"/>
                <a:gd name="connsiteX9" fmla="*/ 257550 w 364142"/>
                <a:gd name="connsiteY9" fmla="*/ 83877 h 517327"/>
                <a:gd name="connsiteX10" fmla="*/ 309684 w 364142"/>
                <a:gd name="connsiteY10" fmla="*/ 135874 h 517327"/>
                <a:gd name="connsiteX11" fmla="*/ 310567 w 364142"/>
                <a:gd name="connsiteY11" fmla="*/ 135186 h 517327"/>
                <a:gd name="connsiteX12" fmla="*/ 311966 w 364142"/>
                <a:gd name="connsiteY12" fmla="*/ 134253 h 517327"/>
                <a:gd name="connsiteX13" fmla="*/ 314593 w 364142"/>
                <a:gd name="connsiteY13" fmla="*/ 132607 h 517327"/>
                <a:gd name="connsiteX14" fmla="*/ 316163 w 364142"/>
                <a:gd name="connsiteY14" fmla="*/ 131674 h 517327"/>
                <a:gd name="connsiteX15" fmla="*/ 318250 w 364142"/>
                <a:gd name="connsiteY15" fmla="*/ 130544 h 517327"/>
                <a:gd name="connsiteX16" fmla="*/ 327037 w 364142"/>
                <a:gd name="connsiteY16" fmla="*/ 126811 h 517327"/>
                <a:gd name="connsiteX17" fmla="*/ 329491 w 364142"/>
                <a:gd name="connsiteY17" fmla="*/ 126123 h 517327"/>
                <a:gd name="connsiteX18" fmla="*/ 331553 w 364142"/>
                <a:gd name="connsiteY18" fmla="*/ 125632 h 517327"/>
                <a:gd name="connsiteX19" fmla="*/ 334130 w 364142"/>
                <a:gd name="connsiteY19" fmla="*/ 125313 h 517327"/>
                <a:gd name="connsiteX20" fmla="*/ 337027 w 364142"/>
                <a:gd name="connsiteY20" fmla="*/ 125141 h 517327"/>
                <a:gd name="connsiteX21" fmla="*/ 350158 w 364142"/>
                <a:gd name="connsiteY21" fmla="*/ 129390 h 517327"/>
                <a:gd name="connsiteX22" fmla="*/ 350477 w 364142"/>
                <a:gd name="connsiteY22" fmla="*/ 129586 h 517327"/>
                <a:gd name="connsiteX23" fmla="*/ 363167 w 364142"/>
                <a:gd name="connsiteY23" fmla="*/ 155990 h 517327"/>
                <a:gd name="connsiteX24" fmla="*/ 308064 w 364142"/>
                <a:gd name="connsiteY24" fmla="*/ 245860 h 517327"/>
                <a:gd name="connsiteX25" fmla="*/ 270804 w 364142"/>
                <a:gd name="connsiteY25" fmla="*/ 311316 h 517327"/>
                <a:gd name="connsiteX26" fmla="*/ 268276 w 364142"/>
                <a:gd name="connsiteY26" fmla="*/ 337720 h 517327"/>
                <a:gd name="connsiteX27" fmla="*/ 337788 w 364142"/>
                <a:gd name="connsiteY27" fmla="*/ 416881 h 517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64142" h="517327">
                  <a:moveTo>
                    <a:pt x="337788" y="416881"/>
                  </a:moveTo>
                  <a:cubicBezTo>
                    <a:pt x="337788" y="416881"/>
                    <a:pt x="259170" y="522004"/>
                    <a:pt x="157260" y="517166"/>
                  </a:cubicBezTo>
                  <a:cubicBezTo>
                    <a:pt x="55398" y="512376"/>
                    <a:pt x="37750" y="433731"/>
                    <a:pt x="37750" y="433731"/>
                  </a:cubicBezTo>
                  <a:cubicBezTo>
                    <a:pt x="123314" y="431618"/>
                    <a:pt x="129671" y="382102"/>
                    <a:pt x="130677" y="372474"/>
                  </a:cubicBezTo>
                  <a:cubicBezTo>
                    <a:pt x="130800" y="371615"/>
                    <a:pt x="130800" y="371099"/>
                    <a:pt x="130800" y="371099"/>
                  </a:cubicBezTo>
                  <a:cubicBezTo>
                    <a:pt x="70665" y="368716"/>
                    <a:pt x="6505" y="307534"/>
                    <a:pt x="2185" y="206292"/>
                  </a:cubicBezTo>
                  <a:cubicBezTo>
                    <a:pt x="1056" y="179446"/>
                    <a:pt x="-393" y="153607"/>
                    <a:pt x="98" y="129463"/>
                  </a:cubicBezTo>
                  <a:cubicBezTo>
                    <a:pt x="77022" y="140663"/>
                    <a:pt x="112318" y="78916"/>
                    <a:pt x="112318" y="78916"/>
                  </a:cubicBezTo>
                  <a:cubicBezTo>
                    <a:pt x="138728" y="65702"/>
                    <a:pt x="146877" y="24070"/>
                    <a:pt x="148890" y="0"/>
                  </a:cubicBezTo>
                  <a:cubicBezTo>
                    <a:pt x="173729" y="31512"/>
                    <a:pt x="214572" y="74569"/>
                    <a:pt x="257550" y="83877"/>
                  </a:cubicBezTo>
                  <a:cubicBezTo>
                    <a:pt x="265012" y="108144"/>
                    <a:pt x="279911" y="133418"/>
                    <a:pt x="309684" y="135874"/>
                  </a:cubicBezTo>
                  <a:cubicBezTo>
                    <a:pt x="309684" y="135874"/>
                    <a:pt x="310003" y="135628"/>
                    <a:pt x="310567" y="135186"/>
                  </a:cubicBezTo>
                  <a:cubicBezTo>
                    <a:pt x="310886" y="134990"/>
                    <a:pt x="311402" y="134621"/>
                    <a:pt x="311966" y="134253"/>
                  </a:cubicBezTo>
                  <a:cubicBezTo>
                    <a:pt x="312654" y="133811"/>
                    <a:pt x="313537" y="133246"/>
                    <a:pt x="314593" y="132607"/>
                  </a:cubicBezTo>
                  <a:cubicBezTo>
                    <a:pt x="315108" y="132288"/>
                    <a:pt x="315599" y="131969"/>
                    <a:pt x="316163" y="131674"/>
                  </a:cubicBezTo>
                  <a:cubicBezTo>
                    <a:pt x="316802" y="131281"/>
                    <a:pt x="317538" y="130913"/>
                    <a:pt x="318250" y="130544"/>
                  </a:cubicBezTo>
                  <a:cubicBezTo>
                    <a:pt x="320827" y="129144"/>
                    <a:pt x="323821" y="127818"/>
                    <a:pt x="327037" y="126811"/>
                  </a:cubicBezTo>
                  <a:cubicBezTo>
                    <a:pt x="327798" y="126565"/>
                    <a:pt x="328608" y="126320"/>
                    <a:pt x="329491" y="126123"/>
                  </a:cubicBezTo>
                  <a:cubicBezTo>
                    <a:pt x="330179" y="125951"/>
                    <a:pt x="330866" y="125828"/>
                    <a:pt x="331553" y="125632"/>
                  </a:cubicBezTo>
                  <a:cubicBezTo>
                    <a:pt x="332437" y="125509"/>
                    <a:pt x="333247" y="125386"/>
                    <a:pt x="334130" y="125313"/>
                  </a:cubicBezTo>
                  <a:cubicBezTo>
                    <a:pt x="335088" y="125190"/>
                    <a:pt x="336094" y="125141"/>
                    <a:pt x="337027" y="125141"/>
                  </a:cubicBezTo>
                  <a:cubicBezTo>
                    <a:pt x="341543" y="125141"/>
                    <a:pt x="346084" y="126246"/>
                    <a:pt x="350158" y="129390"/>
                  </a:cubicBezTo>
                  <a:cubicBezTo>
                    <a:pt x="350281" y="129463"/>
                    <a:pt x="350355" y="129537"/>
                    <a:pt x="350477" y="129586"/>
                  </a:cubicBezTo>
                  <a:cubicBezTo>
                    <a:pt x="356073" y="133983"/>
                    <a:pt x="360712" y="142113"/>
                    <a:pt x="363167" y="155990"/>
                  </a:cubicBezTo>
                  <a:cubicBezTo>
                    <a:pt x="372789" y="210565"/>
                    <a:pt x="308064" y="245860"/>
                    <a:pt x="308064" y="245860"/>
                  </a:cubicBezTo>
                  <a:cubicBezTo>
                    <a:pt x="297951" y="282260"/>
                    <a:pt x="270804" y="311316"/>
                    <a:pt x="270804" y="311316"/>
                  </a:cubicBezTo>
                  <a:cubicBezTo>
                    <a:pt x="268473" y="320797"/>
                    <a:pt x="267785" y="329615"/>
                    <a:pt x="268276" y="337720"/>
                  </a:cubicBezTo>
                  <a:cubicBezTo>
                    <a:pt x="272056" y="394629"/>
                    <a:pt x="337788" y="416881"/>
                    <a:pt x="337788" y="416881"/>
                  </a:cubicBezTo>
                </a:path>
              </a:pathLst>
            </a:custGeom>
            <a:solidFill>
              <a:srgbClr val="E2A091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00" name="Forma libre: forma 199">
              <a:extLst>
                <a:ext uri="{FF2B5EF4-FFF2-40B4-BE49-F238E27FC236}">
                  <a16:creationId xmlns:a16="http://schemas.microsoft.com/office/drawing/2014/main" xmlns="" id="{DA3130C6-2652-469A-B85A-5AD64981AABF}"/>
                </a:ext>
              </a:extLst>
            </p:cNvPr>
            <p:cNvSpPr/>
            <p:nvPr/>
          </p:nvSpPr>
          <p:spPr>
            <a:xfrm>
              <a:off x="6551617" y="12029638"/>
              <a:ext cx="221837" cy="96820"/>
            </a:xfrm>
            <a:custGeom>
              <a:avLst/>
              <a:gdLst>
                <a:gd name="connsiteX0" fmla="*/ 66811 w 221837"/>
                <a:gd name="connsiteY0" fmla="*/ 59205 h 96820"/>
                <a:gd name="connsiteX1" fmla="*/ 29552 w 221837"/>
                <a:gd name="connsiteY1" fmla="*/ 31573 h 96820"/>
                <a:gd name="connsiteX2" fmla="*/ 0 w 221837"/>
                <a:gd name="connsiteY2" fmla="*/ 74359 h 96820"/>
                <a:gd name="connsiteX3" fmla="*/ 44893 w 221837"/>
                <a:gd name="connsiteY3" fmla="*/ 94549 h 96820"/>
                <a:gd name="connsiteX4" fmla="*/ 66811 w 221837"/>
                <a:gd name="connsiteY4" fmla="*/ 59205 h 96820"/>
                <a:gd name="connsiteX5" fmla="*/ 135488 w 221837"/>
                <a:gd name="connsiteY5" fmla="*/ 43092 h 96820"/>
                <a:gd name="connsiteX6" fmla="*/ 179620 w 221837"/>
                <a:gd name="connsiteY6" fmla="*/ 85 h 96820"/>
                <a:gd name="connsiteX7" fmla="*/ 221837 w 221837"/>
                <a:gd name="connsiteY7" fmla="*/ 31573 h 96820"/>
                <a:gd name="connsiteX8" fmla="*/ 178663 w 221837"/>
                <a:gd name="connsiteY8" fmla="*/ 75096 h 96820"/>
                <a:gd name="connsiteX9" fmla="*/ 135488 w 221837"/>
                <a:gd name="connsiteY9" fmla="*/ 43092 h 96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1837" h="96820">
                  <a:moveTo>
                    <a:pt x="66811" y="59205"/>
                  </a:moveTo>
                  <a:cubicBezTo>
                    <a:pt x="66811" y="59205"/>
                    <a:pt x="57558" y="30812"/>
                    <a:pt x="29552" y="31573"/>
                  </a:cubicBezTo>
                  <a:cubicBezTo>
                    <a:pt x="1546" y="32334"/>
                    <a:pt x="0" y="74359"/>
                    <a:pt x="0" y="74359"/>
                  </a:cubicBezTo>
                  <a:cubicBezTo>
                    <a:pt x="0" y="74359"/>
                    <a:pt x="16887" y="105307"/>
                    <a:pt x="44893" y="94549"/>
                  </a:cubicBezTo>
                  <a:cubicBezTo>
                    <a:pt x="72923" y="83815"/>
                    <a:pt x="66811" y="59205"/>
                    <a:pt x="66811" y="59205"/>
                  </a:cubicBezTo>
                  <a:close/>
                  <a:moveTo>
                    <a:pt x="135488" y="43092"/>
                  </a:moveTo>
                  <a:cubicBezTo>
                    <a:pt x="135488" y="43092"/>
                    <a:pt x="142385" y="-2223"/>
                    <a:pt x="179620" y="85"/>
                  </a:cubicBezTo>
                  <a:cubicBezTo>
                    <a:pt x="216854" y="2394"/>
                    <a:pt x="221837" y="31573"/>
                    <a:pt x="221837" y="31573"/>
                  </a:cubicBezTo>
                  <a:cubicBezTo>
                    <a:pt x="221837" y="31573"/>
                    <a:pt x="218941" y="77798"/>
                    <a:pt x="178663" y="75096"/>
                  </a:cubicBezTo>
                  <a:cubicBezTo>
                    <a:pt x="138360" y="72419"/>
                    <a:pt x="135488" y="43092"/>
                    <a:pt x="135488" y="43092"/>
                  </a:cubicBezTo>
                </a:path>
              </a:pathLst>
            </a:custGeom>
            <a:solidFill>
              <a:srgbClr val="FFFFFF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01" name="Forma libre: forma 200">
              <a:extLst>
                <a:ext uri="{FF2B5EF4-FFF2-40B4-BE49-F238E27FC236}">
                  <a16:creationId xmlns:a16="http://schemas.microsoft.com/office/drawing/2014/main" xmlns="" id="{55611920-FE92-4B8F-81E3-17865A7A8E76}"/>
                </a:ext>
              </a:extLst>
            </p:cNvPr>
            <p:cNvSpPr/>
            <p:nvPr/>
          </p:nvSpPr>
          <p:spPr>
            <a:xfrm>
              <a:off x="6531294" y="12022699"/>
              <a:ext cx="337075" cy="301516"/>
            </a:xfrm>
            <a:custGeom>
              <a:avLst/>
              <a:gdLst>
                <a:gd name="connsiteX0" fmla="*/ 268620 w 337075"/>
                <a:gd name="connsiteY0" fmla="*/ 170162 h 301516"/>
                <a:gd name="connsiteX1" fmla="*/ 263956 w 337075"/>
                <a:gd name="connsiteY1" fmla="*/ 165962 h 301516"/>
                <a:gd name="connsiteX2" fmla="*/ 123093 w 337075"/>
                <a:gd name="connsiteY2" fmla="*/ 229355 h 301516"/>
                <a:gd name="connsiteX3" fmla="*/ 122676 w 337075"/>
                <a:gd name="connsiteY3" fmla="*/ 235643 h 301516"/>
                <a:gd name="connsiteX4" fmla="*/ 131585 w 337075"/>
                <a:gd name="connsiteY4" fmla="*/ 235937 h 301516"/>
                <a:gd name="connsiteX5" fmla="*/ 268620 w 337075"/>
                <a:gd name="connsiteY5" fmla="*/ 170162 h 301516"/>
                <a:gd name="connsiteX6" fmla="*/ 279444 w 337075"/>
                <a:gd name="connsiteY6" fmla="*/ 244092 h 301516"/>
                <a:gd name="connsiteX7" fmla="*/ 275345 w 337075"/>
                <a:gd name="connsiteY7" fmla="*/ 239351 h 301516"/>
                <a:gd name="connsiteX8" fmla="*/ 148080 w 337075"/>
                <a:gd name="connsiteY8" fmla="*/ 294369 h 301516"/>
                <a:gd name="connsiteX9" fmla="*/ 110919 w 337075"/>
                <a:gd name="connsiteY9" fmla="*/ 267327 h 301516"/>
                <a:gd name="connsiteX10" fmla="*/ 105470 w 337075"/>
                <a:gd name="connsiteY10" fmla="*/ 270471 h 301516"/>
                <a:gd name="connsiteX11" fmla="*/ 147049 w 337075"/>
                <a:gd name="connsiteY11" fmla="*/ 300583 h 301516"/>
                <a:gd name="connsiteX12" fmla="*/ 158781 w 337075"/>
                <a:gd name="connsiteY12" fmla="*/ 301516 h 301516"/>
                <a:gd name="connsiteX13" fmla="*/ 279444 w 337075"/>
                <a:gd name="connsiteY13" fmla="*/ 244092 h 301516"/>
                <a:gd name="connsiteX14" fmla="*/ 85073 w 337075"/>
                <a:gd name="connsiteY14" fmla="*/ 59954 h 301516"/>
                <a:gd name="connsiteX15" fmla="*/ 85122 w 337075"/>
                <a:gd name="connsiteY15" fmla="*/ 60004 h 301516"/>
                <a:gd name="connsiteX16" fmla="*/ 54612 w 337075"/>
                <a:gd name="connsiteY16" fmla="*/ 33133 h 301516"/>
                <a:gd name="connsiteX17" fmla="*/ 16126 w 337075"/>
                <a:gd name="connsiteY17" fmla="*/ 67053 h 301516"/>
                <a:gd name="connsiteX18" fmla="*/ 0 w 337075"/>
                <a:gd name="connsiteY18" fmla="*/ 68846 h 301516"/>
                <a:gd name="connsiteX19" fmla="*/ 21943 w 337075"/>
                <a:gd name="connsiteY19" fmla="*/ 83926 h 301516"/>
                <a:gd name="connsiteX20" fmla="*/ 50293 w 337075"/>
                <a:gd name="connsiteY20" fmla="*/ 41583 h 301516"/>
                <a:gd name="connsiteX21" fmla="*/ 74960 w 337075"/>
                <a:gd name="connsiteY21" fmla="*/ 49467 h 301516"/>
                <a:gd name="connsiteX22" fmla="*/ 51422 w 337075"/>
                <a:gd name="connsiteY22" fmla="*/ 104927 h 301516"/>
                <a:gd name="connsiteX23" fmla="*/ 85122 w 337075"/>
                <a:gd name="connsiteY23" fmla="*/ 85572 h 301516"/>
                <a:gd name="connsiteX24" fmla="*/ 85073 w 337075"/>
                <a:gd name="connsiteY24" fmla="*/ 59954 h 301516"/>
                <a:gd name="connsiteX25" fmla="*/ 239460 w 337075"/>
                <a:gd name="connsiteY25" fmla="*/ 17021 h 301516"/>
                <a:gd name="connsiteX26" fmla="*/ 184602 w 337075"/>
                <a:gd name="connsiteY26" fmla="*/ 4077 h 301516"/>
                <a:gd name="connsiteX27" fmla="*/ 155811 w 337075"/>
                <a:gd name="connsiteY27" fmla="*/ 47747 h 301516"/>
                <a:gd name="connsiteX28" fmla="*/ 190100 w 337075"/>
                <a:gd name="connsiteY28" fmla="*/ 14712 h 301516"/>
                <a:gd name="connsiteX29" fmla="*/ 219603 w 337075"/>
                <a:gd name="connsiteY29" fmla="*/ 19919 h 301516"/>
                <a:gd name="connsiteX30" fmla="*/ 180209 w 337075"/>
                <a:gd name="connsiteY30" fmla="*/ 78597 h 301516"/>
                <a:gd name="connsiteX31" fmla="*/ 230281 w 337075"/>
                <a:gd name="connsiteY31" fmla="*/ 69509 h 301516"/>
                <a:gd name="connsiteX32" fmla="*/ 229029 w 337075"/>
                <a:gd name="connsiteY32" fmla="*/ 27533 h 301516"/>
                <a:gd name="connsiteX33" fmla="*/ 225715 w 337075"/>
                <a:gd name="connsiteY33" fmla="*/ 23628 h 301516"/>
                <a:gd name="connsiteX34" fmla="*/ 242160 w 337075"/>
                <a:gd name="connsiteY34" fmla="*/ 38512 h 301516"/>
                <a:gd name="connsiteX35" fmla="*/ 260569 w 337075"/>
                <a:gd name="connsiteY35" fmla="*/ 11765 h 301516"/>
                <a:gd name="connsiteX36" fmla="*/ 155271 w 337075"/>
                <a:gd name="connsiteY36" fmla="*/ 117698 h 301516"/>
                <a:gd name="connsiteX37" fmla="*/ 153038 w 337075"/>
                <a:gd name="connsiteY37" fmla="*/ 111828 h 301516"/>
                <a:gd name="connsiteX38" fmla="*/ 134850 w 337075"/>
                <a:gd name="connsiteY38" fmla="*/ 118779 h 301516"/>
                <a:gd name="connsiteX39" fmla="*/ 137108 w 337075"/>
                <a:gd name="connsiteY39" fmla="*/ 124649 h 301516"/>
                <a:gd name="connsiteX40" fmla="*/ 105101 w 337075"/>
                <a:gd name="connsiteY40" fmla="*/ 130421 h 301516"/>
                <a:gd name="connsiteX41" fmla="*/ 93369 w 337075"/>
                <a:gd name="connsiteY41" fmla="*/ 120793 h 301516"/>
                <a:gd name="connsiteX42" fmla="*/ 100683 w 337075"/>
                <a:gd name="connsiteY42" fmla="*/ 80562 h 301516"/>
                <a:gd name="connsiteX43" fmla="*/ 72187 w 337075"/>
                <a:gd name="connsiteY43" fmla="*/ 0 h 301516"/>
                <a:gd name="connsiteX44" fmla="*/ 67130 w 337075"/>
                <a:gd name="connsiteY44" fmla="*/ 3709 h 301516"/>
                <a:gd name="connsiteX45" fmla="*/ 95333 w 337075"/>
                <a:gd name="connsiteY45" fmla="*/ 77270 h 301516"/>
                <a:gd name="connsiteX46" fmla="*/ 87576 w 337075"/>
                <a:gd name="connsiteY46" fmla="*/ 123225 h 301516"/>
                <a:gd name="connsiteX47" fmla="*/ 103727 w 337075"/>
                <a:gd name="connsiteY47" fmla="*/ 136562 h 301516"/>
                <a:gd name="connsiteX48" fmla="*/ 301093 w 337075"/>
                <a:gd name="connsiteY48" fmla="*/ 45807 h 301516"/>
                <a:gd name="connsiteX49" fmla="*/ 294932 w 337075"/>
                <a:gd name="connsiteY49" fmla="*/ 44579 h 301516"/>
                <a:gd name="connsiteX50" fmla="*/ 335946 w 337075"/>
                <a:gd name="connsiteY50" fmla="*/ 6779 h 301516"/>
                <a:gd name="connsiteX51" fmla="*/ 337075 w 337075"/>
                <a:gd name="connsiteY51" fmla="*/ 12968 h 301516"/>
                <a:gd name="connsiteX52" fmla="*/ 301093 w 337075"/>
                <a:gd name="connsiteY52" fmla="*/ 45807 h 30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37075" h="301516">
                  <a:moveTo>
                    <a:pt x="268620" y="170162"/>
                  </a:moveTo>
                  <a:lnTo>
                    <a:pt x="263956" y="165962"/>
                  </a:lnTo>
                  <a:cubicBezTo>
                    <a:pt x="263318" y="166625"/>
                    <a:pt x="201097" y="234513"/>
                    <a:pt x="123093" y="229355"/>
                  </a:cubicBezTo>
                  <a:lnTo>
                    <a:pt x="122676" y="235643"/>
                  </a:lnTo>
                  <a:cubicBezTo>
                    <a:pt x="125670" y="235814"/>
                    <a:pt x="128640" y="235937"/>
                    <a:pt x="131585" y="235937"/>
                  </a:cubicBezTo>
                  <a:cubicBezTo>
                    <a:pt x="208386" y="235937"/>
                    <a:pt x="268006" y="170849"/>
                    <a:pt x="268620" y="170162"/>
                  </a:cubicBezTo>
                  <a:close/>
                  <a:moveTo>
                    <a:pt x="279444" y="244092"/>
                  </a:moveTo>
                  <a:lnTo>
                    <a:pt x="275345" y="239351"/>
                  </a:lnTo>
                  <a:cubicBezTo>
                    <a:pt x="274584" y="239990"/>
                    <a:pt x="200925" y="303309"/>
                    <a:pt x="148080" y="294369"/>
                  </a:cubicBezTo>
                  <a:cubicBezTo>
                    <a:pt x="132248" y="291716"/>
                    <a:pt x="119730" y="282604"/>
                    <a:pt x="110919" y="267327"/>
                  </a:cubicBezTo>
                  <a:lnTo>
                    <a:pt x="105470" y="270471"/>
                  </a:lnTo>
                  <a:cubicBezTo>
                    <a:pt x="115288" y="287467"/>
                    <a:pt x="129278" y="297587"/>
                    <a:pt x="147049" y="300583"/>
                  </a:cubicBezTo>
                  <a:cubicBezTo>
                    <a:pt x="150878" y="301222"/>
                    <a:pt x="154805" y="301516"/>
                    <a:pt x="158781" y="301516"/>
                  </a:cubicBezTo>
                  <a:cubicBezTo>
                    <a:pt x="212485" y="301516"/>
                    <a:pt x="276548" y="246597"/>
                    <a:pt x="279444" y="244092"/>
                  </a:cubicBezTo>
                  <a:close/>
                  <a:moveTo>
                    <a:pt x="85073" y="59954"/>
                  </a:moveTo>
                  <a:cubicBezTo>
                    <a:pt x="85073" y="59954"/>
                    <a:pt x="85122" y="60004"/>
                    <a:pt x="85122" y="60004"/>
                  </a:cubicBezTo>
                  <a:cubicBezTo>
                    <a:pt x="85122" y="60004"/>
                    <a:pt x="76212" y="32372"/>
                    <a:pt x="54612" y="33133"/>
                  </a:cubicBezTo>
                  <a:cubicBezTo>
                    <a:pt x="33013" y="33919"/>
                    <a:pt x="18433" y="44161"/>
                    <a:pt x="16126" y="67053"/>
                  </a:cubicBezTo>
                  <a:lnTo>
                    <a:pt x="0" y="68846"/>
                  </a:lnTo>
                  <a:lnTo>
                    <a:pt x="21943" y="83926"/>
                  </a:lnTo>
                  <a:cubicBezTo>
                    <a:pt x="21943" y="83926"/>
                    <a:pt x="27466" y="42516"/>
                    <a:pt x="50293" y="41583"/>
                  </a:cubicBezTo>
                  <a:cubicBezTo>
                    <a:pt x="60896" y="41165"/>
                    <a:pt x="69143" y="45119"/>
                    <a:pt x="74960" y="49467"/>
                  </a:cubicBezTo>
                  <a:cubicBezTo>
                    <a:pt x="59620" y="45291"/>
                    <a:pt x="32154" y="67323"/>
                    <a:pt x="51422" y="104927"/>
                  </a:cubicBezTo>
                  <a:cubicBezTo>
                    <a:pt x="51422" y="104927"/>
                    <a:pt x="76948" y="103772"/>
                    <a:pt x="85122" y="85572"/>
                  </a:cubicBezTo>
                  <a:cubicBezTo>
                    <a:pt x="85122" y="85572"/>
                    <a:pt x="91062" y="73046"/>
                    <a:pt x="85073" y="59954"/>
                  </a:cubicBezTo>
                  <a:close/>
                  <a:moveTo>
                    <a:pt x="239460" y="17021"/>
                  </a:moveTo>
                  <a:cubicBezTo>
                    <a:pt x="239460" y="17021"/>
                    <a:pt x="219898" y="-4495"/>
                    <a:pt x="184602" y="4077"/>
                  </a:cubicBezTo>
                  <a:cubicBezTo>
                    <a:pt x="149282" y="12674"/>
                    <a:pt x="155811" y="47747"/>
                    <a:pt x="155811" y="47747"/>
                  </a:cubicBezTo>
                  <a:cubicBezTo>
                    <a:pt x="155811" y="47747"/>
                    <a:pt x="160843" y="20190"/>
                    <a:pt x="190100" y="14712"/>
                  </a:cubicBezTo>
                  <a:cubicBezTo>
                    <a:pt x="201146" y="12625"/>
                    <a:pt x="211283" y="15523"/>
                    <a:pt x="219603" y="19919"/>
                  </a:cubicBezTo>
                  <a:cubicBezTo>
                    <a:pt x="198691" y="12035"/>
                    <a:pt x="162831" y="37997"/>
                    <a:pt x="180209" y="78597"/>
                  </a:cubicBezTo>
                  <a:cubicBezTo>
                    <a:pt x="180209" y="78597"/>
                    <a:pt x="215112" y="91762"/>
                    <a:pt x="230281" y="69509"/>
                  </a:cubicBezTo>
                  <a:cubicBezTo>
                    <a:pt x="230281" y="69509"/>
                    <a:pt x="244762" y="51898"/>
                    <a:pt x="229029" y="27533"/>
                  </a:cubicBezTo>
                  <a:cubicBezTo>
                    <a:pt x="228047" y="26035"/>
                    <a:pt x="226942" y="24758"/>
                    <a:pt x="225715" y="23628"/>
                  </a:cubicBezTo>
                  <a:cubicBezTo>
                    <a:pt x="235877" y="30505"/>
                    <a:pt x="242160" y="38512"/>
                    <a:pt x="242160" y="38512"/>
                  </a:cubicBezTo>
                  <a:lnTo>
                    <a:pt x="260569" y="11765"/>
                  </a:lnTo>
                  <a:close/>
                  <a:moveTo>
                    <a:pt x="155271" y="117698"/>
                  </a:moveTo>
                  <a:lnTo>
                    <a:pt x="153038" y="111828"/>
                  </a:lnTo>
                  <a:lnTo>
                    <a:pt x="134850" y="118779"/>
                  </a:lnTo>
                  <a:lnTo>
                    <a:pt x="137108" y="124649"/>
                  </a:lnTo>
                  <a:close/>
                  <a:moveTo>
                    <a:pt x="105101" y="130421"/>
                  </a:moveTo>
                  <a:cubicBezTo>
                    <a:pt x="99481" y="129169"/>
                    <a:pt x="95529" y="125927"/>
                    <a:pt x="93369" y="120793"/>
                  </a:cubicBezTo>
                  <a:cubicBezTo>
                    <a:pt x="89196" y="110895"/>
                    <a:pt x="92215" y="94341"/>
                    <a:pt x="100683" y="80562"/>
                  </a:cubicBezTo>
                  <a:cubicBezTo>
                    <a:pt x="114232" y="58530"/>
                    <a:pt x="76531" y="5919"/>
                    <a:pt x="72187" y="0"/>
                  </a:cubicBezTo>
                  <a:lnTo>
                    <a:pt x="67130" y="3709"/>
                  </a:lnTo>
                  <a:cubicBezTo>
                    <a:pt x="78225" y="18863"/>
                    <a:pt x="104954" y="61625"/>
                    <a:pt x="95333" y="77270"/>
                  </a:cubicBezTo>
                  <a:cubicBezTo>
                    <a:pt x="85711" y="92916"/>
                    <a:pt x="82594" y="111386"/>
                    <a:pt x="87576" y="123225"/>
                  </a:cubicBezTo>
                  <a:cubicBezTo>
                    <a:pt x="90522" y="130225"/>
                    <a:pt x="96118" y="134842"/>
                    <a:pt x="103727" y="136562"/>
                  </a:cubicBezTo>
                  <a:close/>
                  <a:moveTo>
                    <a:pt x="301093" y="45807"/>
                  </a:moveTo>
                  <a:lnTo>
                    <a:pt x="294932" y="44579"/>
                  </a:lnTo>
                  <a:cubicBezTo>
                    <a:pt x="301166" y="13411"/>
                    <a:pt x="334547" y="7049"/>
                    <a:pt x="335946" y="6779"/>
                  </a:cubicBezTo>
                  <a:lnTo>
                    <a:pt x="337075" y="12968"/>
                  </a:lnTo>
                  <a:cubicBezTo>
                    <a:pt x="335824" y="13214"/>
                    <a:pt x="306468" y="18888"/>
                    <a:pt x="301093" y="45807"/>
                  </a:cubicBezTo>
                </a:path>
              </a:pathLst>
            </a:custGeom>
            <a:solidFill>
              <a:srgbClr val="100F0D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02" name="Forma libre: forma 201">
              <a:extLst>
                <a:ext uri="{FF2B5EF4-FFF2-40B4-BE49-F238E27FC236}">
                  <a16:creationId xmlns:a16="http://schemas.microsoft.com/office/drawing/2014/main" xmlns="" id="{0254C82E-2D8D-4C66-AD0A-DE9D6079CCA0}"/>
                </a:ext>
              </a:extLst>
            </p:cNvPr>
            <p:cNvSpPr/>
            <p:nvPr/>
          </p:nvSpPr>
          <p:spPr>
            <a:xfrm>
              <a:off x="6538355" y="11972308"/>
              <a:ext cx="212744" cy="253503"/>
            </a:xfrm>
            <a:custGeom>
              <a:avLst/>
              <a:gdLst>
                <a:gd name="connsiteX0" fmla="*/ 916 w 212744"/>
                <a:gd name="connsiteY0" fmla="*/ 55745 h 253503"/>
                <a:gd name="connsiteX1" fmla="*/ 58768 w 212744"/>
                <a:gd name="connsiteY1" fmla="*/ 35899 h 253503"/>
                <a:gd name="connsiteX2" fmla="*/ 72219 w 212744"/>
                <a:gd name="connsiteY2" fmla="*/ 60682 h 253503"/>
                <a:gd name="connsiteX3" fmla="*/ 916 w 212744"/>
                <a:gd name="connsiteY3" fmla="*/ 55745 h 253503"/>
                <a:gd name="connsiteX4" fmla="*/ 123518 w 212744"/>
                <a:gd name="connsiteY4" fmla="*/ 16299 h 253503"/>
                <a:gd name="connsiteX5" fmla="*/ 135128 w 212744"/>
                <a:gd name="connsiteY5" fmla="*/ 38650 h 253503"/>
                <a:gd name="connsiteX6" fmla="*/ 186795 w 212744"/>
                <a:gd name="connsiteY6" fmla="*/ 23103 h 253503"/>
                <a:gd name="connsiteX7" fmla="*/ 209327 w 212744"/>
                <a:gd name="connsiteY7" fmla="*/ 13401 h 253503"/>
                <a:gd name="connsiteX8" fmla="*/ 123518 w 212744"/>
                <a:gd name="connsiteY8" fmla="*/ 16299 h 253503"/>
                <a:gd name="connsiteX9" fmla="*/ 144283 w 212744"/>
                <a:gd name="connsiteY9" fmla="*/ 251180 h 253503"/>
                <a:gd name="connsiteX10" fmla="*/ 92959 w 212744"/>
                <a:gd name="connsiteY10" fmla="*/ 223475 h 253503"/>
                <a:gd name="connsiteX11" fmla="*/ 144700 w 212744"/>
                <a:gd name="connsiteY11" fmla="*/ 205029 h 253503"/>
                <a:gd name="connsiteX12" fmla="*/ 179996 w 212744"/>
                <a:gd name="connsiteY12" fmla="*/ 211047 h 253503"/>
                <a:gd name="connsiteX13" fmla="*/ 144283 w 212744"/>
                <a:gd name="connsiteY13" fmla="*/ 251180 h 253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2744" h="253503">
                  <a:moveTo>
                    <a:pt x="916" y="55745"/>
                  </a:moveTo>
                  <a:cubicBezTo>
                    <a:pt x="8279" y="34401"/>
                    <a:pt x="52558" y="34745"/>
                    <a:pt x="58768" y="35899"/>
                  </a:cubicBezTo>
                  <a:cubicBezTo>
                    <a:pt x="65003" y="37054"/>
                    <a:pt x="72219" y="60682"/>
                    <a:pt x="72219" y="60682"/>
                  </a:cubicBezTo>
                  <a:cubicBezTo>
                    <a:pt x="32063" y="46608"/>
                    <a:pt x="-6472" y="77089"/>
                    <a:pt x="916" y="55745"/>
                  </a:cubicBezTo>
                  <a:close/>
                  <a:moveTo>
                    <a:pt x="123518" y="16299"/>
                  </a:moveTo>
                  <a:cubicBezTo>
                    <a:pt x="123518" y="16299"/>
                    <a:pt x="129335" y="38011"/>
                    <a:pt x="135128" y="38650"/>
                  </a:cubicBezTo>
                  <a:cubicBezTo>
                    <a:pt x="140920" y="39264"/>
                    <a:pt x="153463" y="17183"/>
                    <a:pt x="186795" y="23103"/>
                  </a:cubicBezTo>
                  <a:cubicBezTo>
                    <a:pt x="220127" y="29022"/>
                    <a:pt x="213328" y="19689"/>
                    <a:pt x="209327" y="13401"/>
                  </a:cubicBezTo>
                  <a:cubicBezTo>
                    <a:pt x="205302" y="7113"/>
                    <a:pt x="142761" y="-14869"/>
                    <a:pt x="123518" y="16299"/>
                  </a:cubicBezTo>
                  <a:close/>
                  <a:moveTo>
                    <a:pt x="144283" y="251180"/>
                  </a:moveTo>
                  <a:cubicBezTo>
                    <a:pt x="115811" y="259212"/>
                    <a:pt x="84516" y="245556"/>
                    <a:pt x="92959" y="223475"/>
                  </a:cubicBezTo>
                  <a:cubicBezTo>
                    <a:pt x="101378" y="201419"/>
                    <a:pt x="129850" y="202205"/>
                    <a:pt x="144700" y="205029"/>
                  </a:cubicBezTo>
                  <a:cubicBezTo>
                    <a:pt x="159525" y="207829"/>
                    <a:pt x="179996" y="211047"/>
                    <a:pt x="179996" y="211047"/>
                  </a:cubicBezTo>
                  <a:cubicBezTo>
                    <a:pt x="179996" y="211047"/>
                    <a:pt x="172755" y="243149"/>
                    <a:pt x="144283" y="251180"/>
                  </a:cubicBezTo>
                </a:path>
              </a:pathLst>
            </a:custGeom>
            <a:solidFill>
              <a:srgbClr val="A52721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03" name="Forma libre: forma 202">
              <a:extLst>
                <a:ext uri="{FF2B5EF4-FFF2-40B4-BE49-F238E27FC236}">
                  <a16:creationId xmlns:a16="http://schemas.microsoft.com/office/drawing/2014/main" xmlns="" id="{64C70C66-2283-406E-9768-9DA820EE81AF}"/>
                </a:ext>
              </a:extLst>
            </p:cNvPr>
            <p:cNvSpPr/>
            <p:nvPr/>
          </p:nvSpPr>
          <p:spPr>
            <a:xfrm>
              <a:off x="6646679" y="12192446"/>
              <a:ext cx="49335" cy="17498"/>
            </a:xfrm>
            <a:custGeom>
              <a:avLst/>
              <a:gdLst>
                <a:gd name="connsiteX0" fmla="*/ 0 w 49335"/>
                <a:gd name="connsiteY0" fmla="*/ 8962 h 17498"/>
                <a:gd name="connsiteX1" fmla="*/ 24054 w 49335"/>
                <a:gd name="connsiteY1" fmla="*/ 144 h 17498"/>
                <a:gd name="connsiteX2" fmla="*/ 49335 w 49335"/>
                <a:gd name="connsiteY2" fmla="*/ 95 h 17498"/>
                <a:gd name="connsiteX3" fmla="*/ 0 w 49335"/>
                <a:gd name="connsiteY3" fmla="*/ 8962 h 17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335" h="17498">
                  <a:moveTo>
                    <a:pt x="0" y="8962"/>
                  </a:moveTo>
                  <a:cubicBezTo>
                    <a:pt x="0" y="8962"/>
                    <a:pt x="5056" y="-1329"/>
                    <a:pt x="24054" y="144"/>
                  </a:cubicBezTo>
                  <a:cubicBezTo>
                    <a:pt x="43052" y="1594"/>
                    <a:pt x="49335" y="95"/>
                    <a:pt x="49335" y="95"/>
                  </a:cubicBezTo>
                  <a:cubicBezTo>
                    <a:pt x="49335" y="95"/>
                    <a:pt x="31491" y="32418"/>
                    <a:pt x="0" y="8962"/>
                  </a:cubicBezTo>
                </a:path>
              </a:pathLst>
            </a:custGeom>
            <a:solidFill>
              <a:srgbClr val="FFFFFF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04" name="Forma libre: forma 203">
              <a:extLst>
                <a:ext uri="{FF2B5EF4-FFF2-40B4-BE49-F238E27FC236}">
                  <a16:creationId xmlns:a16="http://schemas.microsoft.com/office/drawing/2014/main" xmlns="" id="{4166AFC8-8149-4A6B-8593-929C7EE9AC26}"/>
                </a:ext>
              </a:extLst>
            </p:cNvPr>
            <p:cNvSpPr/>
            <p:nvPr/>
          </p:nvSpPr>
          <p:spPr>
            <a:xfrm>
              <a:off x="6667837" y="12303780"/>
              <a:ext cx="37480" cy="37505"/>
            </a:xfrm>
            <a:custGeom>
              <a:avLst/>
              <a:gdLst>
                <a:gd name="connsiteX0" fmla="*/ 37480 w 37480"/>
                <a:gd name="connsiteY0" fmla="*/ 18740 h 37505"/>
                <a:gd name="connsiteX1" fmla="*/ 18728 w 37480"/>
                <a:gd name="connsiteY1" fmla="*/ 37505 h 37505"/>
                <a:gd name="connsiteX2" fmla="*/ 0 w 37480"/>
                <a:gd name="connsiteY2" fmla="*/ 18740 h 37505"/>
                <a:gd name="connsiteX3" fmla="*/ 18728 w 37480"/>
                <a:gd name="connsiteY3" fmla="*/ 0 h 37505"/>
                <a:gd name="connsiteX4" fmla="*/ 37480 w 37480"/>
                <a:gd name="connsiteY4" fmla="*/ 18740 h 37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80" h="37505">
                  <a:moveTo>
                    <a:pt x="37480" y="18740"/>
                  </a:moveTo>
                  <a:cubicBezTo>
                    <a:pt x="37480" y="29105"/>
                    <a:pt x="29086" y="37505"/>
                    <a:pt x="18728" y="37505"/>
                  </a:cubicBezTo>
                  <a:cubicBezTo>
                    <a:pt x="8394" y="37505"/>
                    <a:pt x="0" y="29105"/>
                    <a:pt x="0" y="18740"/>
                  </a:cubicBezTo>
                  <a:cubicBezTo>
                    <a:pt x="0" y="8400"/>
                    <a:pt x="8394" y="0"/>
                    <a:pt x="18728" y="0"/>
                  </a:cubicBezTo>
                  <a:cubicBezTo>
                    <a:pt x="29086" y="0"/>
                    <a:pt x="37480" y="8400"/>
                    <a:pt x="37480" y="18740"/>
                  </a:cubicBezTo>
                </a:path>
              </a:pathLst>
            </a:custGeom>
            <a:solidFill>
              <a:srgbClr val="E0781F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05" name="Forma libre: forma 204">
              <a:extLst>
                <a:ext uri="{FF2B5EF4-FFF2-40B4-BE49-F238E27FC236}">
                  <a16:creationId xmlns:a16="http://schemas.microsoft.com/office/drawing/2014/main" xmlns="" id="{50521147-8947-459B-A5D5-D3C3A13DAF1A}"/>
                </a:ext>
              </a:extLst>
            </p:cNvPr>
            <p:cNvSpPr/>
            <p:nvPr/>
          </p:nvSpPr>
          <p:spPr>
            <a:xfrm>
              <a:off x="6338519" y="11753248"/>
              <a:ext cx="680383" cy="532123"/>
            </a:xfrm>
            <a:custGeom>
              <a:avLst/>
              <a:gdLst>
                <a:gd name="connsiteX0" fmla="*/ 163860 w 680383"/>
                <a:gd name="connsiteY0" fmla="*/ 218486 h 532123"/>
                <a:gd name="connsiteX1" fmla="*/ 149894 w 680383"/>
                <a:gd name="connsiteY1" fmla="*/ 216030 h 532123"/>
                <a:gd name="connsiteX2" fmla="*/ 110892 w 680383"/>
                <a:gd name="connsiteY2" fmla="*/ 191026 h 532123"/>
                <a:gd name="connsiteX3" fmla="*/ 116219 w 680383"/>
                <a:gd name="connsiteY3" fmla="*/ 176609 h 532123"/>
                <a:gd name="connsiteX4" fmla="*/ 137720 w 680383"/>
                <a:gd name="connsiteY4" fmla="*/ 168774 h 532123"/>
                <a:gd name="connsiteX5" fmla="*/ 148053 w 680383"/>
                <a:gd name="connsiteY5" fmla="*/ 170468 h 532123"/>
                <a:gd name="connsiteX6" fmla="*/ 163860 w 680383"/>
                <a:gd name="connsiteY6" fmla="*/ 218486 h 532123"/>
                <a:gd name="connsiteX7" fmla="*/ 666786 w 680383"/>
                <a:gd name="connsiteY7" fmla="*/ 308479 h 532123"/>
                <a:gd name="connsiteX8" fmla="*/ 642069 w 680383"/>
                <a:gd name="connsiteY8" fmla="*/ 324469 h 532123"/>
                <a:gd name="connsiteX9" fmla="*/ 641186 w 680383"/>
                <a:gd name="connsiteY9" fmla="*/ 321423 h 532123"/>
                <a:gd name="connsiteX10" fmla="*/ 670492 w 680383"/>
                <a:gd name="connsiteY10" fmla="*/ 288167 h 532123"/>
                <a:gd name="connsiteX11" fmla="*/ 666786 w 680383"/>
                <a:gd name="connsiteY11" fmla="*/ 308479 h 532123"/>
                <a:gd name="connsiteX12" fmla="*/ 614726 w 680383"/>
                <a:gd name="connsiteY12" fmla="*/ 262868 h 532123"/>
                <a:gd name="connsiteX13" fmla="*/ 582720 w 680383"/>
                <a:gd name="connsiteY13" fmla="*/ 256900 h 532123"/>
                <a:gd name="connsiteX14" fmla="*/ 482994 w 680383"/>
                <a:gd name="connsiteY14" fmla="*/ 149198 h 532123"/>
                <a:gd name="connsiteX15" fmla="*/ 400081 w 680383"/>
                <a:gd name="connsiteY15" fmla="*/ 96686 h 532123"/>
                <a:gd name="connsiteX16" fmla="*/ 397258 w 680383"/>
                <a:gd name="connsiteY16" fmla="*/ 99240 h 532123"/>
                <a:gd name="connsiteX17" fmla="*/ 395761 w 680383"/>
                <a:gd name="connsiteY17" fmla="*/ 94623 h 532123"/>
                <a:gd name="connsiteX18" fmla="*/ 362233 w 680383"/>
                <a:gd name="connsiteY18" fmla="*/ 54612 h 532123"/>
                <a:gd name="connsiteX19" fmla="*/ 320064 w 680383"/>
                <a:gd name="connsiteY19" fmla="*/ 59500 h 532123"/>
                <a:gd name="connsiteX20" fmla="*/ 317119 w 680383"/>
                <a:gd name="connsiteY20" fmla="*/ 53949 h 532123"/>
                <a:gd name="connsiteX21" fmla="*/ 364613 w 680383"/>
                <a:gd name="connsiteY21" fmla="*/ 48791 h 532123"/>
                <a:gd name="connsiteX22" fmla="*/ 400105 w 680383"/>
                <a:gd name="connsiteY22" fmla="*/ 88310 h 532123"/>
                <a:gd name="connsiteX23" fmla="*/ 450692 w 680383"/>
                <a:gd name="connsiteY23" fmla="*/ 69619 h 532123"/>
                <a:gd name="connsiteX24" fmla="*/ 499635 w 680383"/>
                <a:gd name="connsiteY24" fmla="*/ 95949 h 532123"/>
                <a:gd name="connsiteX25" fmla="*/ 494751 w 680383"/>
                <a:gd name="connsiteY25" fmla="*/ 99903 h 532123"/>
                <a:gd name="connsiteX26" fmla="*/ 450152 w 680383"/>
                <a:gd name="connsiteY26" fmla="*/ 75882 h 532123"/>
                <a:gd name="connsiteX27" fmla="*/ 407641 w 680383"/>
                <a:gd name="connsiteY27" fmla="*/ 90349 h 532123"/>
                <a:gd name="connsiteX28" fmla="*/ 485964 w 680383"/>
                <a:gd name="connsiteY28" fmla="*/ 139374 h 532123"/>
                <a:gd name="connsiteX29" fmla="*/ 626287 w 680383"/>
                <a:gd name="connsiteY29" fmla="*/ 196798 h 532123"/>
                <a:gd name="connsiteX30" fmla="*/ 629085 w 680383"/>
                <a:gd name="connsiteY30" fmla="*/ 202398 h 532123"/>
                <a:gd name="connsiteX31" fmla="*/ 589003 w 680383"/>
                <a:gd name="connsiteY31" fmla="*/ 210381 h 532123"/>
                <a:gd name="connsiteX32" fmla="*/ 494309 w 680383"/>
                <a:gd name="connsiteY32" fmla="*/ 160963 h 532123"/>
                <a:gd name="connsiteX33" fmla="*/ 584880 w 680383"/>
                <a:gd name="connsiteY33" fmla="*/ 251005 h 532123"/>
                <a:gd name="connsiteX34" fmla="*/ 654244 w 680383"/>
                <a:gd name="connsiteY34" fmla="*/ 245086 h 532123"/>
                <a:gd name="connsiteX35" fmla="*/ 657557 w 680383"/>
                <a:gd name="connsiteY35" fmla="*/ 250416 h 532123"/>
                <a:gd name="connsiteX36" fmla="*/ 614726 w 680383"/>
                <a:gd name="connsiteY36" fmla="*/ 262868 h 532123"/>
                <a:gd name="connsiteX37" fmla="*/ 535029 w 680383"/>
                <a:gd name="connsiteY37" fmla="*/ 463069 h 532123"/>
                <a:gd name="connsiteX38" fmla="*/ 510705 w 680383"/>
                <a:gd name="connsiteY38" fmla="*/ 456216 h 532123"/>
                <a:gd name="connsiteX39" fmla="*/ 494333 w 680383"/>
                <a:gd name="connsiteY39" fmla="*/ 397121 h 532123"/>
                <a:gd name="connsiteX40" fmla="*/ 495978 w 680383"/>
                <a:gd name="connsiteY40" fmla="*/ 381844 h 532123"/>
                <a:gd name="connsiteX41" fmla="*/ 500470 w 680383"/>
                <a:gd name="connsiteY41" fmla="*/ 396532 h 532123"/>
                <a:gd name="connsiteX42" fmla="*/ 524229 w 680383"/>
                <a:gd name="connsiteY42" fmla="*/ 425465 h 532123"/>
                <a:gd name="connsiteX43" fmla="*/ 563280 w 680383"/>
                <a:gd name="connsiteY43" fmla="*/ 425981 h 532123"/>
                <a:gd name="connsiteX44" fmla="*/ 565342 w 680383"/>
                <a:gd name="connsiteY44" fmla="*/ 431900 h 532123"/>
                <a:gd name="connsiteX45" fmla="*/ 521333 w 680383"/>
                <a:gd name="connsiteY45" fmla="*/ 431041 h 532123"/>
                <a:gd name="connsiteX46" fmla="*/ 499782 w 680383"/>
                <a:gd name="connsiteY46" fmla="*/ 409992 h 532123"/>
                <a:gd name="connsiteX47" fmla="*/ 514313 w 680383"/>
                <a:gd name="connsiteY47" fmla="*/ 451034 h 532123"/>
                <a:gd name="connsiteX48" fmla="*/ 570423 w 680383"/>
                <a:gd name="connsiteY48" fmla="*/ 448135 h 532123"/>
                <a:gd name="connsiteX49" fmla="*/ 573172 w 680383"/>
                <a:gd name="connsiteY49" fmla="*/ 453809 h 532123"/>
                <a:gd name="connsiteX50" fmla="*/ 535029 w 680383"/>
                <a:gd name="connsiteY50" fmla="*/ 463069 h 532123"/>
                <a:gd name="connsiteX51" fmla="*/ 326176 w 680383"/>
                <a:gd name="connsiteY51" fmla="*/ 191174 h 532123"/>
                <a:gd name="connsiteX52" fmla="*/ 296158 w 680383"/>
                <a:gd name="connsiteY52" fmla="*/ 211412 h 532123"/>
                <a:gd name="connsiteX53" fmla="*/ 297164 w 680383"/>
                <a:gd name="connsiteY53" fmla="*/ 209767 h 532123"/>
                <a:gd name="connsiteX54" fmla="*/ 332975 w 680383"/>
                <a:gd name="connsiteY54" fmla="*/ 138219 h 532123"/>
                <a:gd name="connsiteX55" fmla="*/ 326176 w 680383"/>
                <a:gd name="connsiteY55" fmla="*/ 191174 h 532123"/>
                <a:gd name="connsiteX56" fmla="*/ 401897 w 680383"/>
                <a:gd name="connsiteY56" fmla="*/ 16861 h 532123"/>
                <a:gd name="connsiteX57" fmla="*/ 405186 w 680383"/>
                <a:gd name="connsiteY57" fmla="*/ 54121 h 532123"/>
                <a:gd name="connsiteX58" fmla="*/ 357029 w 680383"/>
                <a:gd name="connsiteY58" fmla="*/ 7184 h 532123"/>
                <a:gd name="connsiteX59" fmla="*/ 401897 w 680383"/>
                <a:gd name="connsiteY59" fmla="*/ 16861 h 532123"/>
                <a:gd name="connsiteX60" fmla="*/ 170144 w 680383"/>
                <a:gd name="connsiteY60" fmla="*/ 225044 h 532123"/>
                <a:gd name="connsiteX61" fmla="*/ 169260 w 680383"/>
                <a:gd name="connsiteY61" fmla="*/ 225044 h 532123"/>
                <a:gd name="connsiteX62" fmla="*/ 168745 w 680383"/>
                <a:gd name="connsiteY62" fmla="*/ 227721 h 532123"/>
                <a:gd name="connsiteX63" fmla="*/ 65288 w 680383"/>
                <a:gd name="connsiteY63" fmla="*/ 302314 h 532123"/>
                <a:gd name="connsiteX64" fmla="*/ 50438 w 680383"/>
                <a:gd name="connsiteY64" fmla="*/ 301725 h 532123"/>
                <a:gd name="connsiteX65" fmla="*/ 50905 w 680383"/>
                <a:gd name="connsiteY65" fmla="*/ 295462 h 532123"/>
                <a:gd name="connsiteX66" fmla="*/ 158485 w 680383"/>
                <a:gd name="connsiteY66" fmla="*/ 240272 h 532123"/>
                <a:gd name="connsiteX67" fmla="*/ 88262 w 680383"/>
                <a:gd name="connsiteY67" fmla="*/ 273135 h 532123"/>
                <a:gd name="connsiteX68" fmla="*/ 58244 w 680383"/>
                <a:gd name="connsiteY68" fmla="*/ 269058 h 532123"/>
                <a:gd name="connsiteX69" fmla="*/ 60207 w 680383"/>
                <a:gd name="connsiteY69" fmla="*/ 263090 h 532123"/>
                <a:gd name="connsiteX70" fmla="*/ 161504 w 680383"/>
                <a:gd name="connsiteY70" fmla="*/ 224528 h 532123"/>
                <a:gd name="connsiteX71" fmla="*/ 148250 w 680383"/>
                <a:gd name="connsiteY71" fmla="*/ 222096 h 532123"/>
                <a:gd name="connsiteX72" fmla="*/ 104781 w 680383"/>
                <a:gd name="connsiteY72" fmla="*/ 192524 h 532123"/>
                <a:gd name="connsiteX73" fmla="*/ 111972 w 680383"/>
                <a:gd name="connsiteY73" fmla="*/ 171991 h 532123"/>
                <a:gd name="connsiteX74" fmla="*/ 150066 w 680383"/>
                <a:gd name="connsiteY74" fmla="*/ 164524 h 532123"/>
                <a:gd name="connsiteX75" fmla="*/ 170144 w 680383"/>
                <a:gd name="connsiteY75" fmla="*/ 218756 h 532123"/>
                <a:gd name="connsiteX76" fmla="*/ 269281 w 680383"/>
                <a:gd name="connsiteY76" fmla="*/ 146472 h 532123"/>
                <a:gd name="connsiteX77" fmla="*/ 274828 w 680383"/>
                <a:gd name="connsiteY77" fmla="*/ 149444 h 532123"/>
                <a:gd name="connsiteX78" fmla="*/ 170144 w 680383"/>
                <a:gd name="connsiteY78" fmla="*/ 225044 h 532123"/>
                <a:gd name="connsiteX79" fmla="*/ 112292 w 680383"/>
                <a:gd name="connsiteY79" fmla="*/ 470560 h 532123"/>
                <a:gd name="connsiteX80" fmla="*/ 89980 w 680383"/>
                <a:gd name="connsiteY80" fmla="*/ 443395 h 532123"/>
                <a:gd name="connsiteX81" fmla="*/ 158313 w 680383"/>
                <a:gd name="connsiteY81" fmla="*/ 466483 h 532123"/>
                <a:gd name="connsiteX82" fmla="*/ 161970 w 680383"/>
                <a:gd name="connsiteY82" fmla="*/ 475669 h 532123"/>
                <a:gd name="connsiteX83" fmla="*/ 112292 w 680383"/>
                <a:gd name="connsiteY83" fmla="*/ 470560 h 532123"/>
                <a:gd name="connsiteX84" fmla="*/ 656404 w 680383"/>
                <a:gd name="connsiteY84" fmla="*/ 204535 h 532123"/>
                <a:gd name="connsiteX85" fmla="*/ 555229 w 680383"/>
                <a:gd name="connsiteY85" fmla="*/ 93001 h 532123"/>
                <a:gd name="connsiteX86" fmla="*/ 411371 w 680383"/>
                <a:gd name="connsiteY86" fmla="*/ 55447 h 532123"/>
                <a:gd name="connsiteX87" fmla="*/ 406732 w 680383"/>
                <a:gd name="connsiteY87" fmla="*/ 12808 h 532123"/>
                <a:gd name="connsiteX88" fmla="*/ 344462 w 680383"/>
                <a:gd name="connsiteY88" fmla="*/ 2812 h 532123"/>
                <a:gd name="connsiteX89" fmla="*/ 297679 w 680383"/>
                <a:gd name="connsiteY89" fmla="*/ 5464 h 532123"/>
                <a:gd name="connsiteX90" fmla="*/ 202789 w 680383"/>
                <a:gd name="connsiteY90" fmla="*/ 67482 h 532123"/>
                <a:gd name="connsiteX91" fmla="*/ 202666 w 680383"/>
                <a:gd name="connsiteY91" fmla="*/ 67531 h 532123"/>
                <a:gd name="connsiteX92" fmla="*/ 199941 w 680383"/>
                <a:gd name="connsiteY92" fmla="*/ 68366 h 532123"/>
                <a:gd name="connsiteX93" fmla="*/ 196260 w 680383"/>
                <a:gd name="connsiteY93" fmla="*/ 69349 h 532123"/>
                <a:gd name="connsiteX94" fmla="*/ 193977 w 680383"/>
                <a:gd name="connsiteY94" fmla="*/ 69889 h 532123"/>
                <a:gd name="connsiteX95" fmla="*/ 192922 w 680383"/>
                <a:gd name="connsiteY95" fmla="*/ 70110 h 532123"/>
                <a:gd name="connsiteX96" fmla="*/ 162461 w 680383"/>
                <a:gd name="connsiteY96" fmla="*/ 71486 h 532123"/>
                <a:gd name="connsiteX97" fmla="*/ 124417 w 680383"/>
                <a:gd name="connsiteY97" fmla="*/ 53310 h 532123"/>
                <a:gd name="connsiteX98" fmla="*/ 120244 w 680383"/>
                <a:gd name="connsiteY98" fmla="*/ 58001 h 532123"/>
                <a:gd name="connsiteX99" fmla="*/ 134505 w 680383"/>
                <a:gd name="connsiteY99" fmla="*/ 68293 h 532123"/>
                <a:gd name="connsiteX100" fmla="*/ 39540 w 680383"/>
                <a:gd name="connsiteY100" fmla="*/ 164426 h 532123"/>
                <a:gd name="connsiteX101" fmla="*/ 28372 w 680383"/>
                <a:gd name="connsiteY101" fmla="*/ 307791 h 532123"/>
                <a:gd name="connsiteX102" fmla="*/ 70025 w 680383"/>
                <a:gd name="connsiteY102" fmla="*/ 403114 h 532123"/>
                <a:gd name="connsiteX103" fmla="*/ 73388 w 680383"/>
                <a:gd name="connsiteY103" fmla="*/ 414290 h 532123"/>
                <a:gd name="connsiteX104" fmla="*/ 108782 w 680383"/>
                <a:gd name="connsiteY104" fmla="*/ 475767 h 532123"/>
                <a:gd name="connsiteX105" fmla="*/ 140813 w 680383"/>
                <a:gd name="connsiteY105" fmla="*/ 485199 h 532123"/>
                <a:gd name="connsiteX106" fmla="*/ 164769 w 680383"/>
                <a:gd name="connsiteY106" fmla="*/ 481416 h 532123"/>
                <a:gd name="connsiteX107" fmla="*/ 241619 w 680383"/>
                <a:gd name="connsiteY107" fmla="*/ 532062 h 532123"/>
                <a:gd name="connsiteX108" fmla="*/ 315524 w 680383"/>
                <a:gd name="connsiteY108" fmla="*/ 503325 h 532123"/>
                <a:gd name="connsiteX109" fmla="*/ 315646 w 680383"/>
                <a:gd name="connsiteY109" fmla="*/ 501950 h 532123"/>
                <a:gd name="connsiteX110" fmla="*/ 187031 w 680383"/>
                <a:gd name="connsiteY110" fmla="*/ 337142 h 532123"/>
                <a:gd name="connsiteX111" fmla="*/ 184945 w 680383"/>
                <a:gd name="connsiteY111" fmla="*/ 260314 h 532123"/>
                <a:gd name="connsiteX112" fmla="*/ 290242 w 680383"/>
                <a:gd name="connsiteY112" fmla="*/ 219518 h 532123"/>
                <a:gd name="connsiteX113" fmla="*/ 331355 w 680383"/>
                <a:gd name="connsiteY113" fmla="*/ 194735 h 532123"/>
                <a:gd name="connsiteX114" fmla="*/ 339381 w 680383"/>
                <a:gd name="connsiteY114" fmla="*/ 137851 h 532123"/>
                <a:gd name="connsiteX115" fmla="*/ 442396 w 680383"/>
                <a:gd name="connsiteY115" fmla="*/ 214728 h 532123"/>
                <a:gd name="connsiteX116" fmla="*/ 485178 w 680383"/>
                <a:gd name="connsiteY116" fmla="*/ 265054 h 532123"/>
                <a:gd name="connsiteX117" fmla="*/ 462499 w 680383"/>
                <a:gd name="connsiteY117" fmla="*/ 330560 h 532123"/>
                <a:gd name="connsiteX118" fmla="*/ 468438 w 680383"/>
                <a:gd name="connsiteY118" fmla="*/ 328497 h 532123"/>
                <a:gd name="connsiteX119" fmla="*/ 493695 w 680383"/>
                <a:gd name="connsiteY119" fmla="*/ 266602 h 532123"/>
                <a:gd name="connsiteX120" fmla="*/ 494530 w 680383"/>
                <a:gd name="connsiteY120" fmla="*/ 266725 h 532123"/>
                <a:gd name="connsiteX121" fmla="*/ 495413 w 680383"/>
                <a:gd name="connsiteY121" fmla="*/ 266037 h 532123"/>
                <a:gd name="connsiteX122" fmla="*/ 496812 w 680383"/>
                <a:gd name="connsiteY122" fmla="*/ 265104 h 532123"/>
                <a:gd name="connsiteX123" fmla="*/ 499439 w 680383"/>
                <a:gd name="connsiteY123" fmla="*/ 263458 h 532123"/>
                <a:gd name="connsiteX124" fmla="*/ 501010 w 680383"/>
                <a:gd name="connsiteY124" fmla="*/ 262525 h 532123"/>
                <a:gd name="connsiteX125" fmla="*/ 501034 w 680383"/>
                <a:gd name="connsiteY125" fmla="*/ 262500 h 532123"/>
                <a:gd name="connsiteX126" fmla="*/ 502016 w 680383"/>
                <a:gd name="connsiteY126" fmla="*/ 262058 h 532123"/>
                <a:gd name="connsiteX127" fmla="*/ 501991 w 680383"/>
                <a:gd name="connsiteY127" fmla="*/ 261984 h 532123"/>
                <a:gd name="connsiteX128" fmla="*/ 503096 w 680383"/>
                <a:gd name="connsiteY128" fmla="*/ 261395 h 532123"/>
                <a:gd name="connsiteX129" fmla="*/ 511883 w 680383"/>
                <a:gd name="connsiteY129" fmla="*/ 257661 h 532123"/>
                <a:gd name="connsiteX130" fmla="*/ 514337 w 680383"/>
                <a:gd name="connsiteY130" fmla="*/ 256974 h 532123"/>
                <a:gd name="connsiteX131" fmla="*/ 516399 w 680383"/>
                <a:gd name="connsiteY131" fmla="*/ 256482 h 532123"/>
                <a:gd name="connsiteX132" fmla="*/ 518976 w 680383"/>
                <a:gd name="connsiteY132" fmla="*/ 256163 h 532123"/>
                <a:gd name="connsiteX133" fmla="*/ 521873 w 680383"/>
                <a:gd name="connsiteY133" fmla="*/ 255991 h 532123"/>
                <a:gd name="connsiteX134" fmla="*/ 535004 w 680383"/>
                <a:gd name="connsiteY134" fmla="*/ 260240 h 532123"/>
                <a:gd name="connsiteX135" fmla="*/ 535323 w 680383"/>
                <a:gd name="connsiteY135" fmla="*/ 260437 h 532123"/>
                <a:gd name="connsiteX136" fmla="*/ 548013 w 680383"/>
                <a:gd name="connsiteY136" fmla="*/ 286840 h 532123"/>
                <a:gd name="connsiteX137" fmla="*/ 492910 w 680383"/>
                <a:gd name="connsiteY137" fmla="*/ 376711 h 532123"/>
                <a:gd name="connsiteX138" fmla="*/ 455651 w 680383"/>
                <a:gd name="connsiteY138" fmla="*/ 442167 h 532123"/>
                <a:gd name="connsiteX139" fmla="*/ 453122 w 680383"/>
                <a:gd name="connsiteY139" fmla="*/ 468571 h 532123"/>
                <a:gd name="connsiteX140" fmla="*/ 560138 w 680383"/>
                <a:gd name="connsiteY140" fmla="*/ 483922 h 532123"/>
                <a:gd name="connsiteX141" fmla="*/ 597078 w 680383"/>
                <a:gd name="connsiteY141" fmla="*/ 392111 h 532123"/>
                <a:gd name="connsiteX142" fmla="*/ 643591 w 680383"/>
                <a:gd name="connsiteY142" fmla="*/ 330486 h 532123"/>
                <a:gd name="connsiteX143" fmla="*/ 672284 w 680383"/>
                <a:gd name="connsiteY143" fmla="*/ 311525 h 532123"/>
                <a:gd name="connsiteX144" fmla="*/ 675524 w 680383"/>
                <a:gd name="connsiteY144" fmla="*/ 277949 h 532123"/>
                <a:gd name="connsiteX145" fmla="*/ 656404 w 680383"/>
                <a:gd name="connsiteY145" fmla="*/ 204535 h 53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680383" h="532123">
                  <a:moveTo>
                    <a:pt x="163860" y="218486"/>
                  </a:moveTo>
                  <a:cubicBezTo>
                    <a:pt x="159320" y="218093"/>
                    <a:pt x="154656" y="217307"/>
                    <a:pt x="149894" y="216030"/>
                  </a:cubicBezTo>
                  <a:cubicBezTo>
                    <a:pt x="119238" y="207777"/>
                    <a:pt x="112292" y="196823"/>
                    <a:pt x="110892" y="191026"/>
                  </a:cubicBezTo>
                  <a:cubicBezTo>
                    <a:pt x="109223" y="184272"/>
                    <a:pt x="113519" y="179089"/>
                    <a:pt x="116219" y="176609"/>
                  </a:cubicBezTo>
                  <a:cubicBezTo>
                    <a:pt x="120931" y="172286"/>
                    <a:pt x="128884" y="168774"/>
                    <a:pt x="137720" y="168774"/>
                  </a:cubicBezTo>
                  <a:cubicBezTo>
                    <a:pt x="141083" y="168774"/>
                    <a:pt x="144568" y="169289"/>
                    <a:pt x="148053" y="170468"/>
                  </a:cubicBezTo>
                  <a:cubicBezTo>
                    <a:pt x="158461" y="173981"/>
                    <a:pt x="166634" y="193900"/>
                    <a:pt x="163860" y="218486"/>
                  </a:cubicBezTo>
                  <a:close/>
                  <a:moveTo>
                    <a:pt x="666786" y="308479"/>
                  </a:moveTo>
                  <a:cubicBezTo>
                    <a:pt x="662368" y="316486"/>
                    <a:pt x="654072" y="321791"/>
                    <a:pt x="642069" y="324469"/>
                  </a:cubicBezTo>
                  <a:cubicBezTo>
                    <a:pt x="641775" y="323462"/>
                    <a:pt x="641529" y="322479"/>
                    <a:pt x="641186" y="321423"/>
                  </a:cubicBezTo>
                  <a:cubicBezTo>
                    <a:pt x="641186" y="321423"/>
                    <a:pt x="658883" y="308381"/>
                    <a:pt x="670492" y="288167"/>
                  </a:cubicBezTo>
                  <a:cubicBezTo>
                    <a:pt x="670959" y="295560"/>
                    <a:pt x="670026" y="302584"/>
                    <a:pt x="666786" y="308479"/>
                  </a:cubicBezTo>
                  <a:close/>
                  <a:moveTo>
                    <a:pt x="614726" y="262868"/>
                  </a:moveTo>
                  <a:cubicBezTo>
                    <a:pt x="604295" y="262868"/>
                    <a:pt x="593544" y="260879"/>
                    <a:pt x="582720" y="256900"/>
                  </a:cubicBezTo>
                  <a:cubicBezTo>
                    <a:pt x="534783" y="239339"/>
                    <a:pt x="495561" y="188300"/>
                    <a:pt x="482994" y="149198"/>
                  </a:cubicBezTo>
                  <a:cubicBezTo>
                    <a:pt x="465444" y="94672"/>
                    <a:pt x="408230" y="96170"/>
                    <a:pt x="400081" y="96686"/>
                  </a:cubicBezTo>
                  <a:lnTo>
                    <a:pt x="397258" y="99240"/>
                  </a:lnTo>
                  <a:lnTo>
                    <a:pt x="395761" y="94623"/>
                  </a:lnTo>
                  <a:cubicBezTo>
                    <a:pt x="395663" y="94303"/>
                    <a:pt x="385648" y="64068"/>
                    <a:pt x="362233" y="54612"/>
                  </a:cubicBezTo>
                  <a:cubicBezTo>
                    <a:pt x="349788" y="49577"/>
                    <a:pt x="335601" y="51222"/>
                    <a:pt x="320064" y="59500"/>
                  </a:cubicBezTo>
                  <a:lnTo>
                    <a:pt x="317119" y="53949"/>
                  </a:lnTo>
                  <a:cubicBezTo>
                    <a:pt x="334399" y="44738"/>
                    <a:pt x="350377" y="43019"/>
                    <a:pt x="364613" y="48791"/>
                  </a:cubicBezTo>
                  <a:cubicBezTo>
                    <a:pt x="385305" y="57166"/>
                    <a:pt x="396227" y="78903"/>
                    <a:pt x="400105" y="88310"/>
                  </a:cubicBezTo>
                  <a:cubicBezTo>
                    <a:pt x="416452" y="74580"/>
                    <a:pt x="433437" y="68268"/>
                    <a:pt x="450692" y="69619"/>
                  </a:cubicBezTo>
                  <a:cubicBezTo>
                    <a:pt x="479852" y="71854"/>
                    <a:pt x="498850" y="94966"/>
                    <a:pt x="499635" y="95949"/>
                  </a:cubicBezTo>
                  <a:lnTo>
                    <a:pt x="494751" y="99903"/>
                  </a:lnTo>
                  <a:cubicBezTo>
                    <a:pt x="494579" y="99682"/>
                    <a:pt x="476587" y="77896"/>
                    <a:pt x="450152" y="75882"/>
                  </a:cubicBezTo>
                  <a:cubicBezTo>
                    <a:pt x="435892" y="74826"/>
                    <a:pt x="421582" y="79689"/>
                    <a:pt x="407641" y="90349"/>
                  </a:cubicBezTo>
                  <a:cubicBezTo>
                    <a:pt x="426221" y="90963"/>
                    <a:pt x="467997" y="97226"/>
                    <a:pt x="485964" y="139374"/>
                  </a:cubicBezTo>
                  <a:cubicBezTo>
                    <a:pt x="549289" y="233763"/>
                    <a:pt x="623170" y="198346"/>
                    <a:pt x="626287" y="196798"/>
                  </a:cubicBezTo>
                  <a:lnTo>
                    <a:pt x="629085" y="202398"/>
                  </a:lnTo>
                  <a:cubicBezTo>
                    <a:pt x="628741" y="202595"/>
                    <a:pt x="612615" y="210381"/>
                    <a:pt x="589003" y="210381"/>
                  </a:cubicBezTo>
                  <a:cubicBezTo>
                    <a:pt x="562887" y="210381"/>
                    <a:pt x="527616" y="200826"/>
                    <a:pt x="494309" y="160963"/>
                  </a:cubicBezTo>
                  <a:cubicBezTo>
                    <a:pt x="510091" y="196086"/>
                    <a:pt x="544233" y="236121"/>
                    <a:pt x="584880" y="251005"/>
                  </a:cubicBezTo>
                  <a:cubicBezTo>
                    <a:pt x="609915" y="260167"/>
                    <a:pt x="633258" y="258202"/>
                    <a:pt x="654244" y="245086"/>
                  </a:cubicBezTo>
                  <a:lnTo>
                    <a:pt x="657557" y="250416"/>
                  </a:lnTo>
                  <a:cubicBezTo>
                    <a:pt x="644303" y="258693"/>
                    <a:pt x="629846" y="262868"/>
                    <a:pt x="614726" y="262868"/>
                  </a:cubicBezTo>
                  <a:close/>
                  <a:moveTo>
                    <a:pt x="535029" y="463069"/>
                  </a:moveTo>
                  <a:cubicBezTo>
                    <a:pt x="526561" y="463069"/>
                    <a:pt x="517946" y="461300"/>
                    <a:pt x="510705" y="456216"/>
                  </a:cubicBezTo>
                  <a:cubicBezTo>
                    <a:pt x="496690" y="446367"/>
                    <a:pt x="491192" y="426497"/>
                    <a:pt x="494333" y="397121"/>
                  </a:cubicBezTo>
                  <a:lnTo>
                    <a:pt x="495978" y="381844"/>
                  </a:lnTo>
                  <a:lnTo>
                    <a:pt x="500470" y="396532"/>
                  </a:lnTo>
                  <a:cubicBezTo>
                    <a:pt x="500543" y="396753"/>
                    <a:pt x="506778" y="416599"/>
                    <a:pt x="524229" y="425465"/>
                  </a:cubicBezTo>
                  <a:cubicBezTo>
                    <a:pt x="535176" y="431016"/>
                    <a:pt x="548308" y="431188"/>
                    <a:pt x="563280" y="425981"/>
                  </a:cubicBezTo>
                  <a:lnTo>
                    <a:pt x="565342" y="431900"/>
                  </a:lnTo>
                  <a:cubicBezTo>
                    <a:pt x="548676" y="437721"/>
                    <a:pt x="533875" y="437427"/>
                    <a:pt x="521333" y="431041"/>
                  </a:cubicBezTo>
                  <a:cubicBezTo>
                    <a:pt x="510778" y="425662"/>
                    <a:pt x="503930" y="417041"/>
                    <a:pt x="499782" y="409992"/>
                  </a:cubicBezTo>
                  <a:cubicBezTo>
                    <a:pt x="499365" y="430181"/>
                    <a:pt x="504225" y="443960"/>
                    <a:pt x="514313" y="451034"/>
                  </a:cubicBezTo>
                  <a:cubicBezTo>
                    <a:pt x="534562" y="465328"/>
                    <a:pt x="570079" y="448332"/>
                    <a:pt x="570423" y="448135"/>
                  </a:cubicBezTo>
                  <a:lnTo>
                    <a:pt x="573172" y="453809"/>
                  </a:lnTo>
                  <a:cubicBezTo>
                    <a:pt x="572092" y="454325"/>
                    <a:pt x="553879" y="463069"/>
                    <a:pt x="535029" y="463069"/>
                  </a:cubicBezTo>
                  <a:close/>
                  <a:moveTo>
                    <a:pt x="326176" y="191174"/>
                  </a:moveTo>
                  <a:cubicBezTo>
                    <a:pt x="319623" y="200605"/>
                    <a:pt x="309510" y="207286"/>
                    <a:pt x="296158" y="211412"/>
                  </a:cubicBezTo>
                  <a:cubicBezTo>
                    <a:pt x="296820" y="210356"/>
                    <a:pt x="297164" y="209767"/>
                    <a:pt x="297164" y="209767"/>
                  </a:cubicBezTo>
                  <a:cubicBezTo>
                    <a:pt x="321046" y="197830"/>
                    <a:pt x="329981" y="162658"/>
                    <a:pt x="332975" y="138219"/>
                  </a:cubicBezTo>
                  <a:cubicBezTo>
                    <a:pt x="335871" y="151359"/>
                    <a:pt x="338228" y="173858"/>
                    <a:pt x="326176" y="191174"/>
                  </a:cubicBezTo>
                  <a:close/>
                  <a:moveTo>
                    <a:pt x="401897" y="16861"/>
                  </a:moveTo>
                  <a:cubicBezTo>
                    <a:pt x="411101" y="27717"/>
                    <a:pt x="407935" y="44787"/>
                    <a:pt x="405186" y="54121"/>
                  </a:cubicBezTo>
                  <a:cubicBezTo>
                    <a:pt x="400081" y="44812"/>
                    <a:pt x="384127" y="19366"/>
                    <a:pt x="357029" y="7184"/>
                  </a:cubicBezTo>
                  <a:cubicBezTo>
                    <a:pt x="378923" y="4556"/>
                    <a:pt x="394264" y="7798"/>
                    <a:pt x="401897" y="16861"/>
                  </a:cubicBezTo>
                  <a:close/>
                  <a:moveTo>
                    <a:pt x="170144" y="225044"/>
                  </a:moveTo>
                  <a:cubicBezTo>
                    <a:pt x="169849" y="225044"/>
                    <a:pt x="169555" y="225044"/>
                    <a:pt x="169260" y="225044"/>
                  </a:cubicBezTo>
                  <a:cubicBezTo>
                    <a:pt x="169088" y="225928"/>
                    <a:pt x="168917" y="226812"/>
                    <a:pt x="168745" y="227721"/>
                  </a:cubicBezTo>
                  <a:cubicBezTo>
                    <a:pt x="165039" y="245872"/>
                    <a:pt x="146851" y="302314"/>
                    <a:pt x="65288" y="302314"/>
                  </a:cubicBezTo>
                  <a:cubicBezTo>
                    <a:pt x="60551" y="302314"/>
                    <a:pt x="55593" y="302142"/>
                    <a:pt x="50438" y="301725"/>
                  </a:cubicBezTo>
                  <a:lnTo>
                    <a:pt x="50905" y="295462"/>
                  </a:lnTo>
                  <a:cubicBezTo>
                    <a:pt x="123214" y="301086"/>
                    <a:pt x="149256" y="264072"/>
                    <a:pt x="158485" y="240272"/>
                  </a:cubicBezTo>
                  <a:cubicBezTo>
                    <a:pt x="137499" y="267019"/>
                    <a:pt x="109395" y="273135"/>
                    <a:pt x="88262" y="273135"/>
                  </a:cubicBezTo>
                  <a:cubicBezTo>
                    <a:pt x="71081" y="273135"/>
                    <a:pt x="58538" y="269156"/>
                    <a:pt x="58244" y="269058"/>
                  </a:cubicBezTo>
                  <a:lnTo>
                    <a:pt x="60207" y="263090"/>
                  </a:lnTo>
                  <a:cubicBezTo>
                    <a:pt x="63005" y="263998"/>
                    <a:pt x="127558" y="284384"/>
                    <a:pt x="161504" y="224528"/>
                  </a:cubicBezTo>
                  <a:cubicBezTo>
                    <a:pt x="157160" y="224086"/>
                    <a:pt x="152766" y="223300"/>
                    <a:pt x="148250" y="222096"/>
                  </a:cubicBezTo>
                  <a:cubicBezTo>
                    <a:pt x="116194" y="213475"/>
                    <a:pt x="106916" y="201244"/>
                    <a:pt x="104781" y="192524"/>
                  </a:cubicBezTo>
                  <a:cubicBezTo>
                    <a:pt x="103014" y="185279"/>
                    <a:pt x="105640" y="177788"/>
                    <a:pt x="111972" y="171991"/>
                  </a:cubicBezTo>
                  <a:cubicBezTo>
                    <a:pt x="121692" y="163075"/>
                    <a:pt x="136984" y="160079"/>
                    <a:pt x="150066" y="164524"/>
                  </a:cubicBezTo>
                  <a:cubicBezTo>
                    <a:pt x="164695" y="169461"/>
                    <a:pt x="172942" y="192819"/>
                    <a:pt x="170144" y="218756"/>
                  </a:cubicBezTo>
                  <a:cubicBezTo>
                    <a:pt x="229886" y="218732"/>
                    <a:pt x="268864" y="147282"/>
                    <a:pt x="269281" y="146472"/>
                  </a:cubicBezTo>
                  <a:lnTo>
                    <a:pt x="274828" y="149444"/>
                  </a:lnTo>
                  <a:cubicBezTo>
                    <a:pt x="274362" y="150279"/>
                    <a:pt x="233617" y="225044"/>
                    <a:pt x="170144" y="225044"/>
                  </a:cubicBezTo>
                  <a:close/>
                  <a:moveTo>
                    <a:pt x="112292" y="470560"/>
                  </a:moveTo>
                  <a:cubicBezTo>
                    <a:pt x="102400" y="463953"/>
                    <a:pt x="95233" y="454006"/>
                    <a:pt x="89980" y="443395"/>
                  </a:cubicBezTo>
                  <a:cubicBezTo>
                    <a:pt x="103259" y="459090"/>
                    <a:pt x="124638" y="472157"/>
                    <a:pt x="158313" y="466483"/>
                  </a:cubicBezTo>
                  <a:cubicBezTo>
                    <a:pt x="158313" y="466483"/>
                    <a:pt x="159467" y="470118"/>
                    <a:pt x="161970" y="475669"/>
                  </a:cubicBezTo>
                  <a:cubicBezTo>
                    <a:pt x="142408" y="481171"/>
                    <a:pt x="125693" y="479525"/>
                    <a:pt x="112292" y="470560"/>
                  </a:cubicBezTo>
                  <a:close/>
                  <a:moveTo>
                    <a:pt x="656404" y="204535"/>
                  </a:moveTo>
                  <a:cubicBezTo>
                    <a:pt x="594648" y="144384"/>
                    <a:pt x="589666" y="190903"/>
                    <a:pt x="555229" y="93001"/>
                  </a:cubicBezTo>
                  <a:cubicBezTo>
                    <a:pt x="524867" y="6422"/>
                    <a:pt x="432456" y="45254"/>
                    <a:pt x="411371" y="55447"/>
                  </a:cubicBezTo>
                  <a:cubicBezTo>
                    <a:pt x="414464" y="44836"/>
                    <a:pt x="417704" y="25801"/>
                    <a:pt x="406732" y="12808"/>
                  </a:cubicBezTo>
                  <a:cubicBezTo>
                    <a:pt x="396154" y="257"/>
                    <a:pt x="375192" y="-3058"/>
                    <a:pt x="344462" y="2812"/>
                  </a:cubicBezTo>
                  <a:cubicBezTo>
                    <a:pt x="331060" y="-578"/>
                    <a:pt x="315499" y="-553"/>
                    <a:pt x="297679" y="5464"/>
                  </a:cubicBezTo>
                  <a:cubicBezTo>
                    <a:pt x="244810" y="23370"/>
                    <a:pt x="236955" y="55742"/>
                    <a:pt x="202789" y="67482"/>
                  </a:cubicBezTo>
                  <a:cubicBezTo>
                    <a:pt x="202740" y="67482"/>
                    <a:pt x="202715" y="67507"/>
                    <a:pt x="202666" y="67531"/>
                  </a:cubicBezTo>
                  <a:cubicBezTo>
                    <a:pt x="201782" y="67826"/>
                    <a:pt x="200850" y="68072"/>
                    <a:pt x="199941" y="68366"/>
                  </a:cubicBezTo>
                  <a:cubicBezTo>
                    <a:pt x="198714" y="68710"/>
                    <a:pt x="197487" y="69030"/>
                    <a:pt x="196260" y="69349"/>
                  </a:cubicBezTo>
                  <a:cubicBezTo>
                    <a:pt x="195499" y="69521"/>
                    <a:pt x="194762" y="69717"/>
                    <a:pt x="193977" y="69889"/>
                  </a:cubicBezTo>
                  <a:cubicBezTo>
                    <a:pt x="193633" y="69963"/>
                    <a:pt x="193265" y="70037"/>
                    <a:pt x="192922" y="70110"/>
                  </a:cubicBezTo>
                  <a:cubicBezTo>
                    <a:pt x="184503" y="71756"/>
                    <a:pt x="174587" y="72345"/>
                    <a:pt x="162461" y="71486"/>
                  </a:cubicBezTo>
                  <a:cubicBezTo>
                    <a:pt x="149551" y="69570"/>
                    <a:pt x="136566" y="64142"/>
                    <a:pt x="124417" y="53310"/>
                  </a:cubicBezTo>
                  <a:lnTo>
                    <a:pt x="120244" y="58001"/>
                  </a:lnTo>
                  <a:cubicBezTo>
                    <a:pt x="124908" y="62152"/>
                    <a:pt x="129669" y="65517"/>
                    <a:pt x="134505" y="68293"/>
                  </a:cubicBezTo>
                  <a:cubicBezTo>
                    <a:pt x="51837" y="60826"/>
                    <a:pt x="20395" y="112258"/>
                    <a:pt x="39540" y="164426"/>
                  </a:cubicBezTo>
                  <a:cubicBezTo>
                    <a:pt x="39540" y="164426"/>
                    <a:pt x="-41433" y="239314"/>
                    <a:pt x="28372" y="307791"/>
                  </a:cubicBezTo>
                  <a:cubicBezTo>
                    <a:pt x="28372" y="307791"/>
                    <a:pt x="-4567" y="394493"/>
                    <a:pt x="70025" y="403114"/>
                  </a:cubicBezTo>
                  <a:cubicBezTo>
                    <a:pt x="70025" y="403114"/>
                    <a:pt x="70958" y="407634"/>
                    <a:pt x="73388" y="414290"/>
                  </a:cubicBezTo>
                  <a:cubicBezTo>
                    <a:pt x="77708" y="434013"/>
                    <a:pt x="87354" y="461423"/>
                    <a:pt x="108782" y="475767"/>
                  </a:cubicBezTo>
                  <a:cubicBezTo>
                    <a:pt x="118158" y="482055"/>
                    <a:pt x="128859" y="485199"/>
                    <a:pt x="140813" y="485199"/>
                  </a:cubicBezTo>
                  <a:cubicBezTo>
                    <a:pt x="148299" y="485199"/>
                    <a:pt x="156325" y="483872"/>
                    <a:pt x="164769" y="481416"/>
                  </a:cubicBezTo>
                  <a:cubicBezTo>
                    <a:pt x="175053" y="501262"/>
                    <a:pt x="198518" y="533732"/>
                    <a:pt x="241619" y="532062"/>
                  </a:cubicBezTo>
                  <a:cubicBezTo>
                    <a:pt x="280203" y="530564"/>
                    <a:pt x="303447" y="514893"/>
                    <a:pt x="315524" y="503325"/>
                  </a:cubicBezTo>
                  <a:cubicBezTo>
                    <a:pt x="315646" y="502465"/>
                    <a:pt x="315646" y="501950"/>
                    <a:pt x="315646" y="501950"/>
                  </a:cubicBezTo>
                  <a:cubicBezTo>
                    <a:pt x="255511" y="499567"/>
                    <a:pt x="191351" y="438385"/>
                    <a:pt x="187031" y="337142"/>
                  </a:cubicBezTo>
                  <a:cubicBezTo>
                    <a:pt x="185902" y="310297"/>
                    <a:pt x="184454" y="284458"/>
                    <a:pt x="184945" y="260314"/>
                  </a:cubicBezTo>
                  <a:cubicBezTo>
                    <a:pt x="242331" y="268665"/>
                    <a:pt x="276546" y="236416"/>
                    <a:pt x="290242" y="219518"/>
                  </a:cubicBezTo>
                  <a:cubicBezTo>
                    <a:pt x="308896" y="215367"/>
                    <a:pt x="322740" y="207163"/>
                    <a:pt x="331355" y="194735"/>
                  </a:cubicBezTo>
                  <a:cubicBezTo>
                    <a:pt x="344536" y="175774"/>
                    <a:pt x="342449" y="152121"/>
                    <a:pt x="339381" y="137851"/>
                  </a:cubicBezTo>
                  <a:cubicBezTo>
                    <a:pt x="364491" y="168405"/>
                    <a:pt x="402511" y="206082"/>
                    <a:pt x="442396" y="214728"/>
                  </a:cubicBezTo>
                  <a:cubicBezTo>
                    <a:pt x="449023" y="236293"/>
                    <a:pt x="461566" y="258619"/>
                    <a:pt x="485178" y="265054"/>
                  </a:cubicBezTo>
                  <a:cubicBezTo>
                    <a:pt x="470427" y="276156"/>
                    <a:pt x="451110" y="297844"/>
                    <a:pt x="462499" y="330560"/>
                  </a:cubicBezTo>
                  <a:lnTo>
                    <a:pt x="468438" y="328497"/>
                  </a:lnTo>
                  <a:cubicBezTo>
                    <a:pt x="456878" y="295339"/>
                    <a:pt x="480343" y="275076"/>
                    <a:pt x="493695" y="266602"/>
                  </a:cubicBezTo>
                  <a:cubicBezTo>
                    <a:pt x="493990" y="266651"/>
                    <a:pt x="494260" y="266700"/>
                    <a:pt x="494530" y="266725"/>
                  </a:cubicBezTo>
                  <a:cubicBezTo>
                    <a:pt x="494530" y="266725"/>
                    <a:pt x="494849" y="266479"/>
                    <a:pt x="495413" y="266037"/>
                  </a:cubicBezTo>
                  <a:cubicBezTo>
                    <a:pt x="495732" y="265840"/>
                    <a:pt x="496248" y="265472"/>
                    <a:pt x="496812" y="265104"/>
                  </a:cubicBezTo>
                  <a:cubicBezTo>
                    <a:pt x="497500" y="264661"/>
                    <a:pt x="498383" y="264097"/>
                    <a:pt x="499439" y="263458"/>
                  </a:cubicBezTo>
                  <a:cubicBezTo>
                    <a:pt x="499954" y="263139"/>
                    <a:pt x="500445" y="262819"/>
                    <a:pt x="501010" y="262525"/>
                  </a:cubicBezTo>
                  <a:cubicBezTo>
                    <a:pt x="501010" y="262525"/>
                    <a:pt x="501034" y="262525"/>
                    <a:pt x="501034" y="262500"/>
                  </a:cubicBezTo>
                  <a:cubicBezTo>
                    <a:pt x="501525" y="262279"/>
                    <a:pt x="501893" y="262107"/>
                    <a:pt x="502016" y="262058"/>
                  </a:cubicBezTo>
                  <a:lnTo>
                    <a:pt x="501991" y="261984"/>
                  </a:lnTo>
                  <a:cubicBezTo>
                    <a:pt x="502360" y="261788"/>
                    <a:pt x="502728" y="261591"/>
                    <a:pt x="503096" y="261395"/>
                  </a:cubicBezTo>
                  <a:cubicBezTo>
                    <a:pt x="505673" y="259995"/>
                    <a:pt x="508668" y="258668"/>
                    <a:pt x="511883" y="257661"/>
                  </a:cubicBezTo>
                  <a:cubicBezTo>
                    <a:pt x="512644" y="257416"/>
                    <a:pt x="513454" y="257170"/>
                    <a:pt x="514337" y="256974"/>
                  </a:cubicBezTo>
                  <a:cubicBezTo>
                    <a:pt x="515025" y="256802"/>
                    <a:pt x="515712" y="256679"/>
                    <a:pt x="516399" y="256482"/>
                  </a:cubicBezTo>
                  <a:cubicBezTo>
                    <a:pt x="517283" y="256360"/>
                    <a:pt x="518093" y="256237"/>
                    <a:pt x="518976" y="256163"/>
                  </a:cubicBezTo>
                  <a:cubicBezTo>
                    <a:pt x="519934" y="256040"/>
                    <a:pt x="520940" y="255991"/>
                    <a:pt x="521873" y="255991"/>
                  </a:cubicBezTo>
                  <a:cubicBezTo>
                    <a:pt x="526389" y="255991"/>
                    <a:pt x="530930" y="257097"/>
                    <a:pt x="535004" y="260240"/>
                  </a:cubicBezTo>
                  <a:cubicBezTo>
                    <a:pt x="535127" y="260314"/>
                    <a:pt x="535201" y="260388"/>
                    <a:pt x="535323" y="260437"/>
                  </a:cubicBezTo>
                  <a:cubicBezTo>
                    <a:pt x="540920" y="264833"/>
                    <a:pt x="545559" y="272963"/>
                    <a:pt x="548013" y="286840"/>
                  </a:cubicBezTo>
                  <a:cubicBezTo>
                    <a:pt x="557635" y="341416"/>
                    <a:pt x="492910" y="376711"/>
                    <a:pt x="492910" y="376711"/>
                  </a:cubicBezTo>
                  <a:cubicBezTo>
                    <a:pt x="482797" y="413111"/>
                    <a:pt x="455651" y="442167"/>
                    <a:pt x="455651" y="442167"/>
                  </a:cubicBezTo>
                  <a:cubicBezTo>
                    <a:pt x="453319" y="451648"/>
                    <a:pt x="452632" y="460465"/>
                    <a:pt x="453122" y="468571"/>
                  </a:cubicBezTo>
                  <a:cubicBezTo>
                    <a:pt x="460290" y="477560"/>
                    <a:pt x="498310" y="519192"/>
                    <a:pt x="560138" y="483922"/>
                  </a:cubicBezTo>
                  <a:cubicBezTo>
                    <a:pt x="629134" y="444550"/>
                    <a:pt x="597078" y="392111"/>
                    <a:pt x="597078" y="392111"/>
                  </a:cubicBezTo>
                  <a:cubicBezTo>
                    <a:pt x="597078" y="392111"/>
                    <a:pt x="657827" y="393216"/>
                    <a:pt x="643591" y="330486"/>
                  </a:cubicBezTo>
                  <a:cubicBezTo>
                    <a:pt x="657336" y="327367"/>
                    <a:pt x="667007" y="321079"/>
                    <a:pt x="672284" y="311525"/>
                  </a:cubicBezTo>
                  <a:cubicBezTo>
                    <a:pt x="677659" y="301774"/>
                    <a:pt x="677831" y="289837"/>
                    <a:pt x="675524" y="277949"/>
                  </a:cubicBezTo>
                  <a:cubicBezTo>
                    <a:pt x="683869" y="257268"/>
                    <a:pt x="683796" y="231258"/>
                    <a:pt x="656404" y="204535"/>
                  </a:cubicBezTo>
                </a:path>
              </a:pathLst>
            </a:custGeom>
            <a:solidFill>
              <a:srgbClr val="A52721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06" name="Forma libre: forma 205">
              <a:extLst>
                <a:ext uri="{FF2B5EF4-FFF2-40B4-BE49-F238E27FC236}">
                  <a16:creationId xmlns:a16="http://schemas.microsoft.com/office/drawing/2014/main" xmlns="" id="{A708A814-E810-42F9-9CF7-F92EBEBA0844}"/>
                </a:ext>
              </a:extLst>
            </p:cNvPr>
            <p:cNvSpPr/>
            <p:nvPr/>
          </p:nvSpPr>
          <p:spPr>
            <a:xfrm>
              <a:off x="5611303" y="11576245"/>
              <a:ext cx="410117" cy="596695"/>
            </a:xfrm>
            <a:custGeom>
              <a:avLst/>
              <a:gdLst>
                <a:gd name="connsiteX0" fmla="*/ 351825 w 410117"/>
                <a:gd name="connsiteY0" fmla="*/ 241881 h 596695"/>
                <a:gd name="connsiteX1" fmla="*/ 294070 w 410117"/>
                <a:gd name="connsiteY1" fmla="*/ 345383 h 596695"/>
                <a:gd name="connsiteX2" fmla="*/ 294070 w 410117"/>
                <a:gd name="connsiteY2" fmla="*/ 420910 h 596695"/>
                <a:gd name="connsiteX3" fmla="*/ 184993 w 410117"/>
                <a:gd name="connsiteY3" fmla="*/ 596696 h 596695"/>
                <a:gd name="connsiteX4" fmla="*/ 118402 w 410117"/>
                <a:gd name="connsiteY4" fmla="*/ 426485 h 596695"/>
                <a:gd name="connsiteX5" fmla="*/ 124367 w 410117"/>
                <a:gd name="connsiteY5" fmla="*/ 349288 h 596695"/>
                <a:gd name="connsiteX6" fmla="*/ 64796 w 410117"/>
                <a:gd name="connsiteY6" fmla="*/ 246155 h 596695"/>
                <a:gd name="connsiteX7" fmla="*/ 7680 w 410117"/>
                <a:gd name="connsiteY7" fmla="*/ 120720 h 596695"/>
                <a:gd name="connsiteX8" fmla="*/ 40791 w 410117"/>
                <a:gd name="connsiteY8" fmla="*/ 129095 h 596695"/>
                <a:gd name="connsiteX9" fmla="*/ 43688 w 410117"/>
                <a:gd name="connsiteY9" fmla="*/ 131969 h 596695"/>
                <a:gd name="connsiteX10" fmla="*/ 69460 w 410117"/>
                <a:gd name="connsiteY10" fmla="*/ 171463 h 596695"/>
                <a:gd name="connsiteX11" fmla="*/ 69460 w 410117"/>
                <a:gd name="connsiteY11" fmla="*/ 101660 h 596695"/>
                <a:gd name="connsiteX12" fmla="*/ 152643 w 410117"/>
                <a:gd name="connsiteY12" fmla="*/ 0 h 596695"/>
                <a:gd name="connsiteX13" fmla="*/ 226646 w 410117"/>
                <a:gd name="connsiteY13" fmla="*/ 80488 h 596695"/>
                <a:gd name="connsiteX14" fmla="*/ 227554 w 410117"/>
                <a:gd name="connsiteY14" fmla="*/ 74249 h 596695"/>
                <a:gd name="connsiteX15" fmla="*/ 159491 w 410117"/>
                <a:gd name="connsiteY15" fmla="*/ 196 h 596695"/>
                <a:gd name="connsiteX16" fmla="*/ 336926 w 410117"/>
                <a:gd name="connsiteY16" fmla="*/ 82993 h 596695"/>
                <a:gd name="connsiteX17" fmla="*/ 350745 w 410117"/>
                <a:gd name="connsiteY17" fmla="*/ 159576 h 596695"/>
                <a:gd name="connsiteX18" fmla="*/ 371043 w 410117"/>
                <a:gd name="connsiteY18" fmla="*/ 122095 h 596695"/>
                <a:gd name="connsiteX19" fmla="*/ 378530 w 410117"/>
                <a:gd name="connsiteY19" fmla="*/ 116520 h 596695"/>
                <a:gd name="connsiteX20" fmla="*/ 380223 w 410117"/>
                <a:gd name="connsiteY20" fmla="*/ 115562 h 596695"/>
                <a:gd name="connsiteX21" fmla="*/ 381868 w 410117"/>
                <a:gd name="connsiteY21" fmla="*/ 114751 h 596695"/>
                <a:gd name="connsiteX22" fmla="*/ 383684 w 410117"/>
                <a:gd name="connsiteY22" fmla="*/ 113941 h 596695"/>
                <a:gd name="connsiteX23" fmla="*/ 383733 w 410117"/>
                <a:gd name="connsiteY23" fmla="*/ 113867 h 596695"/>
                <a:gd name="connsiteX24" fmla="*/ 401847 w 410117"/>
                <a:gd name="connsiteY24" fmla="*/ 115807 h 596695"/>
                <a:gd name="connsiteX25" fmla="*/ 351825 w 410117"/>
                <a:gd name="connsiteY25" fmla="*/ 241881 h 596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10117" h="596695">
                  <a:moveTo>
                    <a:pt x="351825" y="241881"/>
                  </a:moveTo>
                  <a:cubicBezTo>
                    <a:pt x="338055" y="287983"/>
                    <a:pt x="320088" y="322050"/>
                    <a:pt x="294070" y="345383"/>
                  </a:cubicBezTo>
                  <a:lnTo>
                    <a:pt x="294070" y="420910"/>
                  </a:lnTo>
                  <a:lnTo>
                    <a:pt x="184993" y="596696"/>
                  </a:lnTo>
                  <a:lnTo>
                    <a:pt x="118402" y="426485"/>
                  </a:lnTo>
                  <a:lnTo>
                    <a:pt x="124367" y="349288"/>
                  </a:lnTo>
                  <a:cubicBezTo>
                    <a:pt x="96091" y="326594"/>
                    <a:pt x="80382" y="291815"/>
                    <a:pt x="64796" y="246155"/>
                  </a:cubicBezTo>
                  <a:cubicBezTo>
                    <a:pt x="10061" y="247285"/>
                    <a:pt x="-13428" y="136562"/>
                    <a:pt x="7680" y="120720"/>
                  </a:cubicBezTo>
                  <a:cubicBezTo>
                    <a:pt x="18431" y="112663"/>
                    <a:pt x="30802" y="119663"/>
                    <a:pt x="40791" y="129095"/>
                  </a:cubicBezTo>
                  <a:cubicBezTo>
                    <a:pt x="41749" y="130102"/>
                    <a:pt x="42681" y="131035"/>
                    <a:pt x="43688" y="131969"/>
                  </a:cubicBezTo>
                  <a:lnTo>
                    <a:pt x="69460" y="171463"/>
                  </a:lnTo>
                  <a:lnTo>
                    <a:pt x="69460" y="101660"/>
                  </a:lnTo>
                  <a:cubicBezTo>
                    <a:pt x="107014" y="81790"/>
                    <a:pt x="137695" y="29425"/>
                    <a:pt x="152643" y="0"/>
                  </a:cubicBezTo>
                  <a:cubicBezTo>
                    <a:pt x="160055" y="21442"/>
                    <a:pt x="182538" y="74126"/>
                    <a:pt x="226646" y="80488"/>
                  </a:cubicBezTo>
                  <a:lnTo>
                    <a:pt x="227554" y="74249"/>
                  </a:lnTo>
                  <a:cubicBezTo>
                    <a:pt x="188773" y="68649"/>
                    <a:pt x="167345" y="21688"/>
                    <a:pt x="159491" y="196"/>
                  </a:cubicBezTo>
                  <a:cubicBezTo>
                    <a:pt x="174880" y="19182"/>
                    <a:pt x="236832" y="86653"/>
                    <a:pt x="336926" y="82993"/>
                  </a:cubicBezTo>
                  <a:lnTo>
                    <a:pt x="350745" y="159576"/>
                  </a:lnTo>
                  <a:lnTo>
                    <a:pt x="371043" y="122095"/>
                  </a:lnTo>
                  <a:cubicBezTo>
                    <a:pt x="373449" y="120032"/>
                    <a:pt x="375952" y="118091"/>
                    <a:pt x="378530" y="116520"/>
                  </a:cubicBezTo>
                  <a:cubicBezTo>
                    <a:pt x="379020" y="116200"/>
                    <a:pt x="379610" y="115881"/>
                    <a:pt x="380223" y="115562"/>
                  </a:cubicBezTo>
                  <a:cubicBezTo>
                    <a:pt x="380739" y="115316"/>
                    <a:pt x="381303" y="115070"/>
                    <a:pt x="381868" y="114751"/>
                  </a:cubicBezTo>
                  <a:cubicBezTo>
                    <a:pt x="382432" y="114505"/>
                    <a:pt x="383070" y="114235"/>
                    <a:pt x="383684" y="113941"/>
                  </a:cubicBezTo>
                  <a:cubicBezTo>
                    <a:pt x="383684" y="113941"/>
                    <a:pt x="383684" y="113867"/>
                    <a:pt x="383733" y="113867"/>
                  </a:cubicBezTo>
                  <a:cubicBezTo>
                    <a:pt x="389845" y="111484"/>
                    <a:pt x="396055" y="111484"/>
                    <a:pt x="401847" y="115807"/>
                  </a:cubicBezTo>
                  <a:cubicBezTo>
                    <a:pt x="422588" y="131281"/>
                    <a:pt x="403737" y="238295"/>
                    <a:pt x="351825" y="241881"/>
                  </a:cubicBezTo>
                </a:path>
              </a:pathLst>
            </a:custGeom>
            <a:solidFill>
              <a:srgbClr val="E2A091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07" name="Forma libre: forma 206">
              <a:extLst>
                <a:ext uri="{FF2B5EF4-FFF2-40B4-BE49-F238E27FC236}">
                  <a16:creationId xmlns:a16="http://schemas.microsoft.com/office/drawing/2014/main" xmlns="" id="{DA29F0AC-FD1C-46AA-A308-905D27AE8B53}"/>
                </a:ext>
              </a:extLst>
            </p:cNvPr>
            <p:cNvSpPr/>
            <p:nvPr/>
          </p:nvSpPr>
          <p:spPr>
            <a:xfrm>
              <a:off x="5703739" y="11720429"/>
              <a:ext cx="232744" cy="176471"/>
            </a:xfrm>
            <a:custGeom>
              <a:avLst/>
              <a:gdLst>
                <a:gd name="connsiteX0" fmla="*/ 182391 w 232744"/>
                <a:gd name="connsiteY0" fmla="*/ 135031 h 176471"/>
                <a:gd name="connsiteX1" fmla="*/ 58857 w 232744"/>
                <a:gd name="connsiteY1" fmla="*/ 143063 h 176471"/>
                <a:gd name="connsiteX2" fmla="*/ 182391 w 232744"/>
                <a:gd name="connsiteY2" fmla="*/ 135031 h 176471"/>
                <a:gd name="connsiteX3" fmla="*/ 87967 w 232744"/>
                <a:gd name="connsiteY3" fmla="*/ 28631 h 176471"/>
                <a:gd name="connsiteX4" fmla="*/ 11166 w 232744"/>
                <a:gd name="connsiteY4" fmla="*/ 9007 h 176471"/>
                <a:gd name="connsiteX5" fmla="*/ 48180 w 232744"/>
                <a:gd name="connsiteY5" fmla="*/ 61003 h 176471"/>
                <a:gd name="connsiteX6" fmla="*/ 87967 w 232744"/>
                <a:gd name="connsiteY6" fmla="*/ 28631 h 176471"/>
                <a:gd name="connsiteX7" fmla="*/ 153158 w 232744"/>
                <a:gd name="connsiteY7" fmla="*/ 30129 h 176471"/>
                <a:gd name="connsiteX8" fmla="*/ 219283 w 232744"/>
                <a:gd name="connsiteY8" fmla="*/ 1270 h 176471"/>
                <a:gd name="connsiteX9" fmla="*/ 195940 w 232744"/>
                <a:gd name="connsiteY9" fmla="*/ 54568 h 176471"/>
                <a:gd name="connsiteX10" fmla="*/ 153158 w 232744"/>
                <a:gd name="connsiteY10" fmla="*/ 30129 h 176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2744" h="176471">
                  <a:moveTo>
                    <a:pt x="182391" y="135031"/>
                  </a:moveTo>
                  <a:cubicBezTo>
                    <a:pt x="182391" y="135031"/>
                    <a:pt x="135462" y="161926"/>
                    <a:pt x="58857" y="143063"/>
                  </a:cubicBezTo>
                  <a:cubicBezTo>
                    <a:pt x="58857" y="143063"/>
                    <a:pt x="127853" y="223330"/>
                    <a:pt x="182391" y="135031"/>
                  </a:cubicBezTo>
                  <a:close/>
                  <a:moveTo>
                    <a:pt x="87967" y="28631"/>
                  </a:moveTo>
                  <a:cubicBezTo>
                    <a:pt x="87967" y="28631"/>
                    <a:pt x="42363" y="-9095"/>
                    <a:pt x="11166" y="9007"/>
                  </a:cubicBezTo>
                  <a:cubicBezTo>
                    <a:pt x="-20055" y="27084"/>
                    <a:pt x="21328" y="61936"/>
                    <a:pt x="48180" y="61003"/>
                  </a:cubicBezTo>
                  <a:cubicBezTo>
                    <a:pt x="75057" y="60094"/>
                    <a:pt x="87967" y="28631"/>
                    <a:pt x="87967" y="28631"/>
                  </a:cubicBezTo>
                  <a:close/>
                  <a:moveTo>
                    <a:pt x="153158" y="30129"/>
                  </a:moveTo>
                  <a:cubicBezTo>
                    <a:pt x="153158" y="30129"/>
                    <a:pt x="189313" y="-7278"/>
                    <a:pt x="219283" y="1270"/>
                  </a:cubicBezTo>
                  <a:cubicBezTo>
                    <a:pt x="249252" y="9817"/>
                    <a:pt x="223701" y="53684"/>
                    <a:pt x="195940" y="54568"/>
                  </a:cubicBezTo>
                  <a:cubicBezTo>
                    <a:pt x="168180" y="55477"/>
                    <a:pt x="153158" y="30129"/>
                    <a:pt x="153158" y="30129"/>
                  </a:cubicBezTo>
                </a:path>
              </a:pathLst>
            </a:custGeom>
            <a:solidFill>
              <a:srgbClr val="FFFFFF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08" name="Forma libre: forma 207">
              <a:extLst>
                <a:ext uri="{FF2B5EF4-FFF2-40B4-BE49-F238E27FC236}">
                  <a16:creationId xmlns:a16="http://schemas.microsoft.com/office/drawing/2014/main" xmlns="" id="{416EA9E3-249E-4DB7-B46F-061A4D5FDA5D}"/>
                </a:ext>
              </a:extLst>
            </p:cNvPr>
            <p:cNvSpPr/>
            <p:nvPr/>
          </p:nvSpPr>
          <p:spPr>
            <a:xfrm>
              <a:off x="5619769" y="11673469"/>
              <a:ext cx="390976" cy="290527"/>
            </a:xfrm>
            <a:custGeom>
              <a:avLst/>
              <a:gdLst>
                <a:gd name="connsiteX0" fmla="*/ 31810 w 390976"/>
                <a:gd name="connsiteY0" fmla="*/ 80503 h 290527"/>
                <a:gd name="connsiteX1" fmla="*/ 1645 w 390976"/>
                <a:gd name="connsiteY1" fmla="*/ 48499 h 290527"/>
                <a:gd name="connsiteX2" fmla="*/ 0 w 390976"/>
                <a:gd name="connsiteY2" fmla="*/ 42433 h 290527"/>
                <a:gd name="connsiteX3" fmla="*/ 37775 w 390976"/>
                <a:gd name="connsiteY3" fmla="*/ 78538 h 290527"/>
                <a:gd name="connsiteX4" fmla="*/ 357031 w 390976"/>
                <a:gd name="connsiteY4" fmla="*/ 79520 h 290527"/>
                <a:gd name="connsiteX5" fmla="*/ 389626 w 390976"/>
                <a:gd name="connsiteY5" fmla="*/ 37643 h 290527"/>
                <a:gd name="connsiteX6" fmla="*/ 390976 w 390976"/>
                <a:gd name="connsiteY6" fmla="*/ 43784 h 290527"/>
                <a:gd name="connsiteX7" fmla="*/ 363314 w 390976"/>
                <a:gd name="connsiteY7" fmla="*/ 79520 h 290527"/>
                <a:gd name="connsiteX8" fmla="*/ 210595 w 390976"/>
                <a:gd name="connsiteY8" fmla="*/ 220135 h 290527"/>
                <a:gd name="connsiteX9" fmla="*/ 152719 w 390976"/>
                <a:gd name="connsiteY9" fmla="*/ 195450 h 290527"/>
                <a:gd name="connsiteX10" fmla="*/ 257599 w 390976"/>
                <a:gd name="connsiteY10" fmla="*/ 189433 h 290527"/>
                <a:gd name="connsiteX11" fmla="*/ 210595 w 390976"/>
                <a:gd name="connsiteY11" fmla="*/ 220135 h 290527"/>
                <a:gd name="connsiteX12" fmla="*/ 281776 w 390976"/>
                <a:gd name="connsiteY12" fmla="*/ 175580 h 290527"/>
                <a:gd name="connsiteX13" fmla="*/ 272866 w 390976"/>
                <a:gd name="connsiteY13" fmla="*/ 167254 h 290527"/>
                <a:gd name="connsiteX14" fmla="*/ 268595 w 390976"/>
                <a:gd name="connsiteY14" fmla="*/ 171847 h 290527"/>
                <a:gd name="connsiteX15" fmla="*/ 272081 w 390976"/>
                <a:gd name="connsiteY15" fmla="*/ 175114 h 290527"/>
                <a:gd name="connsiteX16" fmla="*/ 264791 w 390976"/>
                <a:gd name="connsiteY16" fmla="*/ 179265 h 290527"/>
                <a:gd name="connsiteX17" fmla="*/ 143588 w 390976"/>
                <a:gd name="connsiteY17" fmla="*/ 186977 h 290527"/>
                <a:gd name="connsiteX18" fmla="*/ 134040 w 390976"/>
                <a:gd name="connsiteY18" fmla="*/ 184619 h 290527"/>
                <a:gd name="connsiteX19" fmla="*/ 140446 w 390976"/>
                <a:gd name="connsiteY19" fmla="*/ 192086 h 290527"/>
                <a:gd name="connsiteX20" fmla="*/ 206521 w 390976"/>
                <a:gd name="connsiteY20" fmla="*/ 226594 h 290527"/>
                <a:gd name="connsiteX21" fmla="*/ 211062 w 390976"/>
                <a:gd name="connsiteY21" fmla="*/ 226422 h 290527"/>
                <a:gd name="connsiteX22" fmla="*/ 269037 w 390976"/>
                <a:gd name="connsiteY22" fmla="*/ 183661 h 290527"/>
                <a:gd name="connsiteX23" fmla="*/ 273480 w 390976"/>
                <a:gd name="connsiteY23" fmla="*/ 176440 h 290527"/>
                <a:gd name="connsiteX24" fmla="*/ 277505 w 390976"/>
                <a:gd name="connsiteY24" fmla="*/ 180173 h 290527"/>
                <a:gd name="connsiteX25" fmla="*/ 325515 w 390976"/>
                <a:gd name="connsiteY25" fmla="*/ 25215 h 290527"/>
                <a:gd name="connsiteX26" fmla="*/ 283003 w 390976"/>
                <a:gd name="connsiteY26" fmla="*/ 15980 h 290527"/>
                <a:gd name="connsiteX27" fmla="*/ 232612 w 390976"/>
                <a:gd name="connsiteY27" fmla="*/ 36685 h 290527"/>
                <a:gd name="connsiteX28" fmla="*/ 224586 w 390976"/>
                <a:gd name="connsiteY28" fmla="*/ 68370 h 290527"/>
                <a:gd name="connsiteX29" fmla="*/ 234134 w 390976"/>
                <a:gd name="connsiteY29" fmla="*/ 104942 h 290527"/>
                <a:gd name="connsiteX30" fmla="*/ 239755 w 390976"/>
                <a:gd name="connsiteY30" fmla="*/ 150380 h 290527"/>
                <a:gd name="connsiteX31" fmla="*/ 224046 w 390976"/>
                <a:gd name="connsiteY31" fmla="*/ 167917 h 290527"/>
                <a:gd name="connsiteX32" fmla="*/ 223334 w 390976"/>
                <a:gd name="connsiteY32" fmla="*/ 167843 h 290527"/>
                <a:gd name="connsiteX33" fmla="*/ 223850 w 390976"/>
                <a:gd name="connsiteY33" fmla="*/ 164749 h 290527"/>
                <a:gd name="connsiteX34" fmla="*/ 222868 w 390976"/>
                <a:gd name="connsiteY34" fmla="*/ 161801 h 290527"/>
                <a:gd name="connsiteX35" fmla="*/ 234502 w 390976"/>
                <a:gd name="connsiteY35" fmla="*/ 146917 h 290527"/>
                <a:gd name="connsiteX36" fmla="*/ 228219 w 390976"/>
                <a:gd name="connsiteY36" fmla="*/ 107103 h 290527"/>
                <a:gd name="connsiteX37" fmla="*/ 218303 w 390976"/>
                <a:gd name="connsiteY37" fmla="*/ 68468 h 290527"/>
                <a:gd name="connsiteX38" fmla="*/ 230673 w 390976"/>
                <a:gd name="connsiteY38" fmla="*/ 27794 h 290527"/>
                <a:gd name="connsiteX39" fmla="*/ 241694 w 390976"/>
                <a:gd name="connsiteY39" fmla="*/ 8759 h 290527"/>
                <a:gd name="connsiteX40" fmla="*/ 301682 w 390976"/>
                <a:gd name="connsiteY40" fmla="*/ 1538 h 290527"/>
                <a:gd name="connsiteX41" fmla="*/ 325515 w 390976"/>
                <a:gd name="connsiteY41" fmla="*/ 25215 h 290527"/>
                <a:gd name="connsiteX42" fmla="*/ 173557 w 390976"/>
                <a:gd name="connsiteY42" fmla="*/ 15661 h 290527"/>
                <a:gd name="connsiteX43" fmla="*/ 175128 w 390976"/>
                <a:gd name="connsiteY43" fmla="*/ 38527 h 290527"/>
                <a:gd name="connsiteX44" fmla="*/ 112342 w 390976"/>
                <a:gd name="connsiteY44" fmla="*/ 21162 h 290527"/>
                <a:gd name="connsiteX45" fmla="*/ 85220 w 390976"/>
                <a:gd name="connsiteY45" fmla="*/ 15661 h 290527"/>
                <a:gd name="connsiteX46" fmla="*/ 121154 w 390976"/>
                <a:gd name="connsiteY46" fmla="*/ 3208 h 290527"/>
                <a:gd name="connsiteX47" fmla="*/ 173557 w 390976"/>
                <a:gd name="connsiteY47" fmla="*/ 15661 h 290527"/>
                <a:gd name="connsiteX48" fmla="*/ 202471 w 390976"/>
                <a:gd name="connsiteY48" fmla="*/ 159812 h 290527"/>
                <a:gd name="connsiteX49" fmla="*/ 180822 w 390976"/>
                <a:gd name="connsiteY49" fmla="*/ 156201 h 290527"/>
                <a:gd name="connsiteX50" fmla="*/ 181853 w 390976"/>
                <a:gd name="connsiteY50" fmla="*/ 150012 h 290527"/>
                <a:gd name="connsiteX51" fmla="*/ 203502 w 390976"/>
                <a:gd name="connsiteY51" fmla="*/ 153622 h 290527"/>
                <a:gd name="connsiteX52" fmla="*/ 171937 w 390976"/>
                <a:gd name="connsiteY52" fmla="*/ 75591 h 290527"/>
                <a:gd name="connsiteX53" fmla="*/ 124664 w 390976"/>
                <a:gd name="connsiteY53" fmla="*/ 107987 h 290527"/>
                <a:gd name="connsiteX54" fmla="*/ 141060 w 390976"/>
                <a:gd name="connsiteY54" fmla="*/ 60289 h 290527"/>
                <a:gd name="connsiteX55" fmla="*/ 77390 w 390976"/>
                <a:gd name="connsiteY55" fmla="*/ 65570 h 290527"/>
                <a:gd name="connsiteX56" fmla="*/ 124541 w 390976"/>
                <a:gd name="connsiteY56" fmla="*/ 45577 h 290527"/>
                <a:gd name="connsiteX57" fmla="*/ 171937 w 390976"/>
                <a:gd name="connsiteY57" fmla="*/ 75591 h 290527"/>
                <a:gd name="connsiteX58" fmla="*/ 324926 w 390976"/>
                <a:gd name="connsiteY58" fmla="*/ 60363 h 290527"/>
                <a:gd name="connsiteX59" fmla="*/ 288673 w 390976"/>
                <a:gd name="connsiteY59" fmla="*/ 43734 h 290527"/>
                <a:gd name="connsiteX60" fmla="*/ 237129 w 390976"/>
                <a:gd name="connsiteY60" fmla="*/ 77089 h 290527"/>
                <a:gd name="connsiteX61" fmla="*/ 287397 w 390976"/>
                <a:gd name="connsiteY61" fmla="*/ 53166 h 290527"/>
                <a:gd name="connsiteX62" fmla="*/ 272105 w 390976"/>
                <a:gd name="connsiteY62" fmla="*/ 101061 h 290527"/>
                <a:gd name="connsiteX63" fmla="*/ 313537 w 390976"/>
                <a:gd name="connsiteY63" fmla="*/ 77089 h 290527"/>
                <a:gd name="connsiteX64" fmla="*/ 315280 w 390976"/>
                <a:gd name="connsiteY64" fmla="*/ 56334 h 290527"/>
                <a:gd name="connsiteX65" fmla="*/ 324926 w 390976"/>
                <a:gd name="connsiteY65" fmla="*/ 60363 h 290527"/>
                <a:gd name="connsiteX66" fmla="*/ 197611 w 390976"/>
                <a:gd name="connsiteY66" fmla="*/ 290528 h 290527"/>
                <a:gd name="connsiteX67" fmla="*/ 113938 w 390976"/>
                <a:gd name="connsiteY67" fmla="*/ 254496 h 290527"/>
                <a:gd name="connsiteX68" fmla="*/ 117914 w 390976"/>
                <a:gd name="connsiteY68" fmla="*/ 249608 h 290527"/>
                <a:gd name="connsiteX69" fmla="*/ 202692 w 390976"/>
                <a:gd name="connsiteY69" fmla="*/ 284019 h 290527"/>
                <a:gd name="connsiteX70" fmla="*/ 285040 w 390976"/>
                <a:gd name="connsiteY70" fmla="*/ 244426 h 290527"/>
                <a:gd name="connsiteX71" fmla="*/ 289041 w 390976"/>
                <a:gd name="connsiteY71" fmla="*/ 249289 h 290527"/>
                <a:gd name="connsiteX72" fmla="*/ 203281 w 390976"/>
                <a:gd name="connsiteY72" fmla="*/ 290282 h 290527"/>
                <a:gd name="connsiteX73" fmla="*/ 197611 w 390976"/>
                <a:gd name="connsiteY73" fmla="*/ 290528 h 290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390976" h="290527">
                  <a:moveTo>
                    <a:pt x="31810" y="80503"/>
                  </a:moveTo>
                  <a:cubicBezTo>
                    <a:pt x="20053" y="44348"/>
                    <a:pt x="2381" y="48303"/>
                    <a:pt x="1645" y="48499"/>
                  </a:cubicBezTo>
                  <a:lnTo>
                    <a:pt x="0" y="42433"/>
                  </a:lnTo>
                  <a:cubicBezTo>
                    <a:pt x="982" y="42162"/>
                    <a:pt x="24029" y="36317"/>
                    <a:pt x="37775" y="78538"/>
                  </a:cubicBezTo>
                  <a:close/>
                  <a:moveTo>
                    <a:pt x="357031" y="79520"/>
                  </a:moveTo>
                  <a:cubicBezTo>
                    <a:pt x="357006" y="45134"/>
                    <a:pt x="389307" y="37717"/>
                    <a:pt x="389626" y="37643"/>
                  </a:cubicBezTo>
                  <a:lnTo>
                    <a:pt x="390976" y="43784"/>
                  </a:lnTo>
                  <a:cubicBezTo>
                    <a:pt x="389823" y="44054"/>
                    <a:pt x="363289" y="50268"/>
                    <a:pt x="363314" y="79520"/>
                  </a:cubicBezTo>
                  <a:close/>
                  <a:moveTo>
                    <a:pt x="210595" y="220135"/>
                  </a:moveTo>
                  <a:cubicBezTo>
                    <a:pt x="186026" y="222051"/>
                    <a:pt x="163837" y="205545"/>
                    <a:pt x="152719" y="195450"/>
                  </a:cubicBezTo>
                  <a:cubicBezTo>
                    <a:pt x="204116" y="205766"/>
                    <a:pt x="240761" y="195942"/>
                    <a:pt x="257599" y="189433"/>
                  </a:cubicBezTo>
                  <a:cubicBezTo>
                    <a:pt x="243682" y="208444"/>
                    <a:pt x="227900" y="218759"/>
                    <a:pt x="210595" y="220135"/>
                  </a:cubicBezTo>
                  <a:close/>
                  <a:moveTo>
                    <a:pt x="281776" y="175580"/>
                  </a:moveTo>
                  <a:lnTo>
                    <a:pt x="272866" y="167254"/>
                  </a:lnTo>
                  <a:lnTo>
                    <a:pt x="268595" y="171847"/>
                  </a:lnTo>
                  <a:lnTo>
                    <a:pt x="272081" y="175114"/>
                  </a:lnTo>
                  <a:lnTo>
                    <a:pt x="264791" y="179265"/>
                  </a:lnTo>
                  <a:cubicBezTo>
                    <a:pt x="264349" y="179535"/>
                    <a:pt x="217910" y="205275"/>
                    <a:pt x="143588" y="186977"/>
                  </a:cubicBezTo>
                  <a:lnTo>
                    <a:pt x="134040" y="184619"/>
                  </a:lnTo>
                  <a:lnTo>
                    <a:pt x="140446" y="192086"/>
                  </a:lnTo>
                  <a:cubicBezTo>
                    <a:pt x="141698" y="193535"/>
                    <a:pt x="170538" y="226594"/>
                    <a:pt x="206521" y="226594"/>
                  </a:cubicBezTo>
                  <a:cubicBezTo>
                    <a:pt x="208018" y="226594"/>
                    <a:pt x="209540" y="226521"/>
                    <a:pt x="211062" y="226422"/>
                  </a:cubicBezTo>
                  <a:cubicBezTo>
                    <a:pt x="233054" y="224679"/>
                    <a:pt x="252567" y="210286"/>
                    <a:pt x="269037" y="183661"/>
                  </a:cubicBezTo>
                  <a:lnTo>
                    <a:pt x="273480" y="176440"/>
                  </a:lnTo>
                  <a:lnTo>
                    <a:pt x="277505" y="180173"/>
                  </a:lnTo>
                  <a:close/>
                  <a:moveTo>
                    <a:pt x="325515" y="25215"/>
                  </a:moveTo>
                  <a:cubicBezTo>
                    <a:pt x="321514" y="27205"/>
                    <a:pt x="298663" y="17183"/>
                    <a:pt x="283003" y="15980"/>
                  </a:cubicBezTo>
                  <a:cubicBezTo>
                    <a:pt x="270264" y="14998"/>
                    <a:pt x="243461" y="32362"/>
                    <a:pt x="232612" y="36685"/>
                  </a:cubicBezTo>
                  <a:cubicBezTo>
                    <a:pt x="228611" y="43931"/>
                    <a:pt x="224390" y="54836"/>
                    <a:pt x="224586" y="68370"/>
                  </a:cubicBezTo>
                  <a:cubicBezTo>
                    <a:pt x="224733" y="79349"/>
                    <a:pt x="229520" y="92366"/>
                    <a:pt x="234134" y="104942"/>
                  </a:cubicBezTo>
                  <a:cubicBezTo>
                    <a:pt x="240663" y="122773"/>
                    <a:pt x="246848" y="139622"/>
                    <a:pt x="239755" y="150380"/>
                  </a:cubicBezTo>
                  <a:cubicBezTo>
                    <a:pt x="229323" y="166198"/>
                    <a:pt x="225862" y="167917"/>
                    <a:pt x="224046" y="167917"/>
                  </a:cubicBezTo>
                  <a:cubicBezTo>
                    <a:pt x="223776" y="167917"/>
                    <a:pt x="223555" y="167868"/>
                    <a:pt x="223334" y="167843"/>
                  </a:cubicBezTo>
                  <a:lnTo>
                    <a:pt x="223850" y="164749"/>
                  </a:lnTo>
                  <a:lnTo>
                    <a:pt x="222868" y="161801"/>
                  </a:lnTo>
                  <a:cubicBezTo>
                    <a:pt x="222991" y="161728"/>
                    <a:pt x="225838" y="160082"/>
                    <a:pt x="234502" y="146917"/>
                  </a:cubicBezTo>
                  <a:cubicBezTo>
                    <a:pt x="239853" y="138812"/>
                    <a:pt x="234208" y="123412"/>
                    <a:pt x="228219" y="107103"/>
                  </a:cubicBezTo>
                  <a:cubicBezTo>
                    <a:pt x="223432" y="94036"/>
                    <a:pt x="218474" y="80503"/>
                    <a:pt x="218303" y="68468"/>
                  </a:cubicBezTo>
                  <a:cubicBezTo>
                    <a:pt x="218008" y="49236"/>
                    <a:pt x="225666" y="34991"/>
                    <a:pt x="230673" y="27794"/>
                  </a:cubicBezTo>
                  <a:cubicBezTo>
                    <a:pt x="234748" y="19394"/>
                    <a:pt x="241694" y="8759"/>
                    <a:pt x="241694" y="8759"/>
                  </a:cubicBezTo>
                  <a:cubicBezTo>
                    <a:pt x="273381" y="-4504"/>
                    <a:pt x="295030" y="1120"/>
                    <a:pt x="301682" y="1538"/>
                  </a:cubicBezTo>
                  <a:cubicBezTo>
                    <a:pt x="308333" y="1931"/>
                    <a:pt x="329540" y="23201"/>
                    <a:pt x="325515" y="25215"/>
                  </a:cubicBezTo>
                  <a:close/>
                  <a:moveTo>
                    <a:pt x="173557" y="15661"/>
                  </a:moveTo>
                  <a:cubicBezTo>
                    <a:pt x="173557" y="15661"/>
                    <a:pt x="180258" y="39264"/>
                    <a:pt x="175128" y="38527"/>
                  </a:cubicBezTo>
                  <a:cubicBezTo>
                    <a:pt x="169998" y="37815"/>
                    <a:pt x="138016" y="16766"/>
                    <a:pt x="112342" y="21162"/>
                  </a:cubicBezTo>
                  <a:cubicBezTo>
                    <a:pt x="86693" y="25559"/>
                    <a:pt x="75328" y="21162"/>
                    <a:pt x="85220" y="15661"/>
                  </a:cubicBezTo>
                  <a:cubicBezTo>
                    <a:pt x="95136" y="10159"/>
                    <a:pt x="111606" y="3208"/>
                    <a:pt x="121154" y="3208"/>
                  </a:cubicBezTo>
                  <a:cubicBezTo>
                    <a:pt x="130677" y="3208"/>
                    <a:pt x="170587" y="7875"/>
                    <a:pt x="173557" y="15661"/>
                  </a:cubicBezTo>
                  <a:close/>
                  <a:moveTo>
                    <a:pt x="202471" y="159812"/>
                  </a:moveTo>
                  <a:lnTo>
                    <a:pt x="180822" y="156201"/>
                  </a:lnTo>
                  <a:lnTo>
                    <a:pt x="181853" y="150012"/>
                  </a:lnTo>
                  <a:lnTo>
                    <a:pt x="203502" y="153622"/>
                  </a:lnTo>
                  <a:close/>
                  <a:moveTo>
                    <a:pt x="171937" y="75591"/>
                  </a:moveTo>
                  <a:cubicBezTo>
                    <a:pt x="155418" y="114963"/>
                    <a:pt x="124664" y="107987"/>
                    <a:pt x="124664" y="107987"/>
                  </a:cubicBezTo>
                  <a:cubicBezTo>
                    <a:pt x="116368" y="85489"/>
                    <a:pt x="132788" y="67559"/>
                    <a:pt x="141060" y="60289"/>
                  </a:cubicBezTo>
                  <a:cubicBezTo>
                    <a:pt x="105715" y="50219"/>
                    <a:pt x="77390" y="65570"/>
                    <a:pt x="77390" y="65570"/>
                  </a:cubicBezTo>
                  <a:cubicBezTo>
                    <a:pt x="87110" y="49580"/>
                    <a:pt x="102598" y="44594"/>
                    <a:pt x="124541" y="45577"/>
                  </a:cubicBezTo>
                  <a:cubicBezTo>
                    <a:pt x="146484" y="46559"/>
                    <a:pt x="171937" y="75591"/>
                    <a:pt x="171937" y="75591"/>
                  </a:cubicBezTo>
                  <a:close/>
                  <a:moveTo>
                    <a:pt x="324926" y="60363"/>
                  </a:moveTo>
                  <a:cubicBezTo>
                    <a:pt x="324926" y="60363"/>
                    <a:pt x="319870" y="45478"/>
                    <a:pt x="288673" y="43734"/>
                  </a:cubicBezTo>
                  <a:cubicBezTo>
                    <a:pt x="257501" y="41991"/>
                    <a:pt x="237129" y="77089"/>
                    <a:pt x="237129" y="77089"/>
                  </a:cubicBezTo>
                  <a:cubicBezTo>
                    <a:pt x="255095" y="60387"/>
                    <a:pt x="272694" y="54394"/>
                    <a:pt x="287397" y="53166"/>
                  </a:cubicBezTo>
                  <a:cubicBezTo>
                    <a:pt x="272154" y="63948"/>
                    <a:pt x="272105" y="101061"/>
                    <a:pt x="272105" y="101061"/>
                  </a:cubicBezTo>
                  <a:cubicBezTo>
                    <a:pt x="275689" y="101749"/>
                    <a:pt x="299939" y="105359"/>
                    <a:pt x="313537" y="77089"/>
                  </a:cubicBezTo>
                  <a:cubicBezTo>
                    <a:pt x="318618" y="66552"/>
                    <a:pt x="318004" y="60191"/>
                    <a:pt x="315280" y="56334"/>
                  </a:cubicBezTo>
                  <a:cubicBezTo>
                    <a:pt x="321367" y="58299"/>
                    <a:pt x="324926" y="60363"/>
                    <a:pt x="324926" y="60363"/>
                  </a:cubicBezTo>
                  <a:close/>
                  <a:moveTo>
                    <a:pt x="197611" y="290528"/>
                  </a:moveTo>
                  <a:cubicBezTo>
                    <a:pt x="158511" y="290528"/>
                    <a:pt x="115828" y="256019"/>
                    <a:pt x="113938" y="254496"/>
                  </a:cubicBezTo>
                  <a:lnTo>
                    <a:pt x="117914" y="249608"/>
                  </a:lnTo>
                  <a:cubicBezTo>
                    <a:pt x="118380" y="250001"/>
                    <a:pt x="164795" y="287507"/>
                    <a:pt x="202692" y="284019"/>
                  </a:cubicBezTo>
                  <a:cubicBezTo>
                    <a:pt x="240958" y="280531"/>
                    <a:pt x="284598" y="244794"/>
                    <a:pt x="285040" y="244426"/>
                  </a:cubicBezTo>
                  <a:lnTo>
                    <a:pt x="289041" y="249289"/>
                  </a:lnTo>
                  <a:cubicBezTo>
                    <a:pt x="287200" y="250812"/>
                    <a:pt x="243486" y="286623"/>
                    <a:pt x="203281" y="290282"/>
                  </a:cubicBezTo>
                  <a:cubicBezTo>
                    <a:pt x="201391" y="290454"/>
                    <a:pt x="199501" y="290528"/>
                    <a:pt x="197611" y="290528"/>
                  </a:cubicBezTo>
                </a:path>
              </a:pathLst>
            </a:custGeom>
            <a:solidFill>
              <a:srgbClr val="100F0D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09" name="Forma libre: forma 208">
              <a:extLst>
                <a:ext uri="{FF2B5EF4-FFF2-40B4-BE49-F238E27FC236}">
                  <a16:creationId xmlns:a16="http://schemas.microsoft.com/office/drawing/2014/main" xmlns="" id="{868DFAA0-9FC5-4B95-96C0-BEBB53B85437}"/>
                </a:ext>
              </a:extLst>
            </p:cNvPr>
            <p:cNvSpPr/>
            <p:nvPr/>
          </p:nvSpPr>
          <p:spPr>
            <a:xfrm>
              <a:off x="5612258" y="11472547"/>
              <a:ext cx="397240" cy="275161"/>
            </a:xfrm>
            <a:custGeom>
              <a:avLst/>
              <a:gdLst>
                <a:gd name="connsiteX0" fmla="*/ 328190 w 397240"/>
                <a:gd name="connsiteY0" fmla="*/ 162499 h 275161"/>
                <a:gd name="connsiteX1" fmla="*/ 259759 w 397240"/>
                <a:gd name="connsiteY1" fmla="*/ 124379 h 275161"/>
                <a:gd name="connsiteX2" fmla="*/ 263907 w 397240"/>
                <a:gd name="connsiteY2" fmla="*/ 119737 h 275161"/>
                <a:gd name="connsiteX3" fmla="*/ 321219 w 397240"/>
                <a:gd name="connsiteY3" fmla="*/ 154934 h 275161"/>
                <a:gd name="connsiteX4" fmla="*/ 288599 w 397240"/>
                <a:gd name="connsiteY4" fmla="*/ 111042 h 275161"/>
                <a:gd name="connsiteX5" fmla="*/ 293631 w 397240"/>
                <a:gd name="connsiteY5" fmla="*/ 107334 h 275161"/>
                <a:gd name="connsiteX6" fmla="*/ 335038 w 397240"/>
                <a:gd name="connsiteY6" fmla="*/ 162990 h 275161"/>
                <a:gd name="connsiteX7" fmla="*/ 216216 w 397240"/>
                <a:gd name="connsiteY7" fmla="*/ 66095 h 275161"/>
                <a:gd name="connsiteX8" fmla="*/ 191328 w 397240"/>
                <a:gd name="connsiteY8" fmla="*/ 58358 h 275161"/>
                <a:gd name="connsiteX9" fmla="*/ 161432 w 397240"/>
                <a:gd name="connsiteY9" fmla="*/ 64277 h 275161"/>
                <a:gd name="connsiteX10" fmla="*/ 160303 w 397240"/>
                <a:gd name="connsiteY10" fmla="*/ 65039 h 275161"/>
                <a:gd name="connsiteX11" fmla="*/ 196752 w 397240"/>
                <a:gd name="connsiteY11" fmla="*/ 80684 h 275161"/>
                <a:gd name="connsiteX12" fmla="*/ 192702 w 397240"/>
                <a:gd name="connsiteY12" fmla="*/ 85523 h 275161"/>
                <a:gd name="connsiteX13" fmla="*/ 150608 w 397240"/>
                <a:gd name="connsiteY13" fmla="*/ 74593 h 275161"/>
                <a:gd name="connsiteX14" fmla="*/ 147171 w 397240"/>
                <a:gd name="connsiteY14" fmla="*/ 79874 h 275161"/>
                <a:gd name="connsiteX15" fmla="*/ 141698 w 397240"/>
                <a:gd name="connsiteY15" fmla="*/ 76779 h 275161"/>
                <a:gd name="connsiteX16" fmla="*/ 146533 w 397240"/>
                <a:gd name="connsiteY16" fmla="*/ 69484 h 275161"/>
                <a:gd name="connsiteX17" fmla="*/ 211504 w 397240"/>
                <a:gd name="connsiteY17" fmla="*/ 57179 h 275161"/>
                <a:gd name="connsiteX18" fmla="*/ 219235 w 397240"/>
                <a:gd name="connsiteY18" fmla="*/ 60569 h 275161"/>
                <a:gd name="connsiteX19" fmla="*/ 136224 w 397240"/>
                <a:gd name="connsiteY19" fmla="*/ 66291 h 275161"/>
                <a:gd name="connsiteX20" fmla="*/ 134727 w 397240"/>
                <a:gd name="connsiteY20" fmla="*/ 72383 h 275161"/>
                <a:gd name="connsiteX21" fmla="*/ 99088 w 397240"/>
                <a:gd name="connsiteY21" fmla="*/ 98614 h 275161"/>
                <a:gd name="connsiteX22" fmla="*/ 93565 w 397240"/>
                <a:gd name="connsiteY22" fmla="*/ 95716 h 275161"/>
                <a:gd name="connsiteX23" fmla="*/ 136224 w 397240"/>
                <a:gd name="connsiteY23" fmla="*/ 66291 h 275161"/>
                <a:gd name="connsiteX24" fmla="*/ 357841 w 397240"/>
                <a:gd name="connsiteY24" fmla="*/ 67863 h 275161"/>
                <a:gd name="connsiteX25" fmla="*/ 288108 w 397240"/>
                <a:gd name="connsiteY25" fmla="*/ 35860 h 275161"/>
                <a:gd name="connsiteX26" fmla="*/ 306517 w 397240"/>
                <a:gd name="connsiteY26" fmla="*/ 36597 h 275161"/>
                <a:gd name="connsiteX27" fmla="*/ 358920 w 397240"/>
                <a:gd name="connsiteY27" fmla="*/ 28000 h 275161"/>
                <a:gd name="connsiteX28" fmla="*/ 356711 w 397240"/>
                <a:gd name="connsiteY28" fmla="*/ 22154 h 275161"/>
                <a:gd name="connsiteX29" fmla="*/ 266803 w 397240"/>
                <a:gd name="connsiteY29" fmla="*/ 26674 h 275161"/>
                <a:gd name="connsiteX30" fmla="*/ 219873 w 397240"/>
                <a:gd name="connsiteY30" fmla="*/ 14982 h 275161"/>
                <a:gd name="connsiteX31" fmla="*/ 218793 w 397240"/>
                <a:gd name="connsiteY31" fmla="*/ 14589 h 275161"/>
                <a:gd name="connsiteX32" fmla="*/ 218744 w 397240"/>
                <a:gd name="connsiteY32" fmla="*/ 14860 h 275161"/>
                <a:gd name="connsiteX33" fmla="*/ 199698 w 397240"/>
                <a:gd name="connsiteY33" fmla="*/ 13853 h 275161"/>
                <a:gd name="connsiteX34" fmla="*/ 133083 w 397240"/>
                <a:gd name="connsiteY34" fmla="*/ 51628 h 275161"/>
                <a:gd name="connsiteX35" fmla="*/ 139685 w 397240"/>
                <a:gd name="connsiteY35" fmla="*/ 30628 h 275161"/>
                <a:gd name="connsiteX36" fmla="*/ 189192 w 397240"/>
                <a:gd name="connsiteY36" fmla="*/ 6239 h 275161"/>
                <a:gd name="connsiteX37" fmla="*/ 188456 w 397240"/>
                <a:gd name="connsiteY37" fmla="*/ 0 h 275161"/>
                <a:gd name="connsiteX38" fmla="*/ 134653 w 397240"/>
                <a:gd name="connsiteY38" fmla="*/ 26870 h 275161"/>
                <a:gd name="connsiteX39" fmla="*/ 127241 w 397240"/>
                <a:gd name="connsiteY39" fmla="*/ 57425 h 275161"/>
                <a:gd name="connsiteX40" fmla="*/ 63719 w 397240"/>
                <a:gd name="connsiteY40" fmla="*/ 67863 h 275161"/>
                <a:gd name="connsiteX41" fmla="*/ 53213 w 397240"/>
                <a:gd name="connsiteY41" fmla="*/ 78351 h 275161"/>
                <a:gd name="connsiteX42" fmla="*/ 0 w 397240"/>
                <a:gd name="connsiteY42" fmla="*/ 177211 h 275161"/>
                <a:gd name="connsiteX43" fmla="*/ 6284 w 397240"/>
                <a:gd name="connsiteY43" fmla="*/ 177628 h 275161"/>
                <a:gd name="connsiteX44" fmla="*/ 29650 w 397240"/>
                <a:gd name="connsiteY44" fmla="*/ 112442 h 275161"/>
                <a:gd name="connsiteX45" fmla="*/ 39836 w 397240"/>
                <a:gd name="connsiteY45" fmla="*/ 232793 h 275161"/>
                <a:gd name="connsiteX46" fmla="*/ 42733 w 397240"/>
                <a:gd name="connsiteY46" fmla="*/ 235667 h 275161"/>
                <a:gd name="connsiteX47" fmla="*/ 68505 w 397240"/>
                <a:gd name="connsiteY47" fmla="*/ 275162 h 275161"/>
                <a:gd name="connsiteX48" fmla="*/ 68505 w 397240"/>
                <a:gd name="connsiteY48" fmla="*/ 205358 h 275161"/>
                <a:gd name="connsiteX49" fmla="*/ 151688 w 397240"/>
                <a:gd name="connsiteY49" fmla="*/ 103698 h 275161"/>
                <a:gd name="connsiteX50" fmla="*/ 225691 w 397240"/>
                <a:gd name="connsiteY50" fmla="*/ 184186 h 275161"/>
                <a:gd name="connsiteX51" fmla="*/ 226599 w 397240"/>
                <a:gd name="connsiteY51" fmla="*/ 177948 h 275161"/>
                <a:gd name="connsiteX52" fmla="*/ 158536 w 397240"/>
                <a:gd name="connsiteY52" fmla="*/ 103895 h 275161"/>
                <a:gd name="connsiteX53" fmla="*/ 335971 w 397240"/>
                <a:gd name="connsiteY53" fmla="*/ 186692 h 275161"/>
                <a:gd name="connsiteX54" fmla="*/ 349790 w 397240"/>
                <a:gd name="connsiteY54" fmla="*/ 263274 h 275161"/>
                <a:gd name="connsiteX55" fmla="*/ 370088 w 397240"/>
                <a:gd name="connsiteY55" fmla="*/ 225793 h 275161"/>
                <a:gd name="connsiteX56" fmla="*/ 377575 w 397240"/>
                <a:gd name="connsiteY56" fmla="*/ 220218 h 275161"/>
                <a:gd name="connsiteX57" fmla="*/ 379268 w 397240"/>
                <a:gd name="connsiteY57" fmla="*/ 219260 h 275161"/>
                <a:gd name="connsiteX58" fmla="*/ 380913 w 397240"/>
                <a:gd name="connsiteY58" fmla="*/ 218450 h 275161"/>
                <a:gd name="connsiteX59" fmla="*/ 382729 w 397240"/>
                <a:gd name="connsiteY59" fmla="*/ 217639 h 275161"/>
                <a:gd name="connsiteX60" fmla="*/ 382778 w 397240"/>
                <a:gd name="connsiteY60" fmla="*/ 217565 h 275161"/>
                <a:gd name="connsiteX61" fmla="*/ 357841 w 397240"/>
                <a:gd name="connsiteY61" fmla="*/ 67863 h 275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97240" h="275161">
                  <a:moveTo>
                    <a:pt x="328190" y="162499"/>
                  </a:moveTo>
                  <a:cubicBezTo>
                    <a:pt x="300160" y="160485"/>
                    <a:pt x="261403" y="125828"/>
                    <a:pt x="259759" y="124379"/>
                  </a:cubicBezTo>
                  <a:lnTo>
                    <a:pt x="263907" y="119737"/>
                  </a:lnTo>
                  <a:cubicBezTo>
                    <a:pt x="264300" y="120056"/>
                    <a:pt x="296012" y="148277"/>
                    <a:pt x="321219" y="154934"/>
                  </a:cubicBezTo>
                  <a:lnTo>
                    <a:pt x="288599" y="111042"/>
                  </a:lnTo>
                  <a:lnTo>
                    <a:pt x="293631" y="107334"/>
                  </a:lnTo>
                  <a:lnTo>
                    <a:pt x="335038" y="162990"/>
                  </a:lnTo>
                  <a:close/>
                  <a:moveTo>
                    <a:pt x="216216" y="66095"/>
                  </a:moveTo>
                  <a:cubicBezTo>
                    <a:pt x="215284" y="65604"/>
                    <a:pt x="204656" y="60004"/>
                    <a:pt x="191328" y="58358"/>
                  </a:cubicBezTo>
                  <a:cubicBezTo>
                    <a:pt x="181853" y="57228"/>
                    <a:pt x="170980" y="58039"/>
                    <a:pt x="161432" y="64277"/>
                  </a:cubicBezTo>
                  <a:cubicBezTo>
                    <a:pt x="161039" y="64523"/>
                    <a:pt x="160671" y="64769"/>
                    <a:pt x="160303" y="65039"/>
                  </a:cubicBezTo>
                  <a:cubicBezTo>
                    <a:pt x="177190" y="64719"/>
                    <a:pt x="195721" y="79874"/>
                    <a:pt x="196752" y="80684"/>
                  </a:cubicBezTo>
                  <a:lnTo>
                    <a:pt x="192702" y="85523"/>
                  </a:lnTo>
                  <a:cubicBezTo>
                    <a:pt x="192457" y="85326"/>
                    <a:pt x="165138" y="62951"/>
                    <a:pt x="150608" y="74593"/>
                  </a:cubicBezTo>
                  <a:cubicBezTo>
                    <a:pt x="149430" y="76214"/>
                    <a:pt x="148300" y="77909"/>
                    <a:pt x="147171" y="79874"/>
                  </a:cubicBezTo>
                  <a:lnTo>
                    <a:pt x="141698" y="76779"/>
                  </a:lnTo>
                  <a:cubicBezTo>
                    <a:pt x="143195" y="74077"/>
                    <a:pt x="144840" y="71621"/>
                    <a:pt x="146533" y="69484"/>
                  </a:cubicBezTo>
                  <a:cubicBezTo>
                    <a:pt x="166194" y="44333"/>
                    <a:pt x="197169" y="51825"/>
                    <a:pt x="211504" y="57179"/>
                  </a:cubicBezTo>
                  <a:cubicBezTo>
                    <a:pt x="216216" y="58923"/>
                    <a:pt x="219113" y="60495"/>
                    <a:pt x="219235" y="60569"/>
                  </a:cubicBezTo>
                  <a:close/>
                  <a:moveTo>
                    <a:pt x="136224" y="66291"/>
                  </a:moveTo>
                  <a:lnTo>
                    <a:pt x="134727" y="72383"/>
                  </a:lnTo>
                  <a:cubicBezTo>
                    <a:pt x="115484" y="67593"/>
                    <a:pt x="99284" y="98295"/>
                    <a:pt x="99088" y="98614"/>
                  </a:cubicBezTo>
                  <a:lnTo>
                    <a:pt x="93565" y="95716"/>
                  </a:lnTo>
                  <a:cubicBezTo>
                    <a:pt x="94326" y="94267"/>
                    <a:pt x="112293" y="60372"/>
                    <a:pt x="136224" y="66291"/>
                  </a:cubicBezTo>
                  <a:close/>
                  <a:moveTo>
                    <a:pt x="357841" y="67863"/>
                  </a:moveTo>
                  <a:cubicBezTo>
                    <a:pt x="336683" y="62583"/>
                    <a:pt x="314421" y="48361"/>
                    <a:pt x="288108" y="35860"/>
                  </a:cubicBezTo>
                  <a:cubicBezTo>
                    <a:pt x="294073" y="36302"/>
                    <a:pt x="300283" y="36597"/>
                    <a:pt x="306517" y="36597"/>
                  </a:cubicBezTo>
                  <a:cubicBezTo>
                    <a:pt x="324165" y="36597"/>
                    <a:pt x="342402" y="34337"/>
                    <a:pt x="358920" y="28000"/>
                  </a:cubicBezTo>
                  <a:lnTo>
                    <a:pt x="356711" y="22154"/>
                  </a:lnTo>
                  <a:cubicBezTo>
                    <a:pt x="328264" y="33011"/>
                    <a:pt x="293999" y="31193"/>
                    <a:pt x="266803" y="26674"/>
                  </a:cubicBezTo>
                  <a:cubicBezTo>
                    <a:pt x="252469" y="21197"/>
                    <a:pt x="236957" y="16923"/>
                    <a:pt x="219873" y="14982"/>
                  </a:cubicBezTo>
                  <a:cubicBezTo>
                    <a:pt x="219235" y="14786"/>
                    <a:pt x="218867" y="14663"/>
                    <a:pt x="218793" y="14589"/>
                  </a:cubicBezTo>
                  <a:lnTo>
                    <a:pt x="218744" y="14860"/>
                  </a:lnTo>
                  <a:cubicBezTo>
                    <a:pt x="212584" y="14221"/>
                    <a:pt x="206226" y="13779"/>
                    <a:pt x="199698" y="13853"/>
                  </a:cubicBezTo>
                  <a:cubicBezTo>
                    <a:pt x="155148" y="14147"/>
                    <a:pt x="138998" y="35540"/>
                    <a:pt x="133083" y="51628"/>
                  </a:cubicBezTo>
                  <a:cubicBezTo>
                    <a:pt x="133034" y="43768"/>
                    <a:pt x="135218" y="36744"/>
                    <a:pt x="139685" y="30628"/>
                  </a:cubicBezTo>
                  <a:cubicBezTo>
                    <a:pt x="154461" y="10586"/>
                    <a:pt x="188898" y="6288"/>
                    <a:pt x="189192" y="6239"/>
                  </a:cubicBezTo>
                  <a:lnTo>
                    <a:pt x="188456" y="0"/>
                  </a:lnTo>
                  <a:cubicBezTo>
                    <a:pt x="186934" y="196"/>
                    <a:pt x="151049" y="4667"/>
                    <a:pt x="134653" y="26870"/>
                  </a:cubicBezTo>
                  <a:cubicBezTo>
                    <a:pt x="128247" y="35590"/>
                    <a:pt x="125744" y="45905"/>
                    <a:pt x="127241" y="57425"/>
                  </a:cubicBezTo>
                  <a:cubicBezTo>
                    <a:pt x="115558" y="50179"/>
                    <a:pt x="92240" y="42319"/>
                    <a:pt x="63719" y="67863"/>
                  </a:cubicBezTo>
                  <a:cubicBezTo>
                    <a:pt x="60135" y="71056"/>
                    <a:pt x="56625" y="74593"/>
                    <a:pt x="53213" y="78351"/>
                  </a:cubicBezTo>
                  <a:cubicBezTo>
                    <a:pt x="36204" y="91491"/>
                    <a:pt x="3780" y="124576"/>
                    <a:pt x="0" y="177211"/>
                  </a:cubicBezTo>
                  <a:lnTo>
                    <a:pt x="6284" y="177628"/>
                  </a:lnTo>
                  <a:cubicBezTo>
                    <a:pt x="8223" y="150095"/>
                    <a:pt x="18409" y="128481"/>
                    <a:pt x="29650" y="112442"/>
                  </a:cubicBezTo>
                  <a:cubicBezTo>
                    <a:pt x="10235" y="150292"/>
                    <a:pt x="5474" y="197376"/>
                    <a:pt x="39836" y="232793"/>
                  </a:cubicBezTo>
                  <a:cubicBezTo>
                    <a:pt x="40794" y="233800"/>
                    <a:pt x="41726" y="234734"/>
                    <a:pt x="42733" y="235667"/>
                  </a:cubicBezTo>
                  <a:lnTo>
                    <a:pt x="68505" y="275162"/>
                  </a:lnTo>
                  <a:lnTo>
                    <a:pt x="68505" y="205358"/>
                  </a:lnTo>
                  <a:cubicBezTo>
                    <a:pt x="106059" y="185488"/>
                    <a:pt x="136740" y="133123"/>
                    <a:pt x="151688" y="103698"/>
                  </a:cubicBezTo>
                  <a:cubicBezTo>
                    <a:pt x="159100" y="125141"/>
                    <a:pt x="181583" y="177825"/>
                    <a:pt x="225691" y="184186"/>
                  </a:cubicBezTo>
                  <a:lnTo>
                    <a:pt x="226599" y="177948"/>
                  </a:lnTo>
                  <a:cubicBezTo>
                    <a:pt x="187818" y="172348"/>
                    <a:pt x="166390" y="125386"/>
                    <a:pt x="158536" y="103895"/>
                  </a:cubicBezTo>
                  <a:cubicBezTo>
                    <a:pt x="173925" y="122881"/>
                    <a:pt x="235877" y="190351"/>
                    <a:pt x="335971" y="186692"/>
                  </a:cubicBezTo>
                  <a:lnTo>
                    <a:pt x="349790" y="263274"/>
                  </a:lnTo>
                  <a:lnTo>
                    <a:pt x="370088" y="225793"/>
                  </a:lnTo>
                  <a:cubicBezTo>
                    <a:pt x="370088" y="225793"/>
                    <a:pt x="371659" y="223485"/>
                    <a:pt x="377575" y="220218"/>
                  </a:cubicBezTo>
                  <a:cubicBezTo>
                    <a:pt x="378066" y="219899"/>
                    <a:pt x="378655" y="219579"/>
                    <a:pt x="379268" y="219260"/>
                  </a:cubicBezTo>
                  <a:cubicBezTo>
                    <a:pt x="379784" y="219014"/>
                    <a:pt x="380348" y="218769"/>
                    <a:pt x="380913" y="218450"/>
                  </a:cubicBezTo>
                  <a:cubicBezTo>
                    <a:pt x="381477" y="218204"/>
                    <a:pt x="382115" y="217934"/>
                    <a:pt x="382729" y="217639"/>
                  </a:cubicBezTo>
                  <a:cubicBezTo>
                    <a:pt x="382729" y="217639"/>
                    <a:pt x="382729" y="217565"/>
                    <a:pt x="382778" y="217565"/>
                  </a:cubicBezTo>
                  <a:cubicBezTo>
                    <a:pt x="408943" y="171414"/>
                    <a:pt x="399002" y="78179"/>
                    <a:pt x="357841" y="67863"/>
                  </a:cubicBezTo>
                </a:path>
              </a:pathLst>
            </a:custGeom>
            <a:solidFill>
              <a:srgbClr val="100F0D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10" name="Forma libre: forma 209">
              <a:extLst>
                <a:ext uri="{FF2B5EF4-FFF2-40B4-BE49-F238E27FC236}">
                  <a16:creationId xmlns:a16="http://schemas.microsoft.com/office/drawing/2014/main" xmlns="" id="{937D3DC2-C703-4AEC-A0CE-37390FBB3E64}"/>
                </a:ext>
              </a:extLst>
            </p:cNvPr>
            <p:cNvSpPr/>
            <p:nvPr/>
          </p:nvSpPr>
          <p:spPr>
            <a:xfrm>
              <a:off x="6077643" y="12517023"/>
              <a:ext cx="366656" cy="623406"/>
            </a:xfrm>
            <a:custGeom>
              <a:avLst/>
              <a:gdLst>
                <a:gd name="connsiteX0" fmla="*/ 358711 w 366656"/>
                <a:gd name="connsiteY0" fmla="*/ 519819 h 623406"/>
                <a:gd name="connsiteX1" fmla="*/ 338953 w 366656"/>
                <a:gd name="connsiteY1" fmla="*/ 491745 h 623406"/>
                <a:gd name="connsiteX2" fmla="*/ 338953 w 366656"/>
                <a:gd name="connsiteY2" fmla="*/ 599177 h 623406"/>
                <a:gd name="connsiteX3" fmla="*/ 319906 w 366656"/>
                <a:gd name="connsiteY3" fmla="*/ 597482 h 623406"/>
                <a:gd name="connsiteX4" fmla="*/ 319734 w 366656"/>
                <a:gd name="connsiteY4" fmla="*/ 621110 h 623406"/>
                <a:gd name="connsiteX5" fmla="*/ 300613 w 366656"/>
                <a:gd name="connsiteY5" fmla="*/ 612906 h 623406"/>
                <a:gd name="connsiteX6" fmla="*/ 271945 w 366656"/>
                <a:gd name="connsiteY6" fmla="*/ 601264 h 623406"/>
                <a:gd name="connsiteX7" fmla="*/ 223322 w 366656"/>
                <a:gd name="connsiteY7" fmla="*/ 509601 h 623406"/>
                <a:gd name="connsiteX8" fmla="*/ 220131 w 366656"/>
                <a:gd name="connsiteY8" fmla="*/ 443211 h 623406"/>
                <a:gd name="connsiteX9" fmla="*/ 236281 w 366656"/>
                <a:gd name="connsiteY9" fmla="*/ 358253 h 623406"/>
                <a:gd name="connsiteX10" fmla="*/ 5534 w 366656"/>
                <a:gd name="connsiteY10" fmla="*/ 212899 h 623406"/>
                <a:gd name="connsiteX11" fmla="*/ 132800 w 366656"/>
                <a:gd name="connsiteY11" fmla="*/ 0 h 623406"/>
                <a:gd name="connsiteX12" fmla="*/ 282107 w 366656"/>
                <a:gd name="connsiteY12" fmla="*/ 129709 h 623406"/>
                <a:gd name="connsiteX13" fmla="*/ 189499 w 366656"/>
                <a:gd name="connsiteY13" fmla="*/ 165888 h 623406"/>
                <a:gd name="connsiteX14" fmla="*/ 321109 w 366656"/>
                <a:gd name="connsiteY14" fmla="*/ 328951 h 623406"/>
                <a:gd name="connsiteX15" fmla="*/ 358711 w 366656"/>
                <a:gd name="connsiteY15" fmla="*/ 519819 h 623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6656" h="623406">
                  <a:moveTo>
                    <a:pt x="358711" y="519819"/>
                  </a:moveTo>
                  <a:cubicBezTo>
                    <a:pt x="342315" y="518443"/>
                    <a:pt x="338953" y="491745"/>
                    <a:pt x="338953" y="491745"/>
                  </a:cubicBezTo>
                  <a:cubicBezTo>
                    <a:pt x="338953" y="491745"/>
                    <a:pt x="349875" y="588959"/>
                    <a:pt x="338953" y="599177"/>
                  </a:cubicBezTo>
                  <a:cubicBezTo>
                    <a:pt x="328963" y="608412"/>
                    <a:pt x="321354" y="599324"/>
                    <a:pt x="319906" y="597482"/>
                  </a:cubicBezTo>
                  <a:cubicBezTo>
                    <a:pt x="321354" y="599741"/>
                    <a:pt x="329135" y="613570"/>
                    <a:pt x="319734" y="621110"/>
                  </a:cubicBezTo>
                  <a:cubicBezTo>
                    <a:pt x="309548" y="629313"/>
                    <a:pt x="300613" y="612906"/>
                    <a:pt x="300613" y="612906"/>
                  </a:cubicBezTo>
                  <a:cubicBezTo>
                    <a:pt x="288979" y="622485"/>
                    <a:pt x="271945" y="601264"/>
                    <a:pt x="271945" y="601264"/>
                  </a:cubicBezTo>
                  <a:cubicBezTo>
                    <a:pt x="260286" y="606717"/>
                    <a:pt x="241166" y="579380"/>
                    <a:pt x="223322" y="509601"/>
                  </a:cubicBezTo>
                  <a:cubicBezTo>
                    <a:pt x="216964" y="484499"/>
                    <a:pt x="216449" y="467650"/>
                    <a:pt x="220131" y="443211"/>
                  </a:cubicBezTo>
                  <a:cubicBezTo>
                    <a:pt x="226709" y="399639"/>
                    <a:pt x="236281" y="358253"/>
                    <a:pt x="236281" y="358253"/>
                  </a:cubicBezTo>
                  <a:cubicBezTo>
                    <a:pt x="236281" y="358253"/>
                    <a:pt x="40928" y="277397"/>
                    <a:pt x="5534" y="212899"/>
                  </a:cubicBezTo>
                  <a:cubicBezTo>
                    <a:pt x="-31897" y="144667"/>
                    <a:pt x="132800" y="0"/>
                    <a:pt x="132800" y="0"/>
                  </a:cubicBezTo>
                  <a:lnTo>
                    <a:pt x="282107" y="129709"/>
                  </a:lnTo>
                  <a:lnTo>
                    <a:pt x="189499" y="165888"/>
                  </a:lnTo>
                  <a:cubicBezTo>
                    <a:pt x="239889" y="213807"/>
                    <a:pt x="316273" y="312594"/>
                    <a:pt x="321109" y="328951"/>
                  </a:cubicBezTo>
                  <a:cubicBezTo>
                    <a:pt x="367621" y="378246"/>
                    <a:pt x="375181" y="521169"/>
                    <a:pt x="358711" y="519819"/>
                  </a:cubicBezTo>
                </a:path>
              </a:pathLst>
            </a:custGeom>
            <a:solidFill>
              <a:srgbClr val="E2A091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11" name="Forma libre: forma 210">
              <a:extLst>
                <a:ext uri="{FF2B5EF4-FFF2-40B4-BE49-F238E27FC236}">
                  <a16:creationId xmlns:a16="http://schemas.microsoft.com/office/drawing/2014/main" xmlns="" id="{BC313160-C449-4C54-BF1F-3D7954DADA52}"/>
                </a:ext>
              </a:extLst>
            </p:cNvPr>
            <p:cNvSpPr/>
            <p:nvPr/>
          </p:nvSpPr>
          <p:spPr>
            <a:xfrm>
              <a:off x="6223598" y="12643809"/>
              <a:ext cx="218400" cy="499235"/>
            </a:xfrm>
            <a:custGeom>
              <a:avLst/>
              <a:gdLst>
                <a:gd name="connsiteX0" fmla="*/ 135267 w 218400"/>
                <a:gd name="connsiteY0" fmla="*/ 465759 h 499235"/>
                <a:gd name="connsiteX1" fmla="*/ 126136 w 218400"/>
                <a:gd name="connsiteY1" fmla="*/ 467036 h 499235"/>
                <a:gd name="connsiteX2" fmla="*/ 99579 w 218400"/>
                <a:gd name="connsiteY2" fmla="*/ 394973 h 499235"/>
                <a:gd name="connsiteX3" fmla="*/ 93418 w 218400"/>
                <a:gd name="connsiteY3" fmla="*/ 396274 h 499235"/>
                <a:gd name="connsiteX4" fmla="*/ 123117 w 218400"/>
                <a:gd name="connsiteY4" fmla="*/ 475755 h 499235"/>
                <a:gd name="connsiteX5" fmla="*/ 128836 w 218400"/>
                <a:gd name="connsiteY5" fmla="*/ 473176 h 499235"/>
                <a:gd name="connsiteX6" fmla="*/ 128665 w 218400"/>
                <a:gd name="connsiteY6" fmla="*/ 472783 h 499235"/>
                <a:gd name="connsiteX7" fmla="*/ 133893 w 218400"/>
                <a:gd name="connsiteY7" fmla="*/ 471899 h 499235"/>
                <a:gd name="connsiteX8" fmla="*/ 137623 w 218400"/>
                <a:gd name="connsiteY8" fmla="*/ 475068 h 499235"/>
                <a:gd name="connsiteX9" fmla="*/ 141796 w 218400"/>
                <a:gd name="connsiteY9" fmla="*/ 485506 h 499235"/>
                <a:gd name="connsiteX10" fmla="*/ 141796 w 218400"/>
                <a:gd name="connsiteY10" fmla="*/ 485482 h 499235"/>
                <a:gd name="connsiteX11" fmla="*/ 147981 w 218400"/>
                <a:gd name="connsiteY11" fmla="*/ 486636 h 499235"/>
                <a:gd name="connsiteX12" fmla="*/ 143048 w 218400"/>
                <a:gd name="connsiteY12" fmla="*/ 471899 h 499235"/>
                <a:gd name="connsiteX13" fmla="*/ 135267 w 218400"/>
                <a:gd name="connsiteY13" fmla="*/ 465759 h 499235"/>
                <a:gd name="connsiteX14" fmla="*/ 212657 w 218400"/>
                <a:gd name="connsiteY14" fmla="*/ 377362 h 499235"/>
                <a:gd name="connsiteX15" fmla="*/ 207503 w 218400"/>
                <a:gd name="connsiteY15" fmla="*/ 356313 h 499235"/>
                <a:gd name="connsiteX16" fmla="*/ 207380 w 218400"/>
                <a:gd name="connsiteY16" fmla="*/ 354471 h 499235"/>
                <a:gd name="connsiteX17" fmla="*/ 208804 w 218400"/>
                <a:gd name="connsiteY17" fmla="*/ 349755 h 499235"/>
                <a:gd name="connsiteX18" fmla="*/ 217370 w 218400"/>
                <a:gd name="connsiteY18" fmla="*/ 348159 h 499235"/>
                <a:gd name="connsiteX19" fmla="*/ 218401 w 218400"/>
                <a:gd name="connsiteY19" fmla="*/ 341944 h 499235"/>
                <a:gd name="connsiteX20" fmla="*/ 204582 w 218400"/>
                <a:gd name="connsiteY20" fmla="*/ 345088 h 499235"/>
                <a:gd name="connsiteX21" fmla="*/ 201121 w 218400"/>
                <a:gd name="connsiteY21" fmla="*/ 354888 h 499235"/>
                <a:gd name="connsiteX22" fmla="*/ 201219 w 218400"/>
                <a:gd name="connsiteY22" fmla="*/ 356706 h 499235"/>
                <a:gd name="connsiteX23" fmla="*/ 208681 w 218400"/>
                <a:gd name="connsiteY23" fmla="*/ 382225 h 499235"/>
                <a:gd name="connsiteX24" fmla="*/ 216241 w 218400"/>
                <a:gd name="connsiteY24" fmla="*/ 384829 h 499235"/>
                <a:gd name="connsiteX25" fmla="*/ 218278 w 218400"/>
                <a:gd name="connsiteY25" fmla="*/ 384681 h 499235"/>
                <a:gd name="connsiteX26" fmla="*/ 217468 w 218400"/>
                <a:gd name="connsiteY26" fmla="*/ 378467 h 499235"/>
                <a:gd name="connsiteX27" fmla="*/ 212657 w 218400"/>
                <a:gd name="connsiteY27" fmla="*/ 377362 h 499235"/>
                <a:gd name="connsiteX28" fmla="*/ 93565 w 218400"/>
                <a:gd name="connsiteY28" fmla="*/ 214667 h 499235"/>
                <a:gd name="connsiteX29" fmla="*/ 87404 w 218400"/>
                <a:gd name="connsiteY29" fmla="*/ 230313 h 499235"/>
                <a:gd name="connsiteX30" fmla="*/ 93271 w 218400"/>
                <a:gd name="connsiteY30" fmla="*/ 232621 h 499235"/>
                <a:gd name="connsiteX31" fmla="*/ 99407 w 218400"/>
                <a:gd name="connsiteY31" fmla="*/ 216976 h 499235"/>
                <a:gd name="connsiteX32" fmla="*/ 172011 w 218400"/>
                <a:gd name="connsiteY32" fmla="*/ 491376 h 499235"/>
                <a:gd name="connsiteX33" fmla="*/ 160843 w 218400"/>
                <a:gd name="connsiteY33" fmla="*/ 473741 h 499235"/>
                <a:gd name="connsiteX34" fmla="*/ 159714 w 218400"/>
                <a:gd name="connsiteY34" fmla="*/ 474650 h 499235"/>
                <a:gd name="connsiteX35" fmla="*/ 160867 w 218400"/>
                <a:gd name="connsiteY35" fmla="*/ 489289 h 499235"/>
                <a:gd name="connsiteX36" fmla="*/ 166709 w 218400"/>
                <a:gd name="connsiteY36" fmla="*/ 492875 h 499235"/>
                <a:gd name="connsiteX37" fmla="*/ 172011 w 218400"/>
                <a:gd name="connsiteY37" fmla="*/ 491376 h 499235"/>
                <a:gd name="connsiteX38" fmla="*/ 178663 w 218400"/>
                <a:gd name="connsiteY38" fmla="*/ 491573 h 499235"/>
                <a:gd name="connsiteX39" fmla="*/ 179203 w 218400"/>
                <a:gd name="connsiteY39" fmla="*/ 493415 h 499235"/>
                <a:gd name="connsiteX40" fmla="*/ 177779 w 218400"/>
                <a:gd name="connsiteY40" fmla="*/ 494766 h 499235"/>
                <a:gd name="connsiteX41" fmla="*/ 167715 w 218400"/>
                <a:gd name="connsiteY41" fmla="*/ 499236 h 499235"/>
                <a:gd name="connsiteX42" fmla="*/ 165654 w 218400"/>
                <a:gd name="connsiteY42" fmla="*/ 499064 h 499235"/>
                <a:gd name="connsiteX43" fmla="*/ 155590 w 218400"/>
                <a:gd name="connsiteY43" fmla="*/ 492801 h 499235"/>
                <a:gd name="connsiteX44" fmla="*/ 155418 w 218400"/>
                <a:gd name="connsiteY44" fmla="*/ 492850 h 499235"/>
                <a:gd name="connsiteX45" fmla="*/ 155296 w 218400"/>
                <a:gd name="connsiteY45" fmla="*/ 492457 h 499235"/>
                <a:gd name="connsiteX46" fmla="*/ 151884 w 218400"/>
                <a:gd name="connsiteY46" fmla="*/ 487618 h 499235"/>
                <a:gd name="connsiteX47" fmla="*/ 111041 w 218400"/>
                <a:gd name="connsiteY47" fmla="*/ 365474 h 499235"/>
                <a:gd name="connsiteX48" fmla="*/ 117227 w 218400"/>
                <a:gd name="connsiteY48" fmla="*/ 364443 h 499235"/>
                <a:gd name="connsiteX49" fmla="*/ 153111 w 218400"/>
                <a:gd name="connsiteY49" fmla="*/ 474773 h 499235"/>
                <a:gd name="connsiteX50" fmla="*/ 154216 w 218400"/>
                <a:gd name="connsiteY50" fmla="*/ 471629 h 499235"/>
                <a:gd name="connsiteX51" fmla="*/ 159395 w 218400"/>
                <a:gd name="connsiteY51" fmla="*/ 467625 h 499235"/>
                <a:gd name="connsiteX52" fmla="*/ 178663 w 218400"/>
                <a:gd name="connsiteY52" fmla="*/ 491573 h 499235"/>
                <a:gd name="connsiteX53" fmla="*/ 181731 w 218400"/>
                <a:gd name="connsiteY53" fmla="*/ 470499 h 499235"/>
                <a:gd name="connsiteX54" fmla="*/ 186394 w 218400"/>
                <a:gd name="connsiteY54" fmla="*/ 471359 h 499235"/>
                <a:gd name="connsiteX55" fmla="*/ 187057 w 218400"/>
                <a:gd name="connsiteY55" fmla="*/ 453208 h 499235"/>
                <a:gd name="connsiteX56" fmla="*/ 183007 w 218400"/>
                <a:gd name="connsiteY56" fmla="*/ 443629 h 499235"/>
                <a:gd name="connsiteX57" fmla="*/ 181362 w 218400"/>
                <a:gd name="connsiteY57" fmla="*/ 443850 h 499235"/>
                <a:gd name="connsiteX58" fmla="*/ 177116 w 218400"/>
                <a:gd name="connsiteY58" fmla="*/ 453159 h 499235"/>
                <a:gd name="connsiteX59" fmla="*/ 181731 w 218400"/>
                <a:gd name="connsiteY59" fmla="*/ 470499 h 499235"/>
                <a:gd name="connsiteX60" fmla="*/ 196065 w 218400"/>
                <a:gd name="connsiteY60" fmla="*/ 364320 h 499235"/>
                <a:gd name="connsiteX61" fmla="*/ 192310 w 218400"/>
                <a:gd name="connsiteY61" fmla="*/ 477180 h 499235"/>
                <a:gd name="connsiteX62" fmla="*/ 185879 w 218400"/>
                <a:gd name="connsiteY62" fmla="*/ 479783 h 499235"/>
                <a:gd name="connsiteX63" fmla="*/ 183621 w 218400"/>
                <a:gd name="connsiteY63" fmla="*/ 479513 h 499235"/>
                <a:gd name="connsiteX64" fmla="*/ 184038 w 218400"/>
                <a:gd name="connsiteY64" fmla="*/ 477696 h 499235"/>
                <a:gd name="connsiteX65" fmla="*/ 177730 w 218400"/>
                <a:gd name="connsiteY65" fmla="*/ 475362 h 499235"/>
                <a:gd name="connsiteX66" fmla="*/ 174269 w 218400"/>
                <a:gd name="connsiteY66" fmla="*/ 470622 h 499235"/>
                <a:gd name="connsiteX67" fmla="*/ 170906 w 218400"/>
                <a:gd name="connsiteY67" fmla="*/ 471457 h 499235"/>
                <a:gd name="connsiteX68" fmla="*/ 137795 w 218400"/>
                <a:gd name="connsiteY68" fmla="*/ 321215 h 499235"/>
                <a:gd name="connsiteX69" fmla="*/ 143956 w 218400"/>
                <a:gd name="connsiteY69" fmla="*/ 319937 h 499235"/>
                <a:gd name="connsiteX70" fmla="*/ 171864 w 218400"/>
                <a:gd name="connsiteY70" fmla="*/ 448271 h 499235"/>
                <a:gd name="connsiteX71" fmla="*/ 177926 w 218400"/>
                <a:gd name="connsiteY71" fmla="*/ 438594 h 499235"/>
                <a:gd name="connsiteX72" fmla="*/ 184578 w 218400"/>
                <a:gd name="connsiteY72" fmla="*/ 437538 h 499235"/>
                <a:gd name="connsiteX73" fmla="*/ 193635 w 218400"/>
                <a:gd name="connsiteY73" fmla="*/ 454829 h 499235"/>
                <a:gd name="connsiteX74" fmla="*/ 189880 w 218400"/>
                <a:gd name="connsiteY74" fmla="*/ 365376 h 499235"/>
                <a:gd name="connsiteX75" fmla="*/ 172575 w 218400"/>
                <a:gd name="connsiteY75" fmla="*/ 282162 h 499235"/>
                <a:gd name="connsiteX76" fmla="*/ 178712 w 218400"/>
                <a:gd name="connsiteY76" fmla="*/ 280860 h 499235"/>
                <a:gd name="connsiteX77" fmla="*/ 137280 w 218400"/>
                <a:gd name="connsiteY77" fmla="*/ 5846 h 499235"/>
                <a:gd name="connsiteX78" fmla="*/ 43469 w 218400"/>
                <a:gd name="connsiteY78" fmla="*/ 42516 h 499235"/>
                <a:gd name="connsiteX79" fmla="*/ 0 w 218400"/>
                <a:gd name="connsiteY79" fmla="*/ 22842 h 499235"/>
                <a:gd name="connsiteX80" fmla="*/ 2602 w 218400"/>
                <a:gd name="connsiteY80" fmla="*/ 17095 h 499235"/>
                <a:gd name="connsiteX81" fmla="*/ 43641 w 218400"/>
                <a:gd name="connsiteY81" fmla="*/ 35688 h 499235"/>
                <a:gd name="connsiteX82" fmla="*/ 134997 w 218400"/>
                <a:gd name="connsiteY82" fmla="*/ 0 h 499235"/>
                <a:gd name="connsiteX83" fmla="*/ 137280 w 218400"/>
                <a:gd name="connsiteY83" fmla="*/ 5846 h 49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218400" h="499235">
                  <a:moveTo>
                    <a:pt x="135267" y="465759"/>
                  </a:moveTo>
                  <a:cubicBezTo>
                    <a:pt x="131610" y="464948"/>
                    <a:pt x="128198" y="466078"/>
                    <a:pt x="126136" y="467036"/>
                  </a:cubicBezTo>
                  <a:cubicBezTo>
                    <a:pt x="119730" y="452348"/>
                    <a:pt x="103727" y="414671"/>
                    <a:pt x="99579" y="394973"/>
                  </a:cubicBezTo>
                  <a:lnTo>
                    <a:pt x="93418" y="396274"/>
                  </a:lnTo>
                  <a:cubicBezTo>
                    <a:pt x="98769" y="421622"/>
                    <a:pt x="122136" y="473569"/>
                    <a:pt x="123117" y="475755"/>
                  </a:cubicBezTo>
                  <a:lnTo>
                    <a:pt x="128836" y="473176"/>
                  </a:lnTo>
                  <a:cubicBezTo>
                    <a:pt x="128836" y="473152"/>
                    <a:pt x="128738" y="472931"/>
                    <a:pt x="128665" y="472783"/>
                  </a:cubicBezTo>
                  <a:cubicBezTo>
                    <a:pt x="129965" y="472169"/>
                    <a:pt x="132027" y="471482"/>
                    <a:pt x="133893" y="471899"/>
                  </a:cubicBezTo>
                  <a:cubicBezTo>
                    <a:pt x="135365" y="472243"/>
                    <a:pt x="136593" y="473299"/>
                    <a:pt x="137623" y="475068"/>
                  </a:cubicBezTo>
                  <a:cubicBezTo>
                    <a:pt x="141845" y="482313"/>
                    <a:pt x="141772" y="485506"/>
                    <a:pt x="141796" y="485506"/>
                  </a:cubicBezTo>
                  <a:cubicBezTo>
                    <a:pt x="141796" y="485506"/>
                    <a:pt x="141796" y="485482"/>
                    <a:pt x="141796" y="485482"/>
                  </a:cubicBezTo>
                  <a:lnTo>
                    <a:pt x="147981" y="486636"/>
                  </a:lnTo>
                  <a:cubicBezTo>
                    <a:pt x="148178" y="485531"/>
                    <a:pt x="148448" y="481159"/>
                    <a:pt x="143048" y="471899"/>
                  </a:cubicBezTo>
                  <a:cubicBezTo>
                    <a:pt x="140642" y="467748"/>
                    <a:pt x="137501" y="466275"/>
                    <a:pt x="135267" y="465759"/>
                  </a:cubicBezTo>
                  <a:close/>
                  <a:moveTo>
                    <a:pt x="212657" y="377362"/>
                  </a:moveTo>
                  <a:cubicBezTo>
                    <a:pt x="208632" y="374046"/>
                    <a:pt x="207994" y="364197"/>
                    <a:pt x="207503" y="356313"/>
                  </a:cubicBezTo>
                  <a:lnTo>
                    <a:pt x="207380" y="354471"/>
                  </a:lnTo>
                  <a:cubicBezTo>
                    <a:pt x="207233" y="352309"/>
                    <a:pt x="207699" y="350762"/>
                    <a:pt x="208804" y="349755"/>
                  </a:cubicBezTo>
                  <a:cubicBezTo>
                    <a:pt x="211086" y="347667"/>
                    <a:pt x="215774" y="347913"/>
                    <a:pt x="217370" y="348159"/>
                  </a:cubicBezTo>
                  <a:lnTo>
                    <a:pt x="218401" y="341944"/>
                  </a:lnTo>
                  <a:cubicBezTo>
                    <a:pt x="217493" y="341797"/>
                    <a:pt x="209516" y="340618"/>
                    <a:pt x="204582" y="345088"/>
                  </a:cubicBezTo>
                  <a:cubicBezTo>
                    <a:pt x="202815" y="346685"/>
                    <a:pt x="200778" y="349706"/>
                    <a:pt x="201121" y="354888"/>
                  </a:cubicBezTo>
                  <a:lnTo>
                    <a:pt x="201219" y="356706"/>
                  </a:lnTo>
                  <a:cubicBezTo>
                    <a:pt x="201833" y="366285"/>
                    <a:pt x="202545" y="377166"/>
                    <a:pt x="208681" y="382225"/>
                  </a:cubicBezTo>
                  <a:cubicBezTo>
                    <a:pt x="210792" y="383945"/>
                    <a:pt x="213320" y="384829"/>
                    <a:pt x="216241" y="384829"/>
                  </a:cubicBezTo>
                  <a:cubicBezTo>
                    <a:pt x="216904" y="384829"/>
                    <a:pt x="217566" y="384780"/>
                    <a:pt x="218278" y="384681"/>
                  </a:cubicBezTo>
                  <a:lnTo>
                    <a:pt x="217468" y="378467"/>
                  </a:lnTo>
                  <a:cubicBezTo>
                    <a:pt x="214793" y="378811"/>
                    <a:pt x="213443" y="378001"/>
                    <a:pt x="212657" y="377362"/>
                  </a:cubicBezTo>
                  <a:close/>
                  <a:moveTo>
                    <a:pt x="93565" y="214667"/>
                  </a:moveTo>
                  <a:lnTo>
                    <a:pt x="87404" y="230313"/>
                  </a:lnTo>
                  <a:lnTo>
                    <a:pt x="93271" y="232621"/>
                  </a:lnTo>
                  <a:lnTo>
                    <a:pt x="99407" y="216976"/>
                  </a:lnTo>
                  <a:close/>
                  <a:moveTo>
                    <a:pt x="172011" y="491376"/>
                  </a:moveTo>
                  <a:cubicBezTo>
                    <a:pt x="168943" y="482141"/>
                    <a:pt x="163666" y="473127"/>
                    <a:pt x="160843" y="473741"/>
                  </a:cubicBezTo>
                  <a:cubicBezTo>
                    <a:pt x="160401" y="473864"/>
                    <a:pt x="160057" y="474036"/>
                    <a:pt x="159714" y="474650"/>
                  </a:cubicBezTo>
                  <a:cubicBezTo>
                    <a:pt x="158217" y="477425"/>
                    <a:pt x="159395" y="484401"/>
                    <a:pt x="160867" y="489289"/>
                  </a:cubicBezTo>
                  <a:cubicBezTo>
                    <a:pt x="162487" y="490983"/>
                    <a:pt x="164525" y="492506"/>
                    <a:pt x="166709" y="492875"/>
                  </a:cubicBezTo>
                  <a:cubicBezTo>
                    <a:pt x="168403" y="493145"/>
                    <a:pt x="170195" y="492678"/>
                    <a:pt x="172011" y="491376"/>
                  </a:cubicBezTo>
                  <a:close/>
                  <a:moveTo>
                    <a:pt x="178663" y="491573"/>
                  </a:moveTo>
                  <a:lnTo>
                    <a:pt x="179203" y="493415"/>
                  </a:lnTo>
                  <a:lnTo>
                    <a:pt x="177779" y="494766"/>
                  </a:lnTo>
                  <a:cubicBezTo>
                    <a:pt x="174588" y="497738"/>
                    <a:pt x="171201" y="499236"/>
                    <a:pt x="167715" y="499236"/>
                  </a:cubicBezTo>
                  <a:cubicBezTo>
                    <a:pt x="167028" y="499236"/>
                    <a:pt x="166341" y="499187"/>
                    <a:pt x="165654" y="499064"/>
                  </a:cubicBezTo>
                  <a:cubicBezTo>
                    <a:pt x="161407" y="498352"/>
                    <a:pt x="157971" y="495478"/>
                    <a:pt x="155590" y="492801"/>
                  </a:cubicBezTo>
                  <a:lnTo>
                    <a:pt x="155418" y="492850"/>
                  </a:lnTo>
                  <a:cubicBezTo>
                    <a:pt x="155394" y="492752"/>
                    <a:pt x="155345" y="492629"/>
                    <a:pt x="155296" y="492457"/>
                  </a:cubicBezTo>
                  <a:cubicBezTo>
                    <a:pt x="153185" y="490001"/>
                    <a:pt x="151982" y="487790"/>
                    <a:pt x="151884" y="487618"/>
                  </a:cubicBezTo>
                  <a:cubicBezTo>
                    <a:pt x="151491" y="486734"/>
                    <a:pt x="119558" y="416660"/>
                    <a:pt x="111041" y="365474"/>
                  </a:cubicBezTo>
                  <a:lnTo>
                    <a:pt x="117227" y="364443"/>
                  </a:lnTo>
                  <a:cubicBezTo>
                    <a:pt x="123731" y="403373"/>
                    <a:pt x="144054" y="453650"/>
                    <a:pt x="153111" y="474773"/>
                  </a:cubicBezTo>
                  <a:cubicBezTo>
                    <a:pt x="153332" y="473618"/>
                    <a:pt x="153700" y="472562"/>
                    <a:pt x="154216" y="471629"/>
                  </a:cubicBezTo>
                  <a:cubicBezTo>
                    <a:pt x="155345" y="469541"/>
                    <a:pt x="157137" y="468166"/>
                    <a:pt x="159395" y="467625"/>
                  </a:cubicBezTo>
                  <a:cubicBezTo>
                    <a:pt x="169875" y="465071"/>
                    <a:pt x="176797" y="485310"/>
                    <a:pt x="178663" y="491573"/>
                  </a:cubicBezTo>
                  <a:close/>
                  <a:moveTo>
                    <a:pt x="181731" y="470499"/>
                  </a:moveTo>
                  <a:cubicBezTo>
                    <a:pt x="182467" y="471113"/>
                    <a:pt x="183596" y="471654"/>
                    <a:pt x="186394" y="471359"/>
                  </a:cubicBezTo>
                  <a:cubicBezTo>
                    <a:pt x="187523" y="470425"/>
                    <a:pt x="188873" y="462762"/>
                    <a:pt x="187057" y="453208"/>
                  </a:cubicBezTo>
                  <a:cubicBezTo>
                    <a:pt x="185756" y="446503"/>
                    <a:pt x="183719" y="443801"/>
                    <a:pt x="183007" y="443629"/>
                  </a:cubicBezTo>
                  <a:cubicBezTo>
                    <a:pt x="182369" y="443457"/>
                    <a:pt x="181902" y="443506"/>
                    <a:pt x="181362" y="443850"/>
                  </a:cubicBezTo>
                  <a:cubicBezTo>
                    <a:pt x="179080" y="445348"/>
                    <a:pt x="177558" y="450555"/>
                    <a:pt x="177116" y="453159"/>
                  </a:cubicBezTo>
                  <a:cubicBezTo>
                    <a:pt x="177853" y="462861"/>
                    <a:pt x="179350" y="468534"/>
                    <a:pt x="181731" y="470499"/>
                  </a:cubicBezTo>
                  <a:close/>
                  <a:moveTo>
                    <a:pt x="196065" y="364320"/>
                  </a:moveTo>
                  <a:cubicBezTo>
                    <a:pt x="197415" y="374513"/>
                    <a:pt x="208534" y="462296"/>
                    <a:pt x="192310" y="477180"/>
                  </a:cubicBezTo>
                  <a:cubicBezTo>
                    <a:pt x="190444" y="478899"/>
                    <a:pt x="188260" y="479783"/>
                    <a:pt x="185879" y="479783"/>
                  </a:cubicBezTo>
                  <a:cubicBezTo>
                    <a:pt x="185142" y="479783"/>
                    <a:pt x="184406" y="479685"/>
                    <a:pt x="183621" y="479513"/>
                  </a:cubicBezTo>
                  <a:lnTo>
                    <a:pt x="184038" y="477696"/>
                  </a:lnTo>
                  <a:cubicBezTo>
                    <a:pt x="182025" y="477573"/>
                    <a:pt x="179767" y="477032"/>
                    <a:pt x="177730" y="475362"/>
                  </a:cubicBezTo>
                  <a:cubicBezTo>
                    <a:pt x="176355" y="474232"/>
                    <a:pt x="175226" y="472661"/>
                    <a:pt x="174269" y="470622"/>
                  </a:cubicBezTo>
                  <a:lnTo>
                    <a:pt x="170906" y="471457"/>
                  </a:lnTo>
                  <a:cubicBezTo>
                    <a:pt x="160229" y="428278"/>
                    <a:pt x="138016" y="322295"/>
                    <a:pt x="137795" y="321215"/>
                  </a:cubicBezTo>
                  <a:lnTo>
                    <a:pt x="143956" y="319937"/>
                  </a:lnTo>
                  <a:cubicBezTo>
                    <a:pt x="144152" y="320846"/>
                    <a:pt x="160499" y="398902"/>
                    <a:pt x="171864" y="448271"/>
                  </a:cubicBezTo>
                  <a:cubicBezTo>
                    <a:pt x="172845" y="444980"/>
                    <a:pt x="174686" y="440731"/>
                    <a:pt x="177926" y="438594"/>
                  </a:cubicBezTo>
                  <a:cubicBezTo>
                    <a:pt x="179939" y="437292"/>
                    <a:pt x="182246" y="436924"/>
                    <a:pt x="184578" y="437538"/>
                  </a:cubicBezTo>
                  <a:cubicBezTo>
                    <a:pt x="189904" y="438938"/>
                    <a:pt x="192580" y="447018"/>
                    <a:pt x="193635" y="454829"/>
                  </a:cubicBezTo>
                  <a:cubicBezTo>
                    <a:pt x="196310" y="431545"/>
                    <a:pt x="193389" y="391878"/>
                    <a:pt x="189880" y="365376"/>
                  </a:cubicBezTo>
                  <a:lnTo>
                    <a:pt x="172575" y="282162"/>
                  </a:lnTo>
                  <a:lnTo>
                    <a:pt x="178712" y="280860"/>
                  </a:lnTo>
                  <a:close/>
                  <a:moveTo>
                    <a:pt x="137280" y="5846"/>
                  </a:moveTo>
                  <a:lnTo>
                    <a:pt x="43469" y="42516"/>
                  </a:lnTo>
                  <a:lnTo>
                    <a:pt x="0" y="22842"/>
                  </a:lnTo>
                  <a:lnTo>
                    <a:pt x="2602" y="17095"/>
                  </a:lnTo>
                  <a:lnTo>
                    <a:pt x="43641" y="35688"/>
                  </a:lnTo>
                  <a:lnTo>
                    <a:pt x="134997" y="0"/>
                  </a:lnTo>
                  <a:lnTo>
                    <a:pt x="137280" y="5846"/>
                  </a:lnTo>
                </a:path>
              </a:pathLst>
            </a:custGeom>
            <a:solidFill>
              <a:srgbClr val="100F0D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12" name="Forma libre: forma 211">
              <a:extLst>
                <a:ext uri="{FF2B5EF4-FFF2-40B4-BE49-F238E27FC236}">
                  <a16:creationId xmlns:a16="http://schemas.microsoft.com/office/drawing/2014/main" xmlns="" id="{FB51E29E-7C12-4BEB-B0CB-8D8BF820D597}"/>
                </a:ext>
              </a:extLst>
            </p:cNvPr>
            <p:cNvSpPr/>
            <p:nvPr/>
          </p:nvSpPr>
          <p:spPr>
            <a:xfrm>
              <a:off x="6757579" y="12543475"/>
              <a:ext cx="117613" cy="139410"/>
            </a:xfrm>
            <a:custGeom>
              <a:avLst/>
              <a:gdLst>
                <a:gd name="connsiteX0" fmla="*/ 117613 w 117613"/>
                <a:gd name="connsiteY0" fmla="*/ 139411 h 139410"/>
                <a:gd name="connsiteX1" fmla="*/ 25103 w 117613"/>
                <a:gd name="connsiteY1" fmla="*/ 1400 h 139410"/>
                <a:gd name="connsiteX2" fmla="*/ 112753 w 117613"/>
                <a:gd name="connsiteY2" fmla="*/ 103183 h 139410"/>
                <a:gd name="connsiteX3" fmla="*/ 115085 w 117613"/>
                <a:gd name="connsiteY3" fmla="*/ 115512 h 139410"/>
                <a:gd name="connsiteX4" fmla="*/ 117613 w 117613"/>
                <a:gd name="connsiteY4" fmla="*/ 139411 h 139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613" h="139410">
                  <a:moveTo>
                    <a:pt x="117613" y="139411"/>
                  </a:moveTo>
                  <a:cubicBezTo>
                    <a:pt x="117613" y="139411"/>
                    <a:pt x="-65320" y="-16284"/>
                    <a:pt x="25103" y="1400"/>
                  </a:cubicBezTo>
                  <a:cubicBezTo>
                    <a:pt x="83054" y="12649"/>
                    <a:pt x="104727" y="66218"/>
                    <a:pt x="112753" y="103183"/>
                  </a:cubicBezTo>
                  <a:cubicBezTo>
                    <a:pt x="113711" y="107530"/>
                    <a:pt x="114521" y="111755"/>
                    <a:pt x="115085" y="115512"/>
                  </a:cubicBezTo>
                  <a:cubicBezTo>
                    <a:pt x="117417" y="129783"/>
                    <a:pt x="117613" y="139411"/>
                    <a:pt x="117613" y="139411"/>
                  </a:cubicBezTo>
                </a:path>
              </a:pathLst>
            </a:custGeom>
            <a:solidFill>
              <a:srgbClr val="E2A091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13" name="Forma libre: forma 212">
              <a:extLst>
                <a:ext uri="{FF2B5EF4-FFF2-40B4-BE49-F238E27FC236}">
                  <a16:creationId xmlns:a16="http://schemas.microsoft.com/office/drawing/2014/main" xmlns="" id="{6B5E3CF2-496E-4E12-BA99-AEE3AA6EF796}"/>
                </a:ext>
              </a:extLst>
            </p:cNvPr>
            <p:cNvSpPr/>
            <p:nvPr/>
          </p:nvSpPr>
          <p:spPr>
            <a:xfrm>
              <a:off x="6337030" y="12354992"/>
              <a:ext cx="544114" cy="625321"/>
            </a:xfrm>
            <a:custGeom>
              <a:avLst/>
              <a:gdLst>
                <a:gd name="connsiteX0" fmla="*/ 522822 w 544114"/>
                <a:gd name="connsiteY0" fmla="*/ 519646 h 625321"/>
                <a:gd name="connsiteX1" fmla="*/ 177965 w 544114"/>
                <a:gd name="connsiteY1" fmla="*/ 624032 h 625321"/>
                <a:gd name="connsiteX2" fmla="*/ 140633 w 544114"/>
                <a:gd name="connsiteY2" fmla="*/ 604014 h 625321"/>
                <a:gd name="connsiteX3" fmla="*/ 1291 w 544114"/>
                <a:gd name="connsiteY3" fmla="*/ 143020 h 625321"/>
                <a:gd name="connsiteX4" fmla="*/ 21271 w 544114"/>
                <a:gd name="connsiteY4" fmla="*/ 105662 h 625321"/>
                <a:gd name="connsiteX5" fmla="*/ 366151 w 544114"/>
                <a:gd name="connsiteY5" fmla="*/ 1301 h 625321"/>
                <a:gd name="connsiteX6" fmla="*/ 403484 w 544114"/>
                <a:gd name="connsiteY6" fmla="*/ 21294 h 625321"/>
                <a:gd name="connsiteX7" fmla="*/ 542826 w 544114"/>
                <a:gd name="connsiteY7" fmla="*/ 482288 h 625321"/>
                <a:gd name="connsiteX8" fmla="*/ 522822 w 544114"/>
                <a:gd name="connsiteY8" fmla="*/ 519646 h 625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114" h="625321">
                  <a:moveTo>
                    <a:pt x="522822" y="519646"/>
                  </a:moveTo>
                  <a:lnTo>
                    <a:pt x="177965" y="624032"/>
                  </a:lnTo>
                  <a:cubicBezTo>
                    <a:pt x="162134" y="628821"/>
                    <a:pt x="145419" y="619856"/>
                    <a:pt x="140633" y="604014"/>
                  </a:cubicBezTo>
                  <a:lnTo>
                    <a:pt x="1291" y="143020"/>
                  </a:lnTo>
                  <a:cubicBezTo>
                    <a:pt x="-3495" y="127178"/>
                    <a:pt x="5439" y="110452"/>
                    <a:pt x="21271" y="105662"/>
                  </a:cubicBezTo>
                  <a:lnTo>
                    <a:pt x="366151" y="1301"/>
                  </a:lnTo>
                  <a:cubicBezTo>
                    <a:pt x="381983" y="-3513"/>
                    <a:pt x="398673" y="5452"/>
                    <a:pt x="403484" y="21294"/>
                  </a:cubicBezTo>
                  <a:lnTo>
                    <a:pt x="542826" y="482288"/>
                  </a:lnTo>
                  <a:cubicBezTo>
                    <a:pt x="547612" y="498130"/>
                    <a:pt x="538653" y="514856"/>
                    <a:pt x="522822" y="519646"/>
                  </a:cubicBezTo>
                </a:path>
              </a:pathLst>
            </a:custGeom>
            <a:solidFill>
              <a:srgbClr val="100F0D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14" name="Forma libre: forma 213">
              <a:extLst>
                <a:ext uri="{FF2B5EF4-FFF2-40B4-BE49-F238E27FC236}">
                  <a16:creationId xmlns:a16="http://schemas.microsoft.com/office/drawing/2014/main" xmlns="" id="{D7A5039B-D1AB-412B-9904-13FBD0873423}"/>
                </a:ext>
              </a:extLst>
            </p:cNvPr>
            <p:cNvSpPr/>
            <p:nvPr/>
          </p:nvSpPr>
          <p:spPr>
            <a:xfrm>
              <a:off x="6455620" y="12375448"/>
              <a:ext cx="156148" cy="80407"/>
            </a:xfrm>
            <a:custGeom>
              <a:avLst/>
              <a:gdLst>
                <a:gd name="connsiteX0" fmla="*/ 146830 w 156148"/>
                <a:gd name="connsiteY0" fmla="*/ 26455 h 80407"/>
                <a:gd name="connsiteX1" fmla="*/ 142019 w 156148"/>
                <a:gd name="connsiteY1" fmla="*/ 35444 h 80407"/>
                <a:gd name="connsiteX2" fmla="*/ 151002 w 156148"/>
                <a:gd name="connsiteY2" fmla="*/ 40283 h 80407"/>
                <a:gd name="connsiteX3" fmla="*/ 155838 w 156148"/>
                <a:gd name="connsiteY3" fmla="*/ 31269 h 80407"/>
                <a:gd name="connsiteX4" fmla="*/ 146830 w 156148"/>
                <a:gd name="connsiteY4" fmla="*/ 26455 h 80407"/>
                <a:gd name="connsiteX5" fmla="*/ 15269 w 156148"/>
                <a:gd name="connsiteY5" fmla="*/ 66269 h 80407"/>
                <a:gd name="connsiteX6" fmla="*/ 10434 w 156148"/>
                <a:gd name="connsiteY6" fmla="*/ 75283 h 80407"/>
                <a:gd name="connsiteX7" fmla="*/ 19442 w 156148"/>
                <a:gd name="connsiteY7" fmla="*/ 80097 h 80407"/>
                <a:gd name="connsiteX8" fmla="*/ 24277 w 156148"/>
                <a:gd name="connsiteY8" fmla="*/ 71083 h 80407"/>
                <a:gd name="connsiteX9" fmla="*/ 15269 w 156148"/>
                <a:gd name="connsiteY9" fmla="*/ 66269 h 80407"/>
                <a:gd name="connsiteX10" fmla="*/ 151763 w 156148"/>
                <a:gd name="connsiteY10" fmla="*/ 3981 h 80407"/>
                <a:gd name="connsiteX11" fmla="*/ 148008 w 156148"/>
                <a:gd name="connsiteY11" fmla="*/ 10956 h 80407"/>
                <a:gd name="connsiteX12" fmla="*/ 7218 w 156148"/>
                <a:gd name="connsiteY12" fmla="*/ 53571 h 80407"/>
                <a:gd name="connsiteX13" fmla="*/ 247 w 156148"/>
                <a:gd name="connsiteY13" fmla="*/ 49837 h 80407"/>
                <a:gd name="connsiteX14" fmla="*/ 3978 w 156148"/>
                <a:gd name="connsiteY14" fmla="*/ 42862 h 80407"/>
                <a:gd name="connsiteX15" fmla="*/ 144768 w 156148"/>
                <a:gd name="connsiteY15" fmla="*/ 248 h 80407"/>
                <a:gd name="connsiteX16" fmla="*/ 151763 w 156148"/>
                <a:gd name="connsiteY16" fmla="*/ 3981 h 80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6148" h="80407">
                  <a:moveTo>
                    <a:pt x="146830" y="26455"/>
                  </a:moveTo>
                  <a:cubicBezTo>
                    <a:pt x="143025" y="27609"/>
                    <a:pt x="140865" y="31637"/>
                    <a:pt x="142019" y="35444"/>
                  </a:cubicBezTo>
                  <a:cubicBezTo>
                    <a:pt x="143173" y="39276"/>
                    <a:pt x="147198" y="41437"/>
                    <a:pt x="151002" y="40283"/>
                  </a:cubicBezTo>
                  <a:cubicBezTo>
                    <a:pt x="154831" y="39128"/>
                    <a:pt x="156991" y="35100"/>
                    <a:pt x="155838" y="31269"/>
                  </a:cubicBezTo>
                  <a:cubicBezTo>
                    <a:pt x="154684" y="27462"/>
                    <a:pt x="150659" y="25300"/>
                    <a:pt x="146830" y="26455"/>
                  </a:cubicBezTo>
                  <a:close/>
                  <a:moveTo>
                    <a:pt x="15269" y="66269"/>
                  </a:moveTo>
                  <a:cubicBezTo>
                    <a:pt x="11440" y="67423"/>
                    <a:pt x="9280" y="71451"/>
                    <a:pt x="10434" y="75283"/>
                  </a:cubicBezTo>
                  <a:cubicBezTo>
                    <a:pt x="11612" y="79090"/>
                    <a:pt x="15637" y="81251"/>
                    <a:pt x="19442" y="80097"/>
                  </a:cubicBezTo>
                  <a:cubicBezTo>
                    <a:pt x="23246" y="78943"/>
                    <a:pt x="25431" y="74914"/>
                    <a:pt x="24277" y="71083"/>
                  </a:cubicBezTo>
                  <a:cubicBezTo>
                    <a:pt x="23123" y="67276"/>
                    <a:pt x="19073" y="65114"/>
                    <a:pt x="15269" y="66269"/>
                  </a:cubicBezTo>
                  <a:close/>
                  <a:moveTo>
                    <a:pt x="151763" y="3981"/>
                  </a:moveTo>
                  <a:cubicBezTo>
                    <a:pt x="152647" y="6928"/>
                    <a:pt x="150978" y="10072"/>
                    <a:pt x="148008" y="10956"/>
                  </a:cubicBezTo>
                  <a:lnTo>
                    <a:pt x="7218" y="53571"/>
                  </a:lnTo>
                  <a:cubicBezTo>
                    <a:pt x="4248" y="54479"/>
                    <a:pt x="1131" y="52785"/>
                    <a:pt x="247" y="49837"/>
                  </a:cubicBezTo>
                  <a:cubicBezTo>
                    <a:pt x="-661" y="46865"/>
                    <a:pt x="1008" y="43746"/>
                    <a:pt x="3978" y="42862"/>
                  </a:cubicBezTo>
                  <a:lnTo>
                    <a:pt x="144768" y="248"/>
                  </a:lnTo>
                  <a:cubicBezTo>
                    <a:pt x="147738" y="-661"/>
                    <a:pt x="150855" y="1009"/>
                    <a:pt x="151763" y="3981"/>
                  </a:cubicBezTo>
                </a:path>
              </a:pathLst>
            </a:custGeom>
            <a:solidFill>
              <a:srgbClr val="FFFFFF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15" name="Forma libre: forma 214">
              <a:extLst>
                <a:ext uri="{FF2B5EF4-FFF2-40B4-BE49-F238E27FC236}">
                  <a16:creationId xmlns:a16="http://schemas.microsoft.com/office/drawing/2014/main" xmlns="" id="{85926BDC-5400-4EA8-98C7-336C9EDF46D3}"/>
                </a:ext>
              </a:extLst>
            </p:cNvPr>
            <p:cNvSpPr/>
            <p:nvPr/>
          </p:nvSpPr>
          <p:spPr>
            <a:xfrm>
              <a:off x="6583420" y="12522352"/>
              <a:ext cx="592628" cy="415117"/>
            </a:xfrm>
            <a:custGeom>
              <a:avLst/>
              <a:gdLst>
                <a:gd name="connsiteX0" fmla="*/ 527576 w 592628"/>
                <a:gd name="connsiteY0" fmla="*/ 409906 h 415117"/>
                <a:gd name="connsiteX1" fmla="*/ 301812 w 592628"/>
                <a:gd name="connsiteY1" fmla="*/ 318857 h 415117"/>
                <a:gd name="connsiteX2" fmla="*/ 292706 w 592628"/>
                <a:gd name="connsiteY2" fmla="*/ 310236 h 415117"/>
                <a:gd name="connsiteX3" fmla="*/ 277439 w 592628"/>
                <a:gd name="connsiteY3" fmla="*/ 295032 h 415117"/>
                <a:gd name="connsiteX4" fmla="*/ 268774 w 592628"/>
                <a:gd name="connsiteY4" fmla="*/ 285920 h 415117"/>
                <a:gd name="connsiteX5" fmla="*/ 258024 w 592628"/>
                <a:gd name="connsiteY5" fmla="*/ 274351 h 415117"/>
                <a:gd name="connsiteX6" fmla="*/ 246512 w 592628"/>
                <a:gd name="connsiteY6" fmla="*/ 261334 h 415117"/>
                <a:gd name="connsiteX7" fmla="*/ 231810 w 592628"/>
                <a:gd name="connsiteY7" fmla="*/ 244165 h 415117"/>
                <a:gd name="connsiteX8" fmla="*/ 230877 w 592628"/>
                <a:gd name="connsiteY8" fmla="*/ 243036 h 415117"/>
                <a:gd name="connsiteX9" fmla="*/ 219684 w 592628"/>
                <a:gd name="connsiteY9" fmla="*/ 239376 h 415117"/>
                <a:gd name="connsiteX10" fmla="*/ 125432 w 592628"/>
                <a:gd name="connsiteY10" fmla="*/ 203344 h 415117"/>
                <a:gd name="connsiteX11" fmla="*/ 30247 w 592628"/>
                <a:gd name="connsiteY11" fmla="*/ 151913 h 415117"/>
                <a:gd name="connsiteX12" fmla="*/ 30811 w 592628"/>
                <a:gd name="connsiteY12" fmla="*/ 148277 h 415117"/>
                <a:gd name="connsiteX13" fmla="*/ 55062 w 592628"/>
                <a:gd name="connsiteY13" fmla="*/ 145011 h 415117"/>
                <a:gd name="connsiteX14" fmla="*/ 122732 w 592628"/>
                <a:gd name="connsiteY14" fmla="*/ 160337 h 415117"/>
                <a:gd name="connsiteX15" fmla="*/ 1529 w 592628"/>
                <a:gd name="connsiteY15" fmla="*/ 83263 h 415117"/>
                <a:gd name="connsiteX16" fmla="*/ 1406 w 592628"/>
                <a:gd name="connsiteY16" fmla="*/ 76853 h 415117"/>
                <a:gd name="connsiteX17" fmla="*/ 31425 w 592628"/>
                <a:gd name="connsiteY17" fmla="*/ 82060 h 415117"/>
                <a:gd name="connsiteX18" fmla="*/ 93892 w 592628"/>
                <a:gd name="connsiteY18" fmla="*/ 103305 h 415117"/>
                <a:gd name="connsiteX19" fmla="*/ 89817 w 592628"/>
                <a:gd name="connsiteY19" fmla="*/ 100923 h 415117"/>
                <a:gd name="connsiteX20" fmla="*/ 89743 w 592628"/>
                <a:gd name="connsiteY20" fmla="*/ 100849 h 415117"/>
                <a:gd name="connsiteX21" fmla="*/ 7 w 592628"/>
                <a:gd name="connsiteY21" fmla="*/ 29302 h 415117"/>
                <a:gd name="connsiteX22" fmla="*/ 7 w 592628"/>
                <a:gd name="connsiteY22" fmla="*/ 29253 h 415117"/>
                <a:gd name="connsiteX23" fmla="*/ 6733 w 592628"/>
                <a:gd name="connsiteY23" fmla="*/ 24095 h 415117"/>
                <a:gd name="connsiteX24" fmla="*/ 35573 w 592628"/>
                <a:gd name="connsiteY24" fmla="*/ 31954 h 415117"/>
                <a:gd name="connsiteX25" fmla="*/ 31253 w 592628"/>
                <a:gd name="connsiteY25" fmla="*/ 27607 h 415117"/>
                <a:gd name="connsiteX26" fmla="*/ 30737 w 592628"/>
                <a:gd name="connsiteY26" fmla="*/ 26919 h 415117"/>
                <a:gd name="connsiteX27" fmla="*/ 29731 w 592628"/>
                <a:gd name="connsiteY27" fmla="*/ 24095 h 415117"/>
                <a:gd name="connsiteX28" fmla="*/ 64806 w 592628"/>
                <a:gd name="connsiteY28" fmla="*/ 20828 h 415117"/>
                <a:gd name="connsiteX29" fmla="*/ 135618 w 592628"/>
                <a:gd name="connsiteY29" fmla="*/ 33084 h 415117"/>
                <a:gd name="connsiteX30" fmla="*/ 244327 w 592628"/>
                <a:gd name="connsiteY30" fmla="*/ 103944 h 415117"/>
                <a:gd name="connsiteX31" fmla="*/ 246340 w 592628"/>
                <a:gd name="connsiteY31" fmla="*/ 106081 h 415117"/>
                <a:gd name="connsiteX32" fmla="*/ 270075 w 592628"/>
                <a:gd name="connsiteY32" fmla="*/ 132165 h 415117"/>
                <a:gd name="connsiteX33" fmla="*/ 278126 w 592628"/>
                <a:gd name="connsiteY33" fmla="*/ 141867 h 415117"/>
                <a:gd name="connsiteX34" fmla="*/ 291135 w 592628"/>
                <a:gd name="connsiteY34" fmla="*/ 158520 h 415117"/>
                <a:gd name="connsiteX35" fmla="*/ 293025 w 592628"/>
                <a:gd name="connsiteY35" fmla="*/ 161025 h 415117"/>
                <a:gd name="connsiteX36" fmla="*/ 294276 w 592628"/>
                <a:gd name="connsiteY36" fmla="*/ 161590 h 415117"/>
                <a:gd name="connsiteX37" fmla="*/ 302303 w 592628"/>
                <a:gd name="connsiteY37" fmla="*/ 165299 h 415117"/>
                <a:gd name="connsiteX38" fmla="*/ 307727 w 592628"/>
                <a:gd name="connsiteY38" fmla="*/ 167828 h 415117"/>
                <a:gd name="connsiteX39" fmla="*/ 320613 w 592628"/>
                <a:gd name="connsiteY39" fmla="*/ 173920 h 415117"/>
                <a:gd name="connsiteX40" fmla="*/ 338015 w 592628"/>
                <a:gd name="connsiteY40" fmla="*/ 182099 h 415117"/>
                <a:gd name="connsiteX41" fmla="*/ 346925 w 592628"/>
                <a:gd name="connsiteY41" fmla="*/ 186495 h 415117"/>
                <a:gd name="connsiteX42" fmla="*/ 368598 w 592628"/>
                <a:gd name="connsiteY42" fmla="*/ 198014 h 415117"/>
                <a:gd name="connsiteX43" fmla="*/ 369040 w 592628"/>
                <a:gd name="connsiteY43" fmla="*/ 196369 h 415117"/>
                <a:gd name="connsiteX44" fmla="*/ 536118 w 592628"/>
                <a:gd name="connsiteY44" fmla="*/ 0 h 415117"/>
                <a:gd name="connsiteX45" fmla="*/ 527576 w 592628"/>
                <a:gd name="connsiteY45" fmla="*/ 409906 h 41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2628" h="415117">
                  <a:moveTo>
                    <a:pt x="527576" y="409906"/>
                  </a:moveTo>
                  <a:cubicBezTo>
                    <a:pt x="446529" y="433289"/>
                    <a:pt x="360572" y="373555"/>
                    <a:pt x="301812" y="318857"/>
                  </a:cubicBezTo>
                  <a:cubicBezTo>
                    <a:pt x="298670" y="315958"/>
                    <a:pt x="295651" y="313060"/>
                    <a:pt x="292706" y="310236"/>
                  </a:cubicBezTo>
                  <a:cubicBezTo>
                    <a:pt x="287355" y="305029"/>
                    <a:pt x="282274" y="299920"/>
                    <a:pt x="277439" y="295032"/>
                  </a:cubicBezTo>
                  <a:cubicBezTo>
                    <a:pt x="274420" y="291888"/>
                    <a:pt x="271523" y="288867"/>
                    <a:pt x="268774" y="285920"/>
                  </a:cubicBezTo>
                  <a:cubicBezTo>
                    <a:pt x="264921" y="281892"/>
                    <a:pt x="261362" y="277986"/>
                    <a:pt x="258024" y="274351"/>
                  </a:cubicBezTo>
                  <a:cubicBezTo>
                    <a:pt x="253753" y="269636"/>
                    <a:pt x="249924" y="265215"/>
                    <a:pt x="246512" y="261334"/>
                  </a:cubicBezTo>
                  <a:cubicBezTo>
                    <a:pt x="239738" y="253523"/>
                    <a:pt x="234706" y="247481"/>
                    <a:pt x="231810" y="244165"/>
                  </a:cubicBezTo>
                  <a:cubicBezTo>
                    <a:pt x="231515" y="243723"/>
                    <a:pt x="231196" y="243330"/>
                    <a:pt x="230877" y="243036"/>
                  </a:cubicBezTo>
                  <a:cubicBezTo>
                    <a:pt x="230877" y="243036"/>
                    <a:pt x="227293" y="241955"/>
                    <a:pt x="219684" y="239376"/>
                  </a:cubicBezTo>
                  <a:cubicBezTo>
                    <a:pt x="204810" y="234414"/>
                    <a:pt x="174374" y="223607"/>
                    <a:pt x="125432" y="203344"/>
                  </a:cubicBezTo>
                  <a:cubicBezTo>
                    <a:pt x="56829" y="175000"/>
                    <a:pt x="29805" y="167386"/>
                    <a:pt x="30247" y="151913"/>
                  </a:cubicBezTo>
                  <a:cubicBezTo>
                    <a:pt x="30296" y="150783"/>
                    <a:pt x="30492" y="149530"/>
                    <a:pt x="30811" y="148277"/>
                  </a:cubicBezTo>
                  <a:cubicBezTo>
                    <a:pt x="32014" y="143734"/>
                    <a:pt x="42053" y="143365"/>
                    <a:pt x="55062" y="145011"/>
                  </a:cubicBezTo>
                  <a:cubicBezTo>
                    <a:pt x="80711" y="148155"/>
                    <a:pt x="117970" y="158962"/>
                    <a:pt x="122732" y="160337"/>
                  </a:cubicBezTo>
                  <a:cubicBezTo>
                    <a:pt x="56632" y="132042"/>
                    <a:pt x="8303" y="99793"/>
                    <a:pt x="1529" y="83263"/>
                  </a:cubicBezTo>
                  <a:cubicBezTo>
                    <a:pt x="449" y="80733"/>
                    <a:pt x="400" y="78548"/>
                    <a:pt x="1406" y="76853"/>
                  </a:cubicBezTo>
                  <a:cubicBezTo>
                    <a:pt x="4229" y="71867"/>
                    <a:pt x="13777" y="75281"/>
                    <a:pt x="31425" y="82060"/>
                  </a:cubicBezTo>
                  <a:cubicBezTo>
                    <a:pt x="46250" y="87709"/>
                    <a:pt x="66819" y="95839"/>
                    <a:pt x="93892" y="103305"/>
                  </a:cubicBezTo>
                  <a:cubicBezTo>
                    <a:pt x="92517" y="102495"/>
                    <a:pt x="91118" y="101684"/>
                    <a:pt x="89817" y="100923"/>
                  </a:cubicBezTo>
                  <a:lnTo>
                    <a:pt x="89743" y="100849"/>
                  </a:lnTo>
                  <a:cubicBezTo>
                    <a:pt x="23963" y="61747"/>
                    <a:pt x="-484" y="38856"/>
                    <a:pt x="7" y="29302"/>
                  </a:cubicBezTo>
                  <a:lnTo>
                    <a:pt x="7" y="29253"/>
                  </a:lnTo>
                  <a:cubicBezTo>
                    <a:pt x="155" y="26354"/>
                    <a:pt x="2584" y="24660"/>
                    <a:pt x="6733" y="24095"/>
                  </a:cubicBezTo>
                  <a:cubicBezTo>
                    <a:pt x="12771" y="23260"/>
                    <a:pt x="23570" y="26723"/>
                    <a:pt x="35573" y="31954"/>
                  </a:cubicBezTo>
                  <a:cubicBezTo>
                    <a:pt x="33683" y="30432"/>
                    <a:pt x="32186" y="28933"/>
                    <a:pt x="31253" y="27607"/>
                  </a:cubicBezTo>
                  <a:cubicBezTo>
                    <a:pt x="31057" y="27361"/>
                    <a:pt x="30860" y="27116"/>
                    <a:pt x="30737" y="26919"/>
                  </a:cubicBezTo>
                  <a:cubicBezTo>
                    <a:pt x="30124" y="25912"/>
                    <a:pt x="29731" y="24979"/>
                    <a:pt x="29731" y="24095"/>
                  </a:cubicBezTo>
                  <a:cubicBezTo>
                    <a:pt x="29731" y="17168"/>
                    <a:pt x="40678" y="17119"/>
                    <a:pt x="64806" y="20828"/>
                  </a:cubicBezTo>
                  <a:cubicBezTo>
                    <a:pt x="81644" y="23407"/>
                    <a:pt x="105010" y="27853"/>
                    <a:pt x="135618" y="33084"/>
                  </a:cubicBezTo>
                  <a:cubicBezTo>
                    <a:pt x="173638" y="39618"/>
                    <a:pt x="213965" y="72948"/>
                    <a:pt x="244327" y="103944"/>
                  </a:cubicBezTo>
                  <a:cubicBezTo>
                    <a:pt x="245064" y="104755"/>
                    <a:pt x="245751" y="105516"/>
                    <a:pt x="246340" y="106081"/>
                  </a:cubicBezTo>
                  <a:cubicBezTo>
                    <a:pt x="255250" y="115316"/>
                    <a:pt x="263227" y="124305"/>
                    <a:pt x="270075" y="132165"/>
                  </a:cubicBezTo>
                  <a:cubicBezTo>
                    <a:pt x="272971" y="135628"/>
                    <a:pt x="275671" y="138895"/>
                    <a:pt x="278126" y="141867"/>
                  </a:cubicBezTo>
                  <a:cubicBezTo>
                    <a:pt x="284287" y="149456"/>
                    <a:pt x="288803" y="155376"/>
                    <a:pt x="291135" y="158520"/>
                  </a:cubicBezTo>
                  <a:cubicBezTo>
                    <a:pt x="292190" y="159895"/>
                    <a:pt x="292828" y="160779"/>
                    <a:pt x="293025" y="161025"/>
                  </a:cubicBezTo>
                  <a:cubicBezTo>
                    <a:pt x="293393" y="161221"/>
                    <a:pt x="293761" y="161418"/>
                    <a:pt x="294276" y="161590"/>
                  </a:cubicBezTo>
                  <a:cubicBezTo>
                    <a:pt x="296093" y="162474"/>
                    <a:pt x="298866" y="163727"/>
                    <a:pt x="302303" y="165299"/>
                  </a:cubicBezTo>
                  <a:cubicBezTo>
                    <a:pt x="303824" y="166011"/>
                    <a:pt x="305714" y="166870"/>
                    <a:pt x="307727" y="167828"/>
                  </a:cubicBezTo>
                  <a:cubicBezTo>
                    <a:pt x="311482" y="169646"/>
                    <a:pt x="316023" y="171734"/>
                    <a:pt x="320613" y="173920"/>
                  </a:cubicBezTo>
                  <a:cubicBezTo>
                    <a:pt x="326578" y="176695"/>
                    <a:pt x="332787" y="179642"/>
                    <a:pt x="338015" y="182099"/>
                  </a:cubicBezTo>
                  <a:cubicBezTo>
                    <a:pt x="342654" y="184358"/>
                    <a:pt x="342654" y="184358"/>
                    <a:pt x="346925" y="186495"/>
                  </a:cubicBezTo>
                  <a:cubicBezTo>
                    <a:pt x="356989" y="191407"/>
                    <a:pt x="365334" y="195755"/>
                    <a:pt x="368598" y="198014"/>
                  </a:cubicBezTo>
                  <a:cubicBezTo>
                    <a:pt x="368598" y="198014"/>
                    <a:pt x="368746" y="197449"/>
                    <a:pt x="369040" y="196369"/>
                  </a:cubicBezTo>
                  <a:cubicBezTo>
                    <a:pt x="373188" y="179888"/>
                    <a:pt x="411159" y="43769"/>
                    <a:pt x="536118" y="0"/>
                  </a:cubicBezTo>
                  <a:cubicBezTo>
                    <a:pt x="536118" y="0"/>
                    <a:pt x="668783" y="369281"/>
                    <a:pt x="527576" y="409906"/>
                  </a:cubicBezTo>
                </a:path>
              </a:pathLst>
            </a:custGeom>
            <a:solidFill>
              <a:srgbClr val="E2A091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16" name="Forma libre: forma 215">
              <a:extLst>
                <a:ext uri="{FF2B5EF4-FFF2-40B4-BE49-F238E27FC236}">
                  <a16:creationId xmlns:a16="http://schemas.microsoft.com/office/drawing/2014/main" xmlns="" id="{E8EC3FE4-955C-4BE6-89FA-62D0408048CF}"/>
                </a:ext>
              </a:extLst>
            </p:cNvPr>
            <p:cNvSpPr/>
            <p:nvPr/>
          </p:nvSpPr>
          <p:spPr>
            <a:xfrm>
              <a:off x="6576530" y="12537507"/>
              <a:ext cx="529556" cy="258533"/>
            </a:xfrm>
            <a:custGeom>
              <a:avLst/>
              <a:gdLst>
                <a:gd name="connsiteX0" fmla="*/ 201514 w 529556"/>
                <a:gd name="connsiteY0" fmla="*/ 38611 h 258533"/>
                <a:gd name="connsiteX1" fmla="*/ 250898 w 529556"/>
                <a:gd name="connsiteY1" fmla="*/ 93063 h 258533"/>
                <a:gd name="connsiteX2" fmla="*/ 255464 w 529556"/>
                <a:gd name="connsiteY2" fmla="*/ 88741 h 258533"/>
                <a:gd name="connsiteX3" fmla="*/ 206202 w 529556"/>
                <a:gd name="connsiteY3" fmla="*/ 34411 h 258533"/>
                <a:gd name="connsiteX4" fmla="*/ 41726 w 529556"/>
                <a:gd name="connsiteY4" fmla="*/ 65505 h 258533"/>
                <a:gd name="connsiteX5" fmla="*/ 35492 w 529556"/>
                <a:gd name="connsiteY5" fmla="*/ 64744 h 258533"/>
                <a:gd name="connsiteX6" fmla="*/ 31000 w 529556"/>
                <a:gd name="connsiteY6" fmla="*/ 73070 h 258533"/>
                <a:gd name="connsiteX7" fmla="*/ 6553 w 529556"/>
                <a:gd name="connsiteY7" fmla="*/ 62730 h 258533"/>
                <a:gd name="connsiteX8" fmla="*/ 2504 w 529556"/>
                <a:gd name="connsiteY8" fmla="*/ 67544 h 258533"/>
                <a:gd name="connsiteX9" fmla="*/ 28398 w 529556"/>
                <a:gd name="connsiteY9" fmla="*/ 79800 h 258533"/>
                <a:gd name="connsiteX10" fmla="*/ 33307 w 529556"/>
                <a:gd name="connsiteY10" fmla="*/ 78940 h 258533"/>
                <a:gd name="connsiteX11" fmla="*/ 41726 w 529556"/>
                <a:gd name="connsiteY11" fmla="*/ 65505 h 258533"/>
                <a:gd name="connsiteX12" fmla="*/ 60798 w 529556"/>
                <a:gd name="connsiteY12" fmla="*/ 123937 h 258533"/>
                <a:gd name="connsiteX13" fmla="*/ 56552 w 529556"/>
                <a:gd name="connsiteY13" fmla="*/ 128579 h 258533"/>
                <a:gd name="connsiteX14" fmla="*/ 62810 w 529556"/>
                <a:gd name="connsiteY14" fmla="*/ 139484 h 258533"/>
                <a:gd name="connsiteX15" fmla="*/ 60307 w 529556"/>
                <a:gd name="connsiteY15" fmla="*/ 142677 h 258533"/>
                <a:gd name="connsiteX16" fmla="*/ 37284 w 529556"/>
                <a:gd name="connsiteY16" fmla="*/ 132534 h 258533"/>
                <a:gd name="connsiteX17" fmla="*/ 32718 w 529556"/>
                <a:gd name="connsiteY17" fmla="*/ 136856 h 258533"/>
                <a:gd name="connsiteX18" fmla="*/ 56576 w 529556"/>
                <a:gd name="connsiteY18" fmla="*/ 149923 h 258533"/>
                <a:gd name="connsiteX19" fmla="*/ 63449 w 529556"/>
                <a:gd name="connsiteY19" fmla="*/ 148130 h 258533"/>
                <a:gd name="connsiteX20" fmla="*/ 69069 w 529556"/>
                <a:gd name="connsiteY20" fmla="*/ 140148 h 258533"/>
                <a:gd name="connsiteX21" fmla="*/ 60798 w 529556"/>
                <a:gd name="connsiteY21" fmla="*/ 123937 h 258533"/>
                <a:gd name="connsiteX22" fmla="*/ 237742 w 529556"/>
                <a:gd name="connsiteY22" fmla="*/ 224713 h 258533"/>
                <a:gd name="connsiteX23" fmla="*/ 237767 w 529556"/>
                <a:gd name="connsiteY23" fmla="*/ 231000 h 258533"/>
                <a:gd name="connsiteX24" fmla="*/ 253205 w 529556"/>
                <a:gd name="connsiteY24" fmla="*/ 230951 h 258533"/>
                <a:gd name="connsiteX25" fmla="*/ 253181 w 529556"/>
                <a:gd name="connsiteY25" fmla="*/ 224664 h 258533"/>
                <a:gd name="connsiteX26" fmla="*/ 189217 w 529556"/>
                <a:gd name="connsiteY26" fmla="*/ 67593 h 258533"/>
                <a:gd name="connsiteX27" fmla="*/ 196703 w 529556"/>
                <a:gd name="connsiteY27" fmla="*/ 73488 h 258533"/>
                <a:gd name="connsiteX28" fmla="*/ 200581 w 529556"/>
                <a:gd name="connsiteY28" fmla="*/ 68551 h 258533"/>
                <a:gd name="connsiteX29" fmla="*/ 193095 w 529556"/>
                <a:gd name="connsiteY29" fmla="*/ 62656 h 258533"/>
                <a:gd name="connsiteX30" fmla="*/ 78691 w 529556"/>
                <a:gd name="connsiteY30" fmla="*/ 81839 h 258533"/>
                <a:gd name="connsiteX31" fmla="*/ 129008 w 529556"/>
                <a:gd name="connsiteY31" fmla="*/ 102298 h 258533"/>
                <a:gd name="connsiteX32" fmla="*/ 131389 w 529556"/>
                <a:gd name="connsiteY32" fmla="*/ 96477 h 258533"/>
                <a:gd name="connsiteX33" fmla="*/ 81072 w 529556"/>
                <a:gd name="connsiteY33" fmla="*/ 75993 h 258533"/>
                <a:gd name="connsiteX34" fmla="*/ 54981 w 529556"/>
                <a:gd name="connsiteY34" fmla="*/ 16088 h 258533"/>
                <a:gd name="connsiteX35" fmla="*/ 78053 w 529556"/>
                <a:gd name="connsiteY35" fmla="*/ 3709 h 258533"/>
                <a:gd name="connsiteX36" fmla="*/ 72972 w 529556"/>
                <a:gd name="connsiteY36" fmla="*/ 0 h 258533"/>
                <a:gd name="connsiteX37" fmla="*/ 33823 w 529556"/>
                <a:gd name="connsiteY37" fmla="*/ 7319 h 258533"/>
                <a:gd name="connsiteX38" fmla="*/ 28202 w 529556"/>
                <a:gd name="connsiteY38" fmla="*/ 4961 h 258533"/>
                <a:gd name="connsiteX39" fmla="*/ 25772 w 529556"/>
                <a:gd name="connsiteY39" fmla="*/ 10782 h 258533"/>
                <a:gd name="connsiteX40" fmla="*/ 41530 w 529556"/>
                <a:gd name="connsiteY40" fmla="*/ 17316 h 258533"/>
                <a:gd name="connsiteX41" fmla="*/ 33946 w 529556"/>
                <a:gd name="connsiteY41" fmla="*/ 21811 h 258533"/>
                <a:gd name="connsiteX42" fmla="*/ 4222 w 529556"/>
                <a:gd name="connsiteY42" fmla="*/ 7958 h 258533"/>
                <a:gd name="connsiteX43" fmla="*/ 0 w 529556"/>
                <a:gd name="connsiteY43" fmla="*/ 12600 h 258533"/>
                <a:gd name="connsiteX44" fmla="*/ 32129 w 529556"/>
                <a:gd name="connsiteY44" fmla="*/ 28197 h 258533"/>
                <a:gd name="connsiteX45" fmla="*/ 34731 w 529556"/>
                <a:gd name="connsiteY45" fmla="*/ 28049 h 258533"/>
                <a:gd name="connsiteX46" fmla="*/ 47544 w 529556"/>
                <a:gd name="connsiteY46" fmla="*/ 19821 h 258533"/>
                <a:gd name="connsiteX47" fmla="*/ 121424 w 529556"/>
                <a:gd name="connsiteY47" fmla="*/ 48926 h 258533"/>
                <a:gd name="connsiteX48" fmla="*/ 156818 w 529556"/>
                <a:gd name="connsiteY48" fmla="*/ 67765 h 258533"/>
                <a:gd name="connsiteX49" fmla="*/ 160254 w 529556"/>
                <a:gd name="connsiteY49" fmla="*/ 62484 h 258533"/>
                <a:gd name="connsiteX50" fmla="*/ 122946 w 529556"/>
                <a:gd name="connsiteY50" fmla="*/ 42811 h 258533"/>
                <a:gd name="connsiteX51" fmla="*/ 54981 w 529556"/>
                <a:gd name="connsiteY51" fmla="*/ 16088 h 258533"/>
                <a:gd name="connsiteX52" fmla="*/ 301166 w 529556"/>
                <a:gd name="connsiteY52" fmla="*/ 142997 h 258533"/>
                <a:gd name="connsiteX53" fmla="*/ 299914 w 529556"/>
                <a:gd name="connsiteY53" fmla="*/ 145846 h 258533"/>
                <a:gd name="connsiteX54" fmla="*/ 301044 w 529556"/>
                <a:gd name="connsiteY54" fmla="*/ 142948 h 258533"/>
                <a:gd name="connsiteX55" fmla="*/ 299890 w 529556"/>
                <a:gd name="connsiteY55" fmla="*/ 142481 h 258533"/>
                <a:gd name="connsiteX56" fmla="*/ 297411 w 529556"/>
                <a:gd name="connsiteY56" fmla="*/ 148277 h 258533"/>
                <a:gd name="connsiteX57" fmla="*/ 298785 w 529556"/>
                <a:gd name="connsiteY57" fmla="*/ 148818 h 258533"/>
                <a:gd name="connsiteX58" fmla="*/ 301093 w 529556"/>
                <a:gd name="connsiteY58" fmla="*/ 149825 h 258533"/>
                <a:gd name="connsiteX59" fmla="*/ 338794 w 529556"/>
                <a:gd name="connsiteY59" fmla="*/ 166772 h 258533"/>
                <a:gd name="connsiteX60" fmla="*/ 341469 w 529556"/>
                <a:gd name="connsiteY60" fmla="*/ 161074 h 258533"/>
                <a:gd name="connsiteX61" fmla="*/ 303621 w 529556"/>
                <a:gd name="connsiteY61" fmla="*/ 144077 h 258533"/>
                <a:gd name="connsiteX62" fmla="*/ 529557 w 529556"/>
                <a:gd name="connsiteY62" fmla="*/ 253744 h 258533"/>
                <a:gd name="connsiteX63" fmla="*/ 525507 w 529556"/>
                <a:gd name="connsiteY63" fmla="*/ 258534 h 258533"/>
                <a:gd name="connsiteX64" fmla="*/ 426051 w 529556"/>
                <a:gd name="connsiteY64" fmla="*/ 206513 h 258533"/>
                <a:gd name="connsiteX65" fmla="*/ 374531 w 529556"/>
                <a:gd name="connsiteY65" fmla="*/ 184039 h 258533"/>
                <a:gd name="connsiteX66" fmla="*/ 352392 w 529556"/>
                <a:gd name="connsiteY66" fmla="*/ 173183 h 258533"/>
                <a:gd name="connsiteX67" fmla="*/ 355116 w 529556"/>
                <a:gd name="connsiteY67" fmla="*/ 167509 h 258533"/>
                <a:gd name="connsiteX68" fmla="*/ 377354 w 529556"/>
                <a:gd name="connsiteY68" fmla="*/ 178414 h 258533"/>
                <a:gd name="connsiteX69" fmla="*/ 428432 w 529556"/>
                <a:gd name="connsiteY69" fmla="*/ 200692 h 258533"/>
                <a:gd name="connsiteX70" fmla="*/ 529557 w 529556"/>
                <a:gd name="connsiteY70" fmla="*/ 253744 h 258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529556" h="258533">
                  <a:moveTo>
                    <a:pt x="201514" y="38611"/>
                  </a:moveTo>
                  <a:cubicBezTo>
                    <a:pt x="201931" y="39053"/>
                    <a:pt x="242136" y="83779"/>
                    <a:pt x="250898" y="93063"/>
                  </a:cubicBezTo>
                  <a:lnTo>
                    <a:pt x="255464" y="88741"/>
                  </a:lnTo>
                  <a:cubicBezTo>
                    <a:pt x="246775" y="79505"/>
                    <a:pt x="206595" y="34853"/>
                    <a:pt x="206202" y="34411"/>
                  </a:cubicBezTo>
                  <a:close/>
                  <a:moveTo>
                    <a:pt x="41726" y="65505"/>
                  </a:moveTo>
                  <a:lnTo>
                    <a:pt x="35492" y="64744"/>
                  </a:lnTo>
                  <a:cubicBezTo>
                    <a:pt x="34927" y="69312"/>
                    <a:pt x="33430" y="72112"/>
                    <a:pt x="31000" y="73070"/>
                  </a:cubicBezTo>
                  <a:cubicBezTo>
                    <a:pt x="25011" y="75428"/>
                    <a:pt x="12812" y="67986"/>
                    <a:pt x="6553" y="62730"/>
                  </a:cubicBezTo>
                  <a:lnTo>
                    <a:pt x="2504" y="67544"/>
                  </a:lnTo>
                  <a:cubicBezTo>
                    <a:pt x="4197" y="68969"/>
                    <a:pt x="17451" y="79800"/>
                    <a:pt x="28398" y="79800"/>
                  </a:cubicBezTo>
                  <a:cubicBezTo>
                    <a:pt x="30092" y="79800"/>
                    <a:pt x="31761" y="79530"/>
                    <a:pt x="33307" y="78940"/>
                  </a:cubicBezTo>
                  <a:cubicBezTo>
                    <a:pt x="38020" y="77074"/>
                    <a:pt x="40867" y="72555"/>
                    <a:pt x="41726" y="65505"/>
                  </a:cubicBezTo>
                  <a:close/>
                  <a:moveTo>
                    <a:pt x="60798" y="123937"/>
                  </a:moveTo>
                  <a:lnTo>
                    <a:pt x="56552" y="128579"/>
                  </a:lnTo>
                  <a:cubicBezTo>
                    <a:pt x="58761" y="130618"/>
                    <a:pt x="63203" y="135923"/>
                    <a:pt x="62810" y="139484"/>
                  </a:cubicBezTo>
                  <a:cubicBezTo>
                    <a:pt x="62737" y="140270"/>
                    <a:pt x="62369" y="141474"/>
                    <a:pt x="60307" y="142677"/>
                  </a:cubicBezTo>
                  <a:cubicBezTo>
                    <a:pt x="53189" y="146804"/>
                    <a:pt x="41285" y="136758"/>
                    <a:pt x="37284" y="132534"/>
                  </a:cubicBezTo>
                  <a:lnTo>
                    <a:pt x="32718" y="136856"/>
                  </a:lnTo>
                  <a:cubicBezTo>
                    <a:pt x="33332" y="137495"/>
                    <a:pt x="45212" y="149923"/>
                    <a:pt x="56576" y="149923"/>
                  </a:cubicBezTo>
                  <a:cubicBezTo>
                    <a:pt x="58932" y="149923"/>
                    <a:pt x="61264" y="149407"/>
                    <a:pt x="63449" y="148130"/>
                  </a:cubicBezTo>
                  <a:cubicBezTo>
                    <a:pt x="67646" y="145674"/>
                    <a:pt x="68824" y="142456"/>
                    <a:pt x="69069" y="140148"/>
                  </a:cubicBezTo>
                  <a:cubicBezTo>
                    <a:pt x="69879" y="132509"/>
                    <a:pt x="61730" y="124797"/>
                    <a:pt x="60798" y="123937"/>
                  </a:cubicBezTo>
                  <a:close/>
                  <a:moveTo>
                    <a:pt x="237742" y="224713"/>
                  </a:moveTo>
                  <a:lnTo>
                    <a:pt x="237767" y="231000"/>
                  </a:lnTo>
                  <a:lnTo>
                    <a:pt x="253205" y="230951"/>
                  </a:lnTo>
                  <a:lnTo>
                    <a:pt x="253181" y="224664"/>
                  </a:lnTo>
                  <a:close/>
                  <a:moveTo>
                    <a:pt x="189217" y="67593"/>
                  </a:moveTo>
                  <a:lnTo>
                    <a:pt x="196703" y="73488"/>
                  </a:lnTo>
                  <a:lnTo>
                    <a:pt x="200581" y="68551"/>
                  </a:lnTo>
                  <a:lnTo>
                    <a:pt x="193095" y="62656"/>
                  </a:lnTo>
                  <a:close/>
                  <a:moveTo>
                    <a:pt x="78691" y="81839"/>
                  </a:moveTo>
                  <a:lnTo>
                    <a:pt x="129008" y="102298"/>
                  </a:lnTo>
                  <a:lnTo>
                    <a:pt x="131389" y="96477"/>
                  </a:lnTo>
                  <a:lnTo>
                    <a:pt x="81072" y="75993"/>
                  </a:lnTo>
                  <a:close/>
                  <a:moveTo>
                    <a:pt x="54981" y="16088"/>
                  </a:moveTo>
                  <a:cubicBezTo>
                    <a:pt x="70272" y="13951"/>
                    <a:pt x="77955" y="3856"/>
                    <a:pt x="78053" y="3709"/>
                  </a:cubicBezTo>
                  <a:lnTo>
                    <a:pt x="72972" y="0"/>
                  </a:lnTo>
                  <a:cubicBezTo>
                    <a:pt x="72849" y="172"/>
                    <a:pt x="60331" y="16849"/>
                    <a:pt x="33823" y="7319"/>
                  </a:cubicBezTo>
                  <a:cubicBezTo>
                    <a:pt x="31859" y="6509"/>
                    <a:pt x="29969" y="5723"/>
                    <a:pt x="28202" y="4961"/>
                  </a:cubicBezTo>
                  <a:lnTo>
                    <a:pt x="25772" y="10782"/>
                  </a:lnTo>
                  <a:cubicBezTo>
                    <a:pt x="26680" y="11151"/>
                    <a:pt x="32792" y="13705"/>
                    <a:pt x="41530" y="17316"/>
                  </a:cubicBezTo>
                  <a:cubicBezTo>
                    <a:pt x="39517" y="19895"/>
                    <a:pt x="37038" y="21418"/>
                    <a:pt x="33946" y="21811"/>
                  </a:cubicBezTo>
                  <a:cubicBezTo>
                    <a:pt x="21550" y="23456"/>
                    <a:pt x="4418" y="8105"/>
                    <a:pt x="4222" y="7958"/>
                  </a:cubicBezTo>
                  <a:lnTo>
                    <a:pt x="0" y="12600"/>
                  </a:lnTo>
                  <a:cubicBezTo>
                    <a:pt x="736" y="13288"/>
                    <a:pt x="17353" y="28197"/>
                    <a:pt x="32129" y="28197"/>
                  </a:cubicBezTo>
                  <a:cubicBezTo>
                    <a:pt x="33013" y="28197"/>
                    <a:pt x="33872" y="28147"/>
                    <a:pt x="34731" y="28049"/>
                  </a:cubicBezTo>
                  <a:cubicBezTo>
                    <a:pt x="40082" y="27361"/>
                    <a:pt x="44377" y="24586"/>
                    <a:pt x="47544" y="19821"/>
                  </a:cubicBezTo>
                  <a:cubicBezTo>
                    <a:pt x="73438" y="30505"/>
                    <a:pt x="114011" y="47060"/>
                    <a:pt x="121424" y="48926"/>
                  </a:cubicBezTo>
                  <a:cubicBezTo>
                    <a:pt x="131487" y="51432"/>
                    <a:pt x="156572" y="67618"/>
                    <a:pt x="156818" y="67765"/>
                  </a:cubicBezTo>
                  <a:lnTo>
                    <a:pt x="160254" y="62484"/>
                  </a:lnTo>
                  <a:cubicBezTo>
                    <a:pt x="159174" y="61797"/>
                    <a:pt x="134015" y="45586"/>
                    <a:pt x="122946" y="42811"/>
                  </a:cubicBezTo>
                  <a:cubicBezTo>
                    <a:pt x="116785" y="41288"/>
                    <a:pt x="83600" y="27877"/>
                    <a:pt x="54981" y="16088"/>
                  </a:cubicBezTo>
                  <a:close/>
                  <a:moveTo>
                    <a:pt x="301166" y="142997"/>
                  </a:moveTo>
                  <a:lnTo>
                    <a:pt x="299914" y="145846"/>
                  </a:lnTo>
                  <a:lnTo>
                    <a:pt x="301044" y="142948"/>
                  </a:lnTo>
                  <a:lnTo>
                    <a:pt x="299890" y="142481"/>
                  </a:lnTo>
                  <a:lnTo>
                    <a:pt x="297411" y="148277"/>
                  </a:lnTo>
                  <a:lnTo>
                    <a:pt x="298785" y="148818"/>
                  </a:lnTo>
                  <a:lnTo>
                    <a:pt x="301093" y="149825"/>
                  </a:lnTo>
                  <a:cubicBezTo>
                    <a:pt x="309585" y="153558"/>
                    <a:pt x="327233" y="161344"/>
                    <a:pt x="338794" y="166772"/>
                  </a:cubicBezTo>
                  <a:lnTo>
                    <a:pt x="341469" y="161074"/>
                  </a:lnTo>
                  <a:cubicBezTo>
                    <a:pt x="329835" y="155621"/>
                    <a:pt x="312138" y="147835"/>
                    <a:pt x="303621" y="144077"/>
                  </a:cubicBezTo>
                  <a:close/>
                  <a:moveTo>
                    <a:pt x="529557" y="253744"/>
                  </a:moveTo>
                  <a:lnTo>
                    <a:pt x="525507" y="258534"/>
                  </a:lnTo>
                  <a:cubicBezTo>
                    <a:pt x="499342" y="236330"/>
                    <a:pt x="462083" y="221151"/>
                    <a:pt x="426051" y="206513"/>
                  </a:cubicBezTo>
                  <a:cubicBezTo>
                    <a:pt x="407593" y="198997"/>
                    <a:pt x="390166" y="191899"/>
                    <a:pt x="374531" y="184039"/>
                  </a:cubicBezTo>
                  <a:cubicBezTo>
                    <a:pt x="366824" y="180134"/>
                    <a:pt x="359362" y="176499"/>
                    <a:pt x="352392" y="173183"/>
                  </a:cubicBezTo>
                  <a:lnTo>
                    <a:pt x="355116" y="167509"/>
                  </a:lnTo>
                  <a:cubicBezTo>
                    <a:pt x="362111" y="170849"/>
                    <a:pt x="369598" y="174509"/>
                    <a:pt x="377354" y="178414"/>
                  </a:cubicBezTo>
                  <a:cubicBezTo>
                    <a:pt x="392768" y="186176"/>
                    <a:pt x="410097" y="193225"/>
                    <a:pt x="428432" y="200692"/>
                  </a:cubicBezTo>
                  <a:cubicBezTo>
                    <a:pt x="464905" y="215527"/>
                    <a:pt x="502656" y="230878"/>
                    <a:pt x="529557" y="253744"/>
                  </a:cubicBezTo>
                </a:path>
              </a:pathLst>
            </a:custGeom>
            <a:solidFill>
              <a:srgbClr val="100F0D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17" name="Forma libre: forma 216">
              <a:extLst>
                <a:ext uri="{FF2B5EF4-FFF2-40B4-BE49-F238E27FC236}">
                  <a16:creationId xmlns:a16="http://schemas.microsoft.com/office/drawing/2014/main" xmlns="" id="{9546BEF6-966A-4ADE-809C-018B4D683B6E}"/>
                </a:ext>
              </a:extLst>
            </p:cNvPr>
            <p:cNvSpPr/>
            <p:nvPr/>
          </p:nvSpPr>
          <p:spPr>
            <a:xfrm>
              <a:off x="6801748" y="12646349"/>
              <a:ext cx="129066" cy="208442"/>
            </a:xfrm>
            <a:custGeom>
              <a:avLst/>
              <a:gdLst>
                <a:gd name="connsiteX0" fmla="*/ 108176 w 129066"/>
                <a:gd name="connsiteY0" fmla="*/ 124123 h 208442"/>
                <a:gd name="connsiteX1" fmla="*/ 74378 w 129066"/>
                <a:gd name="connsiteY1" fmla="*/ 186239 h 208442"/>
                <a:gd name="connsiteX2" fmla="*/ 53515 w 129066"/>
                <a:gd name="connsiteY2" fmla="*/ 195424 h 208442"/>
                <a:gd name="connsiteX3" fmla="*/ 43451 w 129066"/>
                <a:gd name="connsiteY3" fmla="*/ 183340 h 208442"/>
                <a:gd name="connsiteX4" fmla="*/ 59111 w 129066"/>
                <a:gd name="connsiteY4" fmla="*/ 171035 h 208442"/>
                <a:gd name="connsiteX5" fmla="*/ 64584 w 129066"/>
                <a:gd name="connsiteY5" fmla="*/ 164747 h 208442"/>
                <a:gd name="connsiteX6" fmla="*/ 93351 w 129066"/>
                <a:gd name="connsiteY6" fmla="*/ 106389 h 208442"/>
                <a:gd name="connsiteX7" fmla="*/ 102285 w 129066"/>
                <a:gd name="connsiteY7" fmla="*/ 49922 h 208442"/>
                <a:gd name="connsiteX8" fmla="*/ 100886 w 129066"/>
                <a:gd name="connsiteY8" fmla="*/ 34179 h 208442"/>
                <a:gd name="connsiteX9" fmla="*/ 102408 w 129066"/>
                <a:gd name="connsiteY9" fmla="*/ 34400 h 208442"/>
                <a:gd name="connsiteX10" fmla="*/ 114901 w 129066"/>
                <a:gd name="connsiteY10" fmla="*/ 55080 h 208442"/>
                <a:gd name="connsiteX11" fmla="*/ 115024 w 129066"/>
                <a:gd name="connsiteY11" fmla="*/ 55842 h 208442"/>
                <a:gd name="connsiteX12" fmla="*/ 116472 w 129066"/>
                <a:gd name="connsiteY12" fmla="*/ 73059 h 208442"/>
                <a:gd name="connsiteX13" fmla="*/ 108176 w 129066"/>
                <a:gd name="connsiteY13" fmla="*/ 124123 h 208442"/>
                <a:gd name="connsiteX14" fmla="*/ 128597 w 129066"/>
                <a:gd name="connsiteY14" fmla="*/ 62498 h 208442"/>
                <a:gd name="connsiteX15" fmla="*/ 128548 w 129066"/>
                <a:gd name="connsiteY15" fmla="*/ 61491 h 208442"/>
                <a:gd name="connsiteX16" fmla="*/ 106041 w 129066"/>
                <a:gd name="connsiteY16" fmla="*/ 22389 h 208442"/>
                <a:gd name="connsiteX17" fmla="*/ 97622 w 129066"/>
                <a:gd name="connsiteY17" fmla="*/ 21431 h 208442"/>
                <a:gd name="connsiteX18" fmla="*/ 79213 w 129066"/>
                <a:gd name="connsiteY18" fmla="*/ 1021 h 208442"/>
                <a:gd name="connsiteX19" fmla="*/ 68585 w 129066"/>
                <a:gd name="connsiteY19" fmla="*/ 308 h 208442"/>
                <a:gd name="connsiteX20" fmla="*/ 70917 w 129066"/>
                <a:gd name="connsiteY20" fmla="*/ 12638 h 208442"/>
                <a:gd name="connsiteX21" fmla="*/ 72488 w 129066"/>
                <a:gd name="connsiteY21" fmla="*/ 12589 h 208442"/>
                <a:gd name="connsiteX22" fmla="*/ 75580 w 129066"/>
                <a:gd name="connsiteY22" fmla="*/ 13007 h 208442"/>
                <a:gd name="connsiteX23" fmla="*/ 85619 w 129066"/>
                <a:gd name="connsiteY23" fmla="*/ 24919 h 208442"/>
                <a:gd name="connsiteX24" fmla="*/ 73445 w 129066"/>
                <a:gd name="connsiteY24" fmla="*/ 33933 h 208442"/>
                <a:gd name="connsiteX25" fmla="*/ 72095 w 129066"/>
                <a:gd name="connsiteY25" fmla="*/ 39361 h 208442"/>
                <a:gd name="connsiteX26" fmla="*/ 74697 w 129066"/>
                <a:gd name="connsiteY26" fmla="*/ 40442 h 208442"/>
                <a:gd name="connsiteX27" fmla="*/ 82797 w 129066"/>
                <a:gd name="connsiteY27" fmla="*/ 44052 h 208442"/>
                <a:gd name="connsiteX28" fmla="*/ 88908 w 129066"/>
                <a:gd name="connsiteY28" fmla="*/ 39091 h 208442"/>
                <a:gd name="connsiteX29" fmla="*/ 89399 w 129066"/>
                <a:gd name="connsiteY29" fmla="*/ 43831 h 208442"/>
                <a:gd name="connsiteX30" fmla="*/ 89645 w 129066"/>
                <a:gd name="connsiteY30" fmla="*/ 51691 h 208442"/>
                <a:gd name="connsiteX31" fmla="*/ 81348 w 129066"/>
                <a:gd name="connsiteY31" fmla="*/ 102754 h 208442"/>
                <a:gd name="connsiteX32" fmla="*/ 50446 w 129066"/>
                <a:gd name="connsiteY32" fmla="*/ 161923 h 208442"/>
                <a:gd name="connsiteX33" fmla="*/ 40408 w 129066"/>
                <a:gd name="connsiteY33" fmla="*/ 170617 h 208442"/>
                <a:gd name="connsiteX34" fmla="*/ 39990 w 129066"/>
                <a:gd name="connsiteY34" fmla="*/ 167695 h 208442"/>
                <a:gd name="connsiteX35" fmla="*/ 39696 w 129066"/>
                <a:gd name="connsiteY35" fmla="*/ 150354 h 208442"/>
                <a:gd name="connsiteX36" fmla="*/ 28184 w 129066"/>
                <a:gd name="connsiteY36" fmla="*/ 137337 h 208442"/>
                <a:gd name="connsiteX37" fmla="*/ 27497 w 129066"/>
                <a:gd name="connsiteY37" fmla="*/ 168947 h 208442"/>
                <a:gd name="connsiteX38" fmla="*/ 28282 w 129066"/>
                <a:gd name="connsiteY38" fmla="*/ 174326 h 208442"/>
                <a:gd name="connsiteX39" fmla="*/ 26687 w 129066"/>
                <a:gd name="connsiteY39" fmla="*/ 174056 h 208442"/>
                <a:gd name="connsiteX40" fmla="*/ 13482 w 129066"/>
                <a:gd name="connsiteY40" fmla="*/ 120168 h 208442"/>
                <a:gd name="connsiteX41" fmla="*/ 12549 w 129066"/>
                <a:gd name="connsiteY41" fmla="*/ 119038 h 208442"/>
                <a:gd name="connsiteX42" fmla="*/ 1357 w 129066"/>
                <a:gd name="connsiteY42" fmla="*/ 115379 h 208442"/>
                <a:gd name="connsiteX43" fmla="*/ 23030 w 129066"/>
                <a:gd name="connsiteY43" fmla="*/ 186116 h 208442"/>
                <a:gd name="connsiteX44" fmla="*/ 29706 w 129066"/>
                <a:gd name="connsiteY44" fmla="*/ 187074 h 208442"/>
                <a:gd name="connsiteX45" fmla="*/ 31449 w 129066"/>
                <a:gd name="connsiteY45" fmla="*/ 186926 h 208442"/>
                <a:gd name="connsiteX46" fmla="*/ 49882 w 129066"/>
                <a:gd name="connsiteY46" fmla="*/ 207509 h 208442"/>
                <a:gd name="connsiteX47" fmla="*/ 56534 w 129066"/>
                <a:gd name="connsiteY47" fmla="*/ 208442 h 208442"/>
                <a:gd name="connsiteX48" fmla="*/ 83484 w 129066"/>
                <a:gd name="connsiteY48" fmla="*/ 194860 h 208442"/>
                <a:gd name="connsiteX49" fmla="*/ 91412 w 129066"/>
                <a:gd name="connsiteY49" fmla="*/ 186116 h 208442"/>
                <a:gd name="connsiteX50" fmla="*/ 120179 w 129066"/>
                <a:gd name="connsiteY50" fmla="*/ 127758 h 208442"/>
                <a:gd name="connsiteX51" fmla="*/ 128597 w 129066"/>
                <a:gd name="connsiteY51" fmla="*/ 62498 h 208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29066" h="208442">
                  <a:moveTo>
                    <a:pt x="108176" y="124123"/>
                  </a:moveTo>
                  <a:cubicBezTo>
                    <a:pt x="99438" y="152909"/>
                    <a:pt x="86429" y="174621"/>
                    <a:pt x="74378" y="186239"/>
                  </a:cubicBezTo>
                  <a:cubicBezTo>
                    <a:pt x="66597" y="193779"/>
                    <a:pt x="59160" y="197119"/>
                    <a:pt x="53515" y="195424"/>
                  </a:cubicBezTo>
                  <a:cubicBezTo>
                    <a:pt x="49391" y="194172"/>
                    <a:pt x="45930" y="189874"/>
                    <a:pt x="43451" y="183340"/>
                  </a:cubicBezTo>
                  <a:cubicBezTo>
                    <a:pt x="48704" y="180589"/>
                    <a:pt x="53981" y="176463"/>
                    <a:pt x="59111" y="171035"/>
                  </a:cubicBezTo>
                  <a:cubicBezTo>
                    <a:pt x="60927" y="169070"/>
                    <a:pt x="62743" y="167007"/>
                    <a:pt x="64584" y="164747"/>
                  </a:cubicBezTo>
                  <a:cubicBezTo>
                    <a:pt x="75826" y="150526"/>
                    <a:pt x="86061" y="130410"/>
                    <a:pt x="93351" y="106389"/>
                  </a:cubicBezTo>
                  <a:cubicBezTo>
                    <a:pt x="99585" y="85831"/>
                    <a:pt x="102457" y="66403"/>
                    <a:pt x="102285" y="49922"/>
                  </a:cubicBezTo>
                  <a:cubicBezTo>
                    <a:pt x="102187" y="44298"/>
                    <a:pt x="101672" y="39066"/>
                    <a:pt x="100886" y="34179"/>
                  </a:cubicBezTo>
                  <a:cubicBezTo>
                    <a:pt x="101402" y="34252"/>
                    <a:pt x="101942" y="34277"/>
                    <a:pt x="102408" y="34400"/>
                  </a:cubicBezTo>
                  <a:cubicBezTo>
                    <a:pt x="108299" y="36168"/>
                    <a:pt x="112717" y="43635"/>
                    <a:pt x="114901" y="55080"/>
                  </a:cubicBezTo>
                  <a:cubicBezTo>
                    <a:pt x="114975" y="55326"/>
                    <a:pt x="115024" y="55596"/>
                    <a:pt x="115024" y="55842"/>
                  </a:cubicBezTo>
                  <a:cubicBezTo>
                    <a:pt x="115981" y="60877"/>
                    <a:pt x="116472" y="66649"/>
                    <a:pt x="116472" y="73059"/>
                  </a:cubicBezTo>
                  <a:cubicBezTo>
                    <a:pt x="116472" y="87526"/>
                    <a:pt x="113969" y="105014"/>
                    <a:pt x="108176" y="124123"/>
                  </a:cubicBezTo>
                  <a:close/>
                  <a:moveTo>
                    <a:pt x="128597" y="62498"/>
                  </a:moveTo>
                  <a:cubicBezTo>
                    <a:pt x="128597" y="62130"/>
                    <a:pt x="128597" y="61810"/>
                    <a:pt x="128548" y="61491"/>
                  </a:cubicBezTo>
                  <a:cubicBezTo>
                    <a:pt x="126536" y="40810"/>
                    <a:pt x="118804" y="26221"/>
                    <a:pt x="106041" y="22389"/>
                  </a:cubicBezTo>
                  <a:cubicBezTo>
                    <a:pt x="103267" y="21554"/>
                    <a:pt x="100469" y="21259"/>
                    <a:pt x="97622" y="21431"/>
                  </a:cubicBezTo>
                  <a:cubicBezTo>
                    <a:pt x="93793" y="10870"/>
                    <a:pt x="87632" y="3526"/>
                    <a:pt x="79213" y="1021"/>
                  </a:cubicBezTo>
                  <a:cubicBezTo>
                    <a:pt x="75752" y="-60"/>
                    <a:pt x="72242" y="-257"/>
                    <a:pt x="68585" y="308"/>
                  </a:cubicBezTo>
                  <a:cubicBezTo>
                    <a:pt x="69542" y="4656"/>
                    <a:pt x="70352" y="8880"/>
                    <a:pt x="70917" y="12638"/>
                  </a:cubicBezTo>
                  <a:cubicBezTo>
                    <a:pt x="71481" y="12638"/>
                    <a:pt x="71997" y="12589"/>
                    <a:pt x="72488" y="12589"/>
                  </a:cubicBezTo>
                  <a:cubicBezTo>
                    <a:pt x="73568" y="12589"/>
                    <a:pt x="74550" y="12712"/>
                    <a:pt x="75580" y="13007"/>
                  </a:cubicBezTo>
                  <a:cubicBezTo>
                    <a:pt x="79753" y="14284"/>
                    <a:pt x="83189" y="18508"/>
                    <a:pt x="85619" y="24919"/>
                  </a:cubicBezTo>
                  <a:cubicBezTo>
                    <a:pt x="81594" y="27031"/>
                    <a:pt x="77519" y="30028"/>
                    <a:pt x="73445" y="33933"/>
                  </a:cubicBezTo>
                  <a:cubicBezTo>
                    <a:pt x="73592" y="35554"/>
                    <a:pt x="71899" y="39115"/>
                    <a:pt x="72095" y="39361"/>
                  </a:cubicBezTo>
                  <a:cubicBezTo>
                    <a:pt x="72463" y="39558"/>
                    <a:pt x="74181" y="40245"/>
                    <a:pt x="74697" y="40442"/>
                  </a:cubicBezTo>
                  <a:cubicBezTo>
                    <a:pt x="76513" y="41203"/>
                    <a:pt x="79139" y="42480"/>
                    <a:pt x="82797" y="44052"/>
                  </a:cubicBezTo>
                  <a:cubicBezTo>
                    <a:pt x="84736" y="42407"/>
                    <a:pt x="86822" y="40663"/>
                    <a:pt x="88908" y="39091"/>
                  </a:cubicBezTo>
                  <a:cubicBezTo>
                    <a:pt x="89105" y="40638"/>
                    <a:pt x="89276" y="42186"/>
                    <a:pt x="89399" y="43831"/>
                  </a:cubicBezTo>
                  <a:cubicBezTo>
                    <a:pt x="89571" y="46336"/>
                    <a:pt x="89645" y="48915"/>
                    <a:pt x="89645" y="51691"/>
                  </a:cubicBezTo>
                  <a:cubicBezTo>
                    <a:pt x="89645" y="66158"/>
                    <a:pt x="87117" y="83621"/>
                    <a:pt x="81348" y="102754"/>
                  </a:cubicBezTo>
                  <a:cubicBezTo>
                    <a:pt x="73298" y="129281"/>
                    <a:pt x="61614" y="149765"/>
                    <a:pt x="50446" y="161923"/>
                  </a:cubicBezTo>
                  <a:cubicBezTo>
                    <a:pt x="47010" y="165607"/>
                    <a:pt x="43623" y="168530"/>
                    <a:pt x="40408" y="170617"/>
                  </a:cubicBezTo>
                  <a:cubicBezTo>
                    <a:pt x="40260" y="169660"/>
                    <a:pt x="40113" y="168726"/>
                    <a:pt x="39990" y="167695"/>
                  </a:cubicBezTo>
                  <a:cubicBezTo>
                    <a:pt x="39450" y="162291"/>
                    <a:pt x="39303" y="156445"/>
                    <a:pt x="39696" y="150354"/>
                  </a:cubicBezTo>
                  <a:cubicBezTo>
                    <a:pt x="35425" y="145638"/>
                    <a:pt x="31596" y="141217"/>
                    <a:pt x="28184" y="137337"/>
                  </a:cubicBezTo>
                  <a:cubicBezTo>
                    <a:pt x="26736" y="148635"/>
                    <a:pt x="26564" y="159344"/>
                    <a:pt x="27497" y="168947"/>
                  </a:cubicBezTo>
                  <a:cubicBezTo>
                    <a:pt x="27693" y="170838"/>
                    <a:pt x="27988" y="172558"/>
                    <a:pt x="28282" y="174326"/>
                  </a:cubicBezTo>
                  <a:cubicBezTo>
                    <a:pt x="27742" y="174253"/>
                    <a:pt x="27202" y="174203"/>
                    <a:pt x="26687" y="174056"/>
                  </a:cubicBezTo>
                  <a:cubicBezTo>
                    <a:pt x="16255" y="170912"/>
                    <a:pt x="10291" y="149765"/>
                    <a:pt x="13482" y="120168"/>
                  </a:cubicBezTo>
                  <a:cubicBezTo>
                    <a:pt x="13187" y="119726"/>
                    <a:pt x="12868" y="119333"/>
                    <a:pt x="12549" y="119038"/>
                  </a:cubicBezTo>
                  <a:cubicBezTo>
                    <a:pt x="12549" y="119038"/>
                    <a:pt x="8965" y="117958"/>
                    <a:pt x="1357" y="115379"/>
                  </a:cubicBezTo>
                  <a:cubicBezTo>
                    <a:pt x="-3405" y="152221"/>
                    <a:pt x="4498" y="180467"/>
                    <a:pt x="23030" y="186116"/>
                  </a:cubicBezTo>
                  <a:cubicBezTo>
                    <a:pt x="25239" y="186754"/>
                    <a:pt x="27423" y="187074"/>
                    <a:pt x="29706" y="187074"/>
                  </a:cubicBezTo>
                  <a:cubicBezTo>
                    <a:pt x="30270" y="187074"/>
                    <a:pt x="30860" y="186975"/>
                    <a:pt x="31449" y="186926"/>
                  </a:cubicBezTo>
                  <a:cubicBezTo>
                    <a:pt x="35327" y="197807"/>
                    <a:pt x="41561" y="204979"/>
                    <a:pt x="49882" y="207509"/>
                  </a:cubicBezTo>
                  <a:cubicBezTo>
                    <a:pt x="52066" y="208123"/>
                    <a:pt x="54275" y="208442"/>
                    <a:pt x="56534" y="208442"/>
                  </a:cubicBezTo>
                  <a:cubicBezTo>
                    <a:pt x="65272" y="208442"/>
                    <a:pt x="74550" y="203603"/>
                    <a:pt x="83484" y="194860"/>
                  </a:cubicBezTo>
                  <a:cubicBezTo>
                    <a:pt x="86184" y="192354"/>
                    <a:pt x="88835" y="189382"/>
                    <a:pt x="91412" y="186116"/>
                  </a:cubicBezTo>
                  <a:cubicBezTo>
                    <a:pt x="102653" y="171919"/>
                    <a:pt x="112889" y="151779"/>
                    <a:pt x="120179" y="127758"/>
                  </a:cubicBezTo>
                  <a:cubicBezTo>
                    <a:pt x="127591" y="103442"/>
                    <a:pt x="130242" y="80673"/>
                    <a:pt x="128597" y="62498"/>
                  </a:cubicBezTo>
                </a:path>
              </a:pathLst>
            </a:custGeom>
            <a:solidFill>
              <a:srgbClr val="A52721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18" name="Forma libre: forma 217">
              <a:extLst>
                <a:ext uri="{FF2B5EF4-FFF2-40B4-BE49-F238E27FC236}">
                  <a16:creationId xmlns:a16="http://schemas.microsoft.com/office/drawing/2014/main" xmlns="" id="{1F9D27E0-1716-44AA-8A32-23BD4538DE77}"/>
                </a:ext>
              </a:extLst>
            </p:cNvPr>
            <p:cNvSpPr/>
            <p:nvPr/>
          </p:nvSpPr>
          <p:spPr>
            <a:xfrm>
              <a:off x="5165361" y="11616143"/>
              <a:ext cx="2341764" cy="560531"/>
            </a:xfrm>
            <a:custGeom>
              <a:avLst/>
              <a:gdLst>
                <a:gd name="connsiteX0" fmla="*/ 411282 w 2341764"/>
                <a:gd name="connsiteY0" fmla="*/ 213036 h 560531"/>
                <a:gd name="connsiteX1" fmla="*/ 306794 w 2341764"/>
                <a:gd name="connsiteY1" fmla="*/ 174155 h 560531"/>
                <a:gd name="connsiteX2" fmla="*/ 304094 w 2341764"/>
                <a:gd name="connsiteY2" fmla="*/ 119359 h 560531"/>
                <a:gd name="connsiteX3" fmla="*/ 119271 w 2341764"/>
                <a:gd name="connsiteY3" fmla="*/ 4018 h 560531"/>
                <a:gd name="connsiteX4" fmla="*/ 4008 w 2341764"/>
                <a:gd name="connsiteY4" fmla="*/ 188941 h 560531"/>
                <a:gd name="connsiteX5" fmla="*/ 188831 w 2341764"/>
                <a:gd name="connsiteY5" fmla="*/ 304282 h 560531"/>
                <a:gd name="connsiteX6" fmla="*/ 299848 w 2341764"/>
                <a:gd name="connsiteY6" fmla="*/ 203777 h 560531"/>
                <a:gd name="connsiteX7" fmla="*/ 2341765 w 2341764"/>
                <a:gd name="connsiteY7" fmla="*/ 394644 h 560531"/>
                <a:gd name="connsiteX8" fmla="*/ 2175989 w 2341764"/>
                <a:gd name="connsiteY8" fmla="*/ 560532 h 560531"/>
                <a:gd name="connsiteX9" fmla="*/ 2041458 w 2341764"/>
                <a:gd name="connsiteY9" fmla="*/ 491489 h 560531"/>
                <a:gd name="connsiteX10" fmla="*/ 1894704 w 2341764"/>
                <a:gd name="connsiteY10" fmla="*/ 538647 h 560531"/>
                <a:gd name="connsiteX11" fmla="*/ 2021527 w 2341764"/>
                <a:gd name="connsiteY11" fmla="*/ 454819 h 560531"/>
                <a:gd name="connsiteX12" fmla="*/ 2010212 w 2341764"/>
                <a:gd name="connsiteY12" fmla="*/ 394644 h 560531"/>
                <a:gd name="connsiteX13" fmla="*/ 2175989 w 2341764"/>
                <a:gd name="connsiteY13" fmla="*/ 228756 h 560531"/>
                <a:gd name="connsiteX14" fmla="*/ 2341765 w 2341764"/>
                <a:gd name="connsiteY14" fmla="*/ 394644 h 56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41764" h="560531">
                  <a:moveTo>
                    <a:pt x="411282" y="213036"/>
                  </a:moveTo>
                  <a:lnTo>
                    <a:pt x="306794" y="174155"/>
                  </a:lnTo>
                  <a:cubicBezTo>
                    <a:pt x="309126" y="156348"/>
                    <a:pt x="308390" y="137878"/>
                    <a:pt x="304094" y="119359"/>
                  </a:cubicBezTo>
                  <a:cubicBezTo>
                    <a:pt x="284876" y="36439"/>
                    <a:pt x="202135" y="-15213"/>
                    <a:pt x="119271" y="4018"/>
                  </a:cubicBezTo>
                  <a:cubicBezTo>
                    <a:pt x="36407" y="23225"/>
                    <a:pt x="-15186" y="106022"/>
                    <a:pt x="4008" y="188941"/>
                  </a:cubicBezTo>
                  <a:cubicBezTo>
                    <a:pt x="23227" y="271861"/>
                    <a:pt x="105968" y="323514"/>
                    <a:pt x="188831" y="304282"/>
                  </a:cubicBezTo>
                  <a:cubicBezTo>
                    <a:pt x="242634" y="291805"/>
                    <a:pt x="283256" y="252506"/>
                    <a:pt x="299848" y="203777"/>
                  </a:cubicBezTo>
                  <a:close/>
                  <a:moveTo>
                    <a:pt x="2341765" y="394644"/>
                  </a:moveTo>
                  <a:cubicBezTo>
                    <a:pt x="2341765" y="486258"/>
                    <a:pt x="2267566" y="560532"/>
                    <a:pt x="2175989" y="560532"/>
                  </a:cubicBezTo>
                  <a:cubicBezTo>
                    <a:pt x="2120591" y="560532"/>
                    <a:pt x="2071550" y="533293"/>
                    <a:pt x="2041458" y="491489"/>
                  </a:cubicBezTo>
                  <a:lnTo>
                    <a:pt x="1894704" y="538647"/>
                  </a:lnTo>
                  <a:lnTo>
                    <a:pt x="2021527" y="454819"/>
                  </a:lnTo>
                  <a:cubicBezTo>
                    <a:pt x="2014262" y="436152"/>
                    <a:pt x="2010212" y="415889"/>
                    <a:pt x="2010212" y="394644"/>
                  </a:cubicBezTo>
                  <a:cubicBezTo>
                    <a:pt x="2010212" y="303029"/>
                    <a:pt x="2084436" y="228756"/>
                    <a:pt x="2175989" y="228756"/>
                  </a:cubicBezTo>
                  <a:cubicBezTo>
                    <a:pt x="2267566" y="228756"/>
                    <a:pt x="2341765" y="303029"/>
                    <a:pt x="2341765" y="394644"/>
                  </a:cubicBezTo>
                </a:path>
              </a:pathLst>
            </a:custGeom>
            <a:solidFill>
              <a:srgbClr val="E0781F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</p:grpSp>
      <p:grpSp>
        <p:nvGrpSpPr>
          <p:cNvPr id="25" name="Group 25"/>
          <p:cNvGrpSpPr>
            <a:grpSpLocks noChangeAspect="1"/>
          </p:cNvGrpSpPr>
          <p:nvPr/>
        </p:nvGrpSpPr>
        <p:grpSpPr>
          <a:xfrm>
            <a:off x="5991741" y="13807162"/>
            <a:ext cx="855857" cy="838096"/>
            <a:chOff x="-72390" y="7620"/>
            <a:chExt cx="6487160" cy="6352540"/>
          </a:xfrm>
          <a:solidFill>
            <a:srgbClr val="AE1275"/>
          </a:solidFill>
        </p:grpSpPr>
        <p:sp>
          <p:nvSpPr>
            <p:cNvPr id="26" name="Freeform 26"/>
            <p:cNvSpPr/>
            <p:nvPr/>
          </p:nvSpPr>
          <p:spPr>
            <a:xfrm>
              <a:off x="-72390" y="7620"/>
              <a:ext cx="6487160" cy="6352540"/>
            </a:xfrm>
            <a:custGeom>
              <a:avLst/>
              <a:gdLst/>
              <a:ahLst/>
              <a:cxnLst/>
              <a:rect l="l" t="t" r="r" b="b"/>
              <a:pathLst>
                <a:path w="6487160" h="6352540">
                  <a:moveTo>
                    <a:pt x="6322060" y="3176270"/>
                  </a:moveTo>
                  <a:cubicBezTo>
                    <a:pt x="6322060" y="2844800"/>
                    <a:pt x="6487160" y="2493010"/>
                    <a:pt x="6385560" y="2194560"/>
                  </a:cubicBezTo>
                  <a:cubicBezTo>
                    <a:pt x="6281420" y="1884680"/>
                    <a:pt x="5928360" y="1694180"/>
                    <a:pt x="5734050" y="1436370"/>
                  </a:cubicBezTo>
                  <a:cubicBezTo>
                    <a:pt x="5537200" y="1176020"/>
                    <a:pt x="5455920" y="796290"/>
                    <a:pt x="5185410" y="607060"/>
                  </a:cubicBezTo>
                  <a:cubicBezTo>
                    <a:pt x="4917440" y="420370"/>
                    <a:pt x="4517390" y="462280"/>
                    <a:pt x="4196080" y="360680"/>
                  </a:cubicBezTo>
                  <a:cubicBezTo>
                    <a:pt x="3884930" y="264160"/>
                    <a:pt x="3589020" y="0"/>
                    <a:pt x="3244850" y="0"/>
                  </a:cubicBezTo>
                  <a:cubicBezTo>
                    <a:pt x="2900680" y="0"/>
                    <a:pt x="2603500" y="262890"/>
                    <a:pt x="2293620" y="360680"/>
                  </a:cubicBezTo>
                  <a:cubicBezTo>
                    <a:pt x="1972310" y="461010"/>
                    <a:pt x="1570990" y="419100"/>
                    <a:pt x="1303020" y="607060"/>
                  </a:cubicBezTo>
                  <a:cubicBezTo>
                    <a:pt x="1032510" y="796290"/>
                    <a:pt x="951230" y="1176020"/>
                    <a:pt x="754380" y="1436370"/>
                  </a:cubicBezTo>
                  <a:cubicBezTo>
                    <a:pt x="558800" y="1694180"/>
                    <a:pt x="207010" y="1884680"/>
                    <a:pt x="101600" y="2194560"/>
                  </a:cubicBezTo>
                  <a:cubicBezTo>
                    <a:pt x="1270" y="2493010"/>
                    <a:pt x="165100" y="2844800"/>
                    <a:pt x="165100" y="3176270"/>
                  </a:cubicBezTo>
                  <a:cubicBezTo>
                    <a:pt x="165100" y="3507740"/>
                    <a:pt x="0" y="3859530"/>
                    <a:pt x="101600" y="4157980"/>
                  </a:cubicBezTo>
                  <a:cubicBezTo>
                    <a:pt x="205740" y="4467860"/>
                    <a:pt x="558800" y="4658360"/>
                    <a:pt x="753110" y="4916170"/>
                  </a:cubicBezTo>
                  <a:cubicBezTo>
                    <a:pt x="949960" y="5176520"/>
                    <a:pt x="1031240" y="5556250"/>
                    <a:pt x="1301750" y="5745480"/>
                  </a:cubicBezTo>
                  <a:cubicBezTo>
                    <a:pt x="1569720" y="5933440"/>
                    <a:pt x="1969770" y="5891530"/>
                    <a:pt x="2292350" y="5991860"/>
                  </a:cubicBezTo>
                  <a:cubicBezTo>
                    <a:pt x="2603500" y="6088380"/>
                    <a:pt x="2899410" y="6352540"/>
                    <a:pt x="3243580" y="6352540"/>
                  </a:cubicBezTo>
                  <a:cubicBezTo>
                    <a:pt x="3587750" y="6352540"/>
                    <a:pt x="3884930" y="6089650"/>
                    <a:pt x="4194810" y="5991860"/>
                  </a:cubicBezTo>
                  <a:cubicBezTo>
                    <a:pt x="4516120" y="5891530"/>
                    <a:pt x="4917440" y="5933440"/>
                    <a:pt x="5185410" y="5745480"/>
                  </a:cubicBezTo>
                  <a:cubicBezTo>
                    <a:pt x="5455920" y="5556250"/>
                    <a:pt x="5537200" y="5176520"/>
                    <a:pt x="5734050" y="4916170"/>
                  </a:cubicBezTo>
                  <a:cubicBezTo>
                    <a:pt x="5929630" y="4658360"/>
                    <a:pt x="6281420" y="4467860"/>
                    <a:pt x="6385560" y="4157980"/>
                  </a:cubicBezTo>
                  <a:cubicBezTo>
                    <a:pt x="6487160" y="3858260"/>
                    <a:pt x="6322060" y="3506470"/>
                    <a:pt x="6322060" y="317627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60" name="TextBox 60"/>
          <p:cNvSpPr txBox="1"/>
          <p:nvPr/>
        </p:nvSpPr>
        <p:spPr>
          <a:xfrm>
            <a:off x="6204822" y="13959370"/>
            <a:ext cx="572267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25"/>
              </a:lnSpc>
            </a:pPr>
            <a:r>
              <a:rPr lang="en-US" sz="4500" spc="-225" dirty="0">
                <a:solidFill>
                  <a:srgbClr val="FFFFFF"/>
                </a:solidFill>
                <a:latin typeface="Rubik Black Italics"/>
              </a:rPr>
              <a:t>7</a:t>
            </a:r>
          </a:p>
        </p:txBody>
      </p:sp>
      <p:sp>
        <p:nvSpPr>
          <p:cNvPr id="300" name="CuadroTexto 299">
            <a:extLst>
              <a:ext uri="{FF2B5EF4-FFF2-40B4-BE49-F238E27FC236}">
                <a16:creationId xmlns:a16="http://schemas.microsoft.com/office/drawing/2014/main" xmlns="" id="{3F5948AD-62F2-4DBB-B716-8DAEF4A1FF5E}"/>
              </a:ext>
            </a:extLst>
          </p:cNvPr>
          <p:cNvSpPr txBox="1"/>
          <p:nvPr/>
        </p:nvSpPr>
        <p:spPr>
          <a:xfrm>
            <a:off x="3805526" y="13396220"/>
            <a:ext cx="15446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s-MX" sz="1800" b="0" i="0" dirty="0">
                <a:solidFill>
                  <a:srgbClr val="69127B"/>
                </a:solidFill>
                <a:effectLst/>
                <a:latin typeface="Poppins Bold" panose="020B0604020202020204" charset="0"/>
                <a:cs typeface="Poppins Bold" panose="020B0604020202020204" charset="0"/>
              </a:rPr>
              <a:t>Resultados</a:t>
            </a:r>
          </a:p>
        </p:txBody>
      </p:sp>
      <p:sp>
        <p:nvSpPr>
          <p:cNvPr id="301" name="CuadroTexto 300">
            <a:extLst>
              <a:ext uri="{FF2B5EF4-FFF2-40B4-BE49-F238E27FC236}">
                <a16:creationId xmlns:a16="http://schemas.microsoft.com/office/drawing/2014/main" xmlns="" id="{9F8C96B7-6103-4CCC-B125-37BF0DC1AEBA}"/>
              </a:ext>
            </a:extLst>
          </p:cNvPr>
          <p:cNvSpPr txBox="1"/>
          <p:nvPr/>
        </p:nvSpPr>
        <p:spPr>
          <a:xfrm>
            <a:off x="1624082" y="15277405"/>
            <a:ext cx="19257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s-MX" dirty="0">
                <a:solidFill>
                  <a:srgbClr val="69127B"/>
                </a:solidFill>
                <a:latin typeface="Poppins Bold" panose="020B0604020202020204" charset="0"/>
                <a:cs typeface="Poppins Bold" panose="020B0604020202020204" charset="0"/>
              </a:rPr>
              <a:t>Conclusiones</a:t>
            </a:r>
            <a:endParaRPr lang="es-MX" sz="1800" b="0" i="0" dirty="0">
              <a:solidFill>
                <a:srgbClr val="69127B"/>
              </a:solidFill>
              <a:effectLst/>
              <a:latin typeface="Poppins Bold" panose="020B0604020202020204" charset="0"/>
              <a:cs typeface="Poppins Bold" panose="020B0604020202020204" charset="0"/>
            </a:endParaRPr>
          </a:p>
        </p:txBody>
      </p:sp>
      <p:grpSp>
        <p:nvGrpSpPr>
          <p:cNvPr id="302" name="Group 25">
            <a:extLst>
              <a:ext uri="{FF2B5EF4-FFF2-40B4-BE49-F238E27FC236}">
                <a16:creationId xmlns:a16="http://schemas.microsoft.com/office/drawing/2014/main" xmlns="" id="{00AD6B89-0A44-4A6A-8DD9-B523E9171C64}"/>
              </a:ext>
            </a:extLst>
          </p:cNvPr>
          <p:cNvGrpSpPr>
            <a:grpSpLocks noChangeAspect="1"/>
          </p:cNvGrpSpPr>
          <p:nvPr/>
        </p:nvGrpSpPr>
        <p:grpSpPr>
          <a:xfrm>
            <a:off x="611104" y="15461440"/>
            <a:ext cx="855857" cy="838096"/>
            <a:chOff x="-72390" y="7620"/>
            <a:chExt cx="6487160" cy="6352540"/>
          </a:xfrm>
          <a:solidFill>
            <a:srgbClr val="AE1275"/>
          </a:solidFill>
        </p:grpSpPr>
        <p:sp>
          <p:nvSpPr>
            <p:cNvPr id="303" name="Freeform 26">
              <a:extLst>
                <a:ext uri="{FF2B5EF4-FFF2-40B4-BE49-F238E27FC236}">
                  <a16:creationId xmlns:a16="http://schemas.microsoft.com/office/drawing/2014/main" xmlns="" id="{E2034AB5-7431-4C6A-9ED0-0F9C35DC5BCA}"/>
                </a:ext>
              </a:extLst>
            </p:cNvPr>
            <p:cNvSpPr/>
            <p:nvPr/>
          </p:nvSpPr>
          <p:spPr>
            <a:xfrm>
              <a:off x="-72390" y="7620"/>
              <a:ext cx="6487160" cy="6352540"/>
            </a:xfrm>
            <a:custGeom>
              <a:avLst/>
              <a:gdLst/>
              <a:ahLst/>
              <a:cxnLst/>
              <a:rect l="l" t="t" r="r" b="b"/>
              <a:pathLst>
                <a:path w="6487160" h="6352540">
                  <a:moveTo>
                    <a:pt x="6322060" y="3176270"/>
                  </a:moveTo>
                  <a:cubicBezTo>
                    <a:pt x="6322060" y="2844800"/>
                    <a:pt x="6487160" y="2493010"/>
                    <a:pt x="6385560" y="2194560"/>
                  </a:cubicBezTo>
                  <a:cubicBezTo>
                    <a:pt x="6281420" y="1884680"/>
                    <a:pt x="5928360" y="1694180"/>
                    <a:pt x="5734050" y="1436370"/>
                  </a:cubicBezTo>
                  <a:cubicBezTo>
                    <a:pt x="5537200" y="1176020"/>
                    <a:pt x="5455920" y="796290"/>
                    <a:pt x="5185410" y="607060"/>
                  </a:cubicBezTo>
                  <a:cubicBezTo>
                    <a:pt x="4917440" y="420370"/>
                    <a:pt x="4517390" y="462280"/>
                    <a:pt x="4196080" y="360680"/>
                  </a:cubicBezTo>
                  <a:cubicBezTo>
                    <a:pt x="3884930" y="264160"/>
                    <a:pt x="3589020" y="0"/>
                    <a:pt x="3244850" y="0"/>
                  </a:cubicBezTo>
                  <a:cubicBezTo>
                    <a:pt x="2900680" y="0"/>
                    <a:pt x="2603500" y="262890"/>
                    <a:pt x="2293620" y="360680"/>
                  </a:cubicBezTo>
                  <a:cubicBezTo>
                    <a:pt x="1972310" y="461010"/>
                    <a:pt x="1570990" y="419100"/>
                    <a:pt x="1303020" y="607060"/>
                  </a:cubicBezTo>
                  <a:cubicBezTo>
                    <a:pt x="1032510" y="796290"/>
                    <a:pt x="951230" y="1176020"/>
                    <a:pt x="754380" y="1436370"/>
                  </a:cubicBezTo>
                  <a:cubicBezTo>
                    <a:pt x="558800" y="1694180"/>
                    <a:pt x="207010" y="1884680"/>
                    <a:pt x="101600" y="2194560"/>
                  </a:cubicBezTo>
                  <a:cubicBezTo>
                    <a:pt x="1270" y="2493010"/>
                    <a:pt x="165100" y="2844800"/>
                    <a:pt x="165100" y="3176270"/>
                  </a:cubicBezTo>
                  <a:cubicBezTo>
                    <a:pt x="165100" y="3507740"/>
                    <a:pt x="0" y="3859530"/>
                    <a:pt x="101600" y="4157980"/>
                  </a:cubicBezTo>
                  <a:cubicBezTo>
                    <a:pt x="205740" y="4467860"/>
                    <a:pt x="558800" y="4658360"/>
                    <a:pt x="753110" y="4916170"/>
                  </a:cubicBezTo>
                  <a:cubicBezTo>
                    <a:pt x="949960" y="5176520"/>
                    <a:pt x="1031240" y="5556250"/>
                    <a:pt x="1301750" y="5745480"/>
                  </a:cubicBezTo>
                  <a:cubicBezTo>
                    <a:pt x="1569720" y="5933440"/>
                    <a:pt x="1969770" y="5891530"/>
                    <a:pt x="2292350" y="5991860"/>
                  </a:cubicBezTo>
                  <a:cubicBezTo>
                    <a:pt x="2603500" y="6088380"/>
                    <a:pt x="2899410" y="6352540"/>
                    <a:pt x="3243580" y="6352540"/>
                  </a:cubicBezTo>
                  <a:cubicBezTo>
                    <a:pt x="3587750" y="6352540"/>
                    <a:pt x="3884930" y="6089650"/>
                    <a:pt x="4194810" y="5991860"/>
                  </a:cubicBezTo>
                  <a:cubicBezTo>
                    <a:pt x="4516120" y="5891530"/>
                    <a:pt x="4917440" y="5933440"/>
                    <a:pt x="5185410" y="5745480"/>
                  </a:cubicBezTo>
                  <a:cubicBezTo>
                    <a:pt x="5455920" y="5556250"/>
                    <a:pt x="5537200" y="5176520"/>
                    <a:pt x="5734050" y="4916170"/>
                  </a:cubicBezTo>
                  <a:cubicBezTo>
                    <a:pt x="5929630" y="4658360"/>
                    <a:pt x="6281420" y="4467860"/>
                    <a:pt x="6385560" y="4157980"/>
                  </a:cubicBezTo>
                  <a:cubicBezTo>
                    <a:pt x="6487160" y="3858260"/>
                    <a:pt x="6322060" y="3506470"/>
                    <a:pt x="6322060" y="317627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304" name="TextBox 60">
            <a:extLst>
              <a:ext uri="{FF2B5EF4-FFF2-40B4-BE49-F238E27FC236}">
                <a16:creationId xmlns:a16="http://schemas.microsoft.com/office/drawing/2014/main" xmlns="" id="{D48D7DD3-3A12-4147-BD1B-DB90DE031C9E}"/>
              </a:ext>
            </a:extLst>
          </p:cNvPr>
          <p:cNvSpPr txBox="1"/>
          <p:nvPr/>
        </p:nvSpPr>
        <p:spPr>
          <a:xfrm>
            <a:off x="824185" y="15613648"/>
            <a:ext cx="572267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25"/>
              </a:lnSpc>
            </a:pPr>
            <a:r>
              <a:rPr lang="en-US" sz="4500" spc="-225" dirty="0">
                <a:solidFill>
                  <a:srgbClr val="FFFFFF"/>
                </a:solidFill>
                <a:latin typeface="Rubik Black Italics"/>
              </a:rPr>
              <a:t>8</a:t>
            </a:r>
          </a:p>
        </p:txBody>
      </p:sp>
      <p:sp>
        <p:nvSpPr>
          <p:cNvPr id="305" name="TextBox 30">
            <a:extLst>
              <a:ext uri="{FF2B5EF4-FFF2-40B4-BE49-F238E27FC236}">
                <a16:creationId xmlns:a16="http://schemas.microsoft.com/office/drawing/2014/main" xmlns="" id="{E616EA70-8E52-4C32-B2A6-602516FAA7A7}"/>
              </a:ext>
            </a:extLst>
          </p:cNvPr>
          <p:cNvSpPr txBox="1"/>
          <p:nvPr/>
        </p:nvSpPr>
        <p:spPr>
          <a:xfrm>
            <a:off x="4673101" y="5693874"/>
            <a:ext cx="1379329" cy="1538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49"/>
              </a:lnSpc>
              <a:spcBef>
                <a:spcPct val="0"/>
              </a:spcBef>
            </a:pPr>
            <a:r>
              <a:rPr lang="en-US" spc="-49" dirty="0" err="1">
                <a:solidFill>
                  <a:srgbClr val="000000"/>
                </a:solidFill>
                <a:latin typeface="Roboto"/>
              </a:rPr>
              <a:t>Insertar</a:t>
            </a:r>
            <a:r>
              <a:rPr lang="en-US" spc="-4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pc="-49" dirty="0" err="1">
                <a:solidFill>
                  <a:srgbClr val="000000"/>
                </a:solidFill>
                <a:latin typeface="Roboto"/>
              </a:rPr>
              <a:t>texto</a:t>
            </a:r>
            <a:endParaRPr lang="en-US" spc="-49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306" name="TextBox 30">
            <a:extLst>
              <a:ext uri="{FF2B5EF4-FFF2-40B4-BE49-F238E27FC236}">
                <a16:creationId xmlns:a16="http://schemas.microsoft.com/office/drawing/2014/main" xmlns="" id="{63D1D950-8D8E-48B3-A08E-35DE9CC4AA7D}"/>
              </a:ext>
            </a:extLst>
          </p:cNvPr>
          <p:cNvSpPr txBox="1"/>
          <p:nvPr/>
        </p:nvSpPr>
        <p:spPr>
          <a:xfrm>
            <a:off x="1581658" y="7913471"/>
            <a:ext cx="1379329" cy="1538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49"/>
              </a:lnSpc>
              <a:spcBef>
                <a:spcPct val="0"/>
              </a:spcBef>
            </a:pPr>
            <a:r>
              <a:rPr lang="en-US" spc="-49" dirty="0" err="1">
                <a:solidFill>
                  <a:srgbClr val="000000"/>
                </a:solidFill>
                <a:latin typeface="Roboto"/>
              </a:rPr>
              <a:t>Insertar</a:t>
            </a:r>
            <a:r>
              <a:rPr lang="en-US" spc="-4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pc="-49" dirty="0" err="1">
                <a:solidFill>
                  <a:srgbClr val="000000"/>
                </a:solidFill>
                <a:latin typeface="Roboto"/>
              </a:rPr>
              <a:t>texto</a:t>
            </a:r>
            <a:endParaRPr lang="en-US" spc="-49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307" name="TextBox 30">
            <a:extLst>
              <a:ext uri="{FF2B5EF4-FFF2-40B4-BE49-F238E27FC236}">
                <a16:creationId xmlns:a16="http://schemas.microsoft.com/office/drawing/2014/main" xmlns="" id="{741911CF-FFE2-4E4A-BE4A-3ABD5481F1AA}"/>
              </a:ext>
            </a:extLst>
          </p:cNvPr>
          <p:cNvSpPr txBox="1"/>
          <p:nvPr/>
        </p:nvSpPr>
        <p:spPr>
          <a:xfrm>
            <a:off x="4371813" y="9306131"/>
            <a:ext cx="1379329" cy="1538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49"/>
              </a:lnSpc>
              <a:spcBef>
                <a:spcPct val="0"/>
              </a:spcBef>
            </a:pPr>
            <a:r>
              <a:rPr lang="en-US" spc="-49" dirty="0" err="1">
                <a:solidFill>
                  <a:srgbClr val="000000"/>
                </a:solidFill>
                <a:latin typeface="Roboto"/>
              </a:rPr>
              <a:t>Insertar</a:t>
            </a:r>
            <a:r>
              <a:rPr lang="en-US" spc="-4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pc="-49" dirty="0" err="1">
                <a:solidFill>
                  <a:srgbClr val="000000"/>
                </a:solidFill>
                <a:latin typeface="Roboto"/>
              </a:rPr>
              <a:t>texto</a:t>
            </a:r>
            <a:endParaRPr lang="en-US" spc="-49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308" name="TextBox 30">
            <a:extLst>
              <a:ext uri="{FF2B5EF4-FFF2-40B4-BE49-F238E27FC236}">
                <a16:creationId xmlns:a16="http://schemas.microsoft.com/office/drawing/2014/main" xmlns="" id="{DAA1F89A-01CE-4024-B302-CC470EAF1191}"/>
              </a:ext>
            </a:extLst>
          </p:cNvPr>
          <p:cNvSpPr txBox="1"/>
          <p:nvPr/>
        </p:nvSpPr>
        <p:spPr>
          <a:xfrm>
            <a:off x="1608838" y="11069931"/>
            <a:ext cx="1379329" cy="1538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49"/>
              </a:lnSpc>
              <a:spcBef>
                <a:spcPct val="0"/>
              </a:spcBef>
            </a:pPr>
            <a:r>
              <a:rPr lang="en-US" spc="-49" dirty="0" err="1">
                <a:solidFill>
                  <a:srgbClr val="000000"/>
                </a:solidFill>
                <a:latin typeface="Roboto"/>
              </a:rPr>
              <a:t>Insertar</a:t>
            </a:r>
            <a:r>
              <a:rPr lang="en-US" spc="-4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pc="-49" dirty="0" err="1">
                <a:solidFill>
                  <a:srgbClr val="000000"/>
                </a:solidFill>
                <a:latin typeface="Roboto"/>
              </a:rPr>
              <a:t>texto</a:t>
            </a:r>
            <a:endParaRPr lang="en-US" spc="-49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309" name="TextBox 30">
            <a:extLst>
              <a:ext uri="{FF2B5EF4-FFF2-40B4-BE49-F238E27FC236}">
                <a16:creationId xmlns:a16="http://schemas.microsoft.com/office/drawing/2014/main" xmlns="" id="{629F1A3A-60C2-4C84-9379-474641116FEB}"/>
              </a:ext>
            </a:extLst>
          </p:cNvPr>
          <p:cNvSpPr txBox="1"/>
          <p:nvPr/>
        </p:nvSpPr>
        <p:spPr>
          <a:xfrm>
            <a:off x="1690999" y="12899573"/>
            <a:ext cx="1379329" cy="1538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49"/>
              </a:lnSpc>
              <a:spcBef>
                <a:spcPct val="0"/>
              </a:spcBef>
            </a:pPr>
            <a:r>
              <a:rPr lang="en-US" spc="-49" dirty="0" err="1">
                <a:solidFill>
                  <a:srgbClr val="000000"/>
                </a:solidFill>
                <a:latin typeface="Roboto"/>
              </a:rPr>
              <a:t>Insertar</a:t>
            </a:r>
            <a:r>
              <a:rPr lang="en-US" spc="-4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pc="-49" dirty="0" err="1">
                <a:solidFill>
                  <a:srgbClr val="000000"/>
                </a:solidFill>
                <a:latin typeface="Roboto"/>
              </a:rPr>
              <a:t>texto</a:t>
            </a:r>
            <a:endParaRPr lang="en-US" spc="-49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310" name="TextBox 30">
            <a:extLst>
              <a:ext uri="{FF2B5EF4-FFF2-40B4-BE49-F238E27FC236}">
                <a16:creationId xmlns:a16="http://schemas.microsoft.com/office/drawing/2014/main" xmlns="" id="{D384C3ED-23F3-4710-A5DB-F1C757978F8A}"/>
              </a:ext>
            </a:extLst>
          </p:cNvPr>
          <p:cNvSpPr txBox="1"/>
          <p:nvPr/>
        </p:nvSpPr>
        <p:spPr>
          <a:xfrm>
            <a:off x="3981423" y="13922303"/>
            <a:ext cx="1379329" cy="1538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49"/>
              </a:lnSpc>
              <a:spcBef>
                <a:spcPct val="0"/>
              </a:spcBef>
            </a:pPr>
            <a:r>
              <a:rPr lang="en-US" spc="-49" dirty="0" err="1">
                <a:solidFill>
                  <a:srgbClr val="000000"/>
                </a:solidFill>
                <a:latin typeface="Roboto"/>
              </a:rPr>
              <a:t>Insertar</a:t>
            </a:r>
            <a:r>
              <a:rPr lang="en-US" spc="-4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pc="-49" dirty="0" err="1">
                <a:solidFill>
                  <a:srgbClr val="000000"/>
                </a:solidFill>
                <a:latin typeface="Roboto"/>
              </a:rPr>
              <a:t>texto</a:t>
            </a:r>
            <a:endParaRPr lang="en-US" spc="-49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311" name="TextBox 30">
            <a:extLst>
              <a:ext uri="{FF2B5EF4-FFF2-40B4-BE49-F238E27FC236}">
                <a16:creationId xmlns:a16="http://schemas.microsoft.com/office/drawing/2014/main" xmlns="" id="{DAC1B186-55D7-41B9-812A-6F44F58FD07F}"/>
              </a:ext>
            </a:extLst>
          </p:cNvPr>
          <p:cNvSpPr txBox="1"/>
          <p:nvPr/>
        </p:nvSpPr>
        <p:spPr>
          <a:xfrm>
            <a:off x="1712345" y="15882887"/>
            <a:ext cx="1379329" cy="1538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49"/>
              </a:lnSpc>
              <a:spcBef>
                <a:spcPct val="0"/>
              </a:spcBef>
            </a:pPr>
            <a:r>
              <a:rPr lang="en-US" spc="-49" dirty="0" err="1">
                <a:solidFill>
                  <a:srgbClr val="000000"/>
                </a:solidFill>
                <a:latin typeface="Roboto"/>
              </a:rPr>
              <a:t>Insertar</a:t>
            </a:r>
            <a:r>
              <a:rPr lang="en-US" spc="-4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pc="-49" dirty="0" err="1">
                <a:solidFill>
                  <a:srgbClr val="000000"/>
                </a:solidFill>
                <a:latin typeface="Roboto"/>
              </a:rPr>
              <a:t>texto</a:t>
            </a:r>
            <a:endParaRPr lang="en-US" spc="-49" dirty="0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225" name="Imagen 224" descr="Logotipo&#10;&#10;Descripción generada automáticamente">
            <a:extLst>
              <a:ext uri="{FF2B5EF4-FFF2-40B4-BE49-F238E27FC236}">
                <a16:creationId xmlns:a16="http://schemas.microsoft.com/office/drawing/2014/main" xmlns="" id="{CA704089-B221-415D-8FB8-E12AE69653E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3878" y="10842"/>
            <a:ext cx="1236340" cy="7064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Picture 45">
            <a:extLst>
              <a:ext uri="{FF2B5EF4-FFF2-40B4-BE49-F238E27FC236}">
                <a16:creationId xmlns:a16="http://schemas.microsoft.com/office/drawing/2014/main" xmlns="" id="{1B682E74-30C5-4D24-9948-69FAA0860EA8}"/>
              </a:ext>
            </a:extLst>
          </p:cNvPr>
          <p:cNvGrpSpPr/>
          <p:nvPr/>
        </p:nvGrpSpPr>
        <p:grpSpPr>
          <a:xfrm>
            <a:off x="4419665" y="1139217"/>
            <a:ext cx="2809997" cy="2402054"/>
            <a:chOff x="1114317" y="5358402"/>
            <a:chExt cx="2809997" cy="2402054"/>
          </a:xfrm>
        </p:grpSpPr>
        <p:sp>
          <p:nvSpPr>
            <p:cNvPr id="132" name="Forma libre: forma 131">
              <a:extLst>
                <a:ext uri="{FF2B5EF4-FFF2-40B4-BE49-F238E27FC236}">
                  <a16:creationId xmlns:a16="http://schemas.microsoft.com/office/drawing/2014/main" xmlns="" id="{A5708CEB-302D-47DE-B6C1-5B956856786C}"/>
                </a:ext>
              </a:extLst>
            </p:cNvPr>
            <p:cNvSpPr/>
            <p:nvPr/>
          </p:nvSpPr>
          <p:spPr>
            <a:xfrm>
              <a:off x="1711135" y="6507862"/>
              <a:ext cx="464980" cy="597459"/>
            </a:xfrm>
            <a:custGeom>
              <a:avLst/>
              <a:gdLst>
                <a:gd name="connsiteX0" fmla="*/ 157482 w 464980"/>
                <a:gd name="connsiteY0" fmla="*/ 124895 h 597459"/>
                <a:gd name="connsiteX1" fmla="*/ 165548 w 464980"/>
                <a:gd name="connsiteY1" fmla="*/ 132503 h 597459"/>
                <a:gd name="connsiteX2" fmla="*/ 174845 w 464980"/>
                <a:gd name="connsiteY2" fmla="*/ 127241 h 597459"/>
                <a:gd name="connsiteX3" fmla="*/ 177078 w 464980"/>
                <a:gd name="connsiteY3" fmla="*/ 108836 h 597459"/>
                <a:gd name="connsiteX4" fmla="*/ 164591 w 464980"/>
                <a:gd name="connsiteY4" fmla="*/ 104394 h 597459"/>
                <a:gd name="connsiteX5" fmla="*/ 158689 w 464980"/>
                <a:gd name="connsiteY5" fmla="*/ 106809 h 597459"/>
                <a:gd name="connsiteX6" fmla="*/ 157482 w 464980"/>
                <a:gd name="connsiteY6" fmla="*/ 124895 h 597459"/>
                <a:gd name="connsiteX7" fmla="*/ 154337 w 464980"/>
                <a:gd name="connsiteY7" fmla="*/ 102936 h 597459"/>
                <a:gd name="connsiteX8" fmla="*/ 181112 w 464980"/>
                <a:gd name="connsiteY8" fmla="*/ 104508 h 597459"/>
                <a:gd name="connsiteX9" fmla="*/ 181773 w 464980"/>
                <a:gd name="connsiteY9" fmla="*/ 104986 h 597459"/>
                <a:gd name="connsiteX10" fmla="*/ 182092 w 464980"/>
                <a:gd name="connsiteY10" fmla="*/ 105715 h 597459"/>
                <a:gd name="connsiteX11" fmla="*/ 179631 w 464980"/>
                <a:gd name="connsiteY11" fmla="*/ 130567 h 597459"/>
                <a:gd name="connsiteX12" fmla="*/ 166118 w 464980"/>
                <a:gd name="connsiteY12" fmla="*/ 138357 h 597459"/>
                <a:gd name="connsiteX13" fmla="*/ 165161 w 464980"/>
                <a:gd name="connsiteY13" fmla="*/ 138334 h 597459"/>
                <a:gd name="connsiteX14" fmla="*/ 152081 w 464980"/>
                <a:gd name="connsiteY14" fmla="*/ 127104 h 597459"/>
                <a:gd name="connsiteX15" fmla="*/ 154337 w 464980"/>
                <a:gd name="connsiteY15" fmla="*/ 102936 h 597459"/>
                <a:gd name="connsiteX16" fmla="*/ 120658 w 464980"/>
                <a:gd name="connsiteY16" fmla="*/ 80158 h 597459"/>
                <a:gd name="connsiteX17" fmla="*/ 128291 w 464980"/>
                <a:gd name="connsiteY17" fmla="*/ 87971 h 597459"/>
                <a:gd name="connsiteX18" fmla="*/ 147045 w 464980"/>
                <a:gd name="connsiteY18" fmla="*/ 81798 h 597459"/>
                <a:gd name="connsiteX19" fmla="*/ 145951 w 464980"/>
                <a:gd name="connsiteY19" fmla="*/ 68541 h 597459"/>
                <a:gd name="connsiteX20" fmla="*/ 141872 w 464980"/>
                <a:gd name="connsiteY20" fmla="*/ 66400 h 597459"/>
                <a:gd name="connsiteX21" fmla="*/ 141029 w 464980"/>
                <a:gd name="connsiteY21" fmla="*/ 66468 h 597459"/>
                <a:gd name="connsiteX22" fmla="*/ 140710 w 464980"/>
                <a:gd name="connsiteY22" fmla="*/ 66513 h 597459"/>
                <a:gd name="connsiteX23" fmla="*/ 120658 w 464980"/>
                <a:gd name="connsiteY23" fmla="*/ 80158 h 597459"/>
                <a:gd name="connsiteX24" fmla="*/ 114847 w 464980"/>
                <a:gd name="connsiteY24" fmla="*/ 79816 h 597459"/>
                <a:gd name="connsiteX25" fmla="*/ 140186 w 464980"/>
                <a:gd name="connsiteY25" fmla="*/ 60682 h 597459"/>
                <a:gd name="connsiteX26" fmla="*/ 150440 w 464980"/>
                <a:gd name="connsiteY26" fmla="*/ 64805 h 597459"/>
                <a:gd name="connsiteX27" fmla="*/ 152514 w 464980"/>
                <a:gd name="connsiteY27" fmla="*/ 83848 h 597459"/>
                <a:gd name="connsiteX28" fmla="*/ 132826 w 464980"/>
                <a:gd name="connsiteY28" fmla="*/ 94258 h 597459"/>
                <a:gd name="connsiteX29" fmla="*/ 127084 w 464980"/>
                <a:gd name="connsiteY29" fmla="*/ 93688 h 597459"/>
                <a:gd name="connsiteX30" fmla="*/ 114847 w 464980"/>
                <a:gd name="connsiteY30" fmla="*/ 79816 h 597459"/>
                <a:gd name="connsiteX31" fmla="*/ 155021 w 464980"/>
                <a:gd name="connsiteY31" fmla="*/ 220405 h 597459"/>
                <a:gd name="connsiteX32" fmla="*/ 120247 w 464980"/>
                <a:gd name="connsiteY32" fmla="*/ 250018 h 597459"/>
                <a:gd name="connsiteX33" fmla="*/ 138204 w 464980"/>
                <a:gd name="connsiteY33" fmla="*/ 291999 h 597459"/>
                <a:gd name="connsiteX34" fmla="*/ 136609 w 464980"/>
                <a:gd name="connsiteY34" fmla="*/ 252204 h 597459"/>
                <a:gd name="connsiteX35" fmla="*/ 167964 w 464980"/>
                <a:gd name="connsiteY35" fmla="*/ 253503 h 597459"/>
                <a:gd name="connsiteX36" fmla="*/ 147979 w 464980"/>
                <a:gd name="connsiteY36" fmla="*/ 240906 h 597459"/>
                <a:gd name="connsiteX37" fmla="*/ 155021 w 464980"/>
                <a:gd name="connsiteY37" fmla="*/ 220405 h 597459"/>
                <a:gd name="connsiteX38" fmla="*/ 38419 w 464980"/>
                <a:gd name="connsiteY38" fmla="*/ 68564 h 597459"/>
                <a:gd name="connsiteX39" fmla="*/ 91672 w 464980"/>
                <a:gd name="connsiteY39" fmla="*/ 7585 h 597459"/>
                <a:gd name="connsiteX40" fmla="*/ 28165 w 464980"/>
                <a:gd name="connsiteY40" fmla="*/ 57493 h 597459"/>
                <a:gd name="connsiteX41" fmla="*/ 38419 w 464980"/>
                <a:gd name="connsiteY41" fmla="*/ 68564 h 597459"/>
                <a:gd name="connsiteX42" fmla="*/ 29122 w 464980"/>
                <a:gd name="connsiteY42" fmla="*/ 170999 h 597459"/>
                <a:gd name="connsiteX43" fmla="*/ 30352 w 464980"/>
                <a:gd name="connsiteY43" fmla="*/ 171113 h 597459"/>
                <a:gd name="connsiteX44" fmla="*/ 63075 w 464980"/>
                <a:gd name="connsiteY44" fmla="*/ 108312 h 597459"/>
                <a:gd name="connsiteX45" fmla="*/ 68247 w 464980"/>
                <a:gd name="connsiteY45" fmla="*/ 111000 h 597459"/>
                <a:gd name="connsiteX46" fmla="*/ 38738 w 464980"/>
                <a:gd name="connsiteY46" fmla="*/ 167628 h 597459"/>
                <a:gd name="connsiteX47" fmla="*/ 92789 w 464980"/>
                <a:gd name="connsiteY47" fmla="*/ 140954 h 597459"/>
                <a:gd name="connsiteX48" fmla="*/ 95387 w 464980"/>
                <a:gd name="connsiteY48" fmla="*/ 146193 h 597459"/>
                <a:gd name="connsiteX49" fmla="*/ 42635 w 464980"/>
                <a:gd name="connsiteY49" fmla="*/ 172206 h 597459"/>
                <a:gd name="connsiteX50" fmla="*/ 95592 w 464980"/>
                <a:gd name="connsiteY50" fmla="*/ 176898 h 597459"/>
                <a:gd name="connsiteX51" fmla="*/ 95068 w 464980"/>
                <a:gd name="connsiteY51" fmla="*/ 182707 h 597459"/>
                <a:gd name="connsiteX52" fmla="*/ 44799 w 464980"/>
                <a:gd name="connsiteY52" fmla="*/ 178265 h 597459"/>
                <a:gd name="connsiteX53" fmla="*/ 87525 w 464980"/>
                <a:gd name="connsiteY53" fmla="*/ 203117 h 597459"/>
                <a:gd name="connsiteX54" fmla="*/ 84586 w 464980"/>
                <a:gd name="connsiteY54" fmla="*/ 208151 h 597459"/>
                <a:gd name="connsiteX55" fmla="*/ 40948 w 464980"/>
                <a:gd name="connsiteY55" fmla="*/ 182753 h 597459"/>
                <a:gd name="connsiteX56" fmla="*/ 64237 w 464980"/>
                <a:gd name="connsiteY56" fmla="*/ 219267 h 597459"/>
                <a:gd name="connsiteX57" fmla="*/ 59338 w 464980"/>
                <a:gd name="connsiteY57" fmla="*/ 222387 h 597459"/>
                <a:gd name="connsiteX58" fmla="*/ 30968 w 464980"/>
                <a:gd name="connsiteY58" fmla="*/ 177969 h 597459"/>
                <a:gd name="connsiteX59" fmla="*/ 29714 w 464980"/>
                <a:gd name="connsiteY59" fmla="*/ 178584 h 597459"/>
                <a:gd name="connsiteX60" fmla="*/ 46919 w 464980"/>
                <a:gd name="connsiteY60" fmla="*/ 264869 h 597459"/>
                <a:gd name="connsiteX61" fmla="*/ 82877 w 464980"/>
                <a:gd name="connsiteY61" fmla="*/ 268764 h 597459"/>
                <a:gd name="connsiteX62" fmla="*/ 91991 w 464980"/>
                <a:gd name="connsiteY62" fmla="*/ 264391 h 597459"/>
                <a:gd name="connsiteX63" fmla="*/ 100263 w 464980"/>
                <a:gd name="connsiteY63" fmla="*/ 255462 h 597459"/>
                <a:gd name="connsiteX64" fmla="*/ 90670 w 464980"/>
                <a:gd name="connsiteY64" fmla="*/ 231590 h 597459"/>
                <a:gd name="connsiteX65" fmla="*/ 82694 w 464980"/>
                <a:gd name="connsiteY65" fmla="*/ 222524 h 597459"/>
                <a:gd name="connsiteX66" fmla="*/ 93906 w 464980"/>
                <a:gd name="connsiteY66" fmla="*/ 226943 h 597459"/>
                <a:gd name="connsiteX67" fmla="*/ 138477 w 464980"/>
                <a:gd name="connsiteY67" fmla="*/ 199654 h 597459"/>
                <a:gd name="connsiteX68" fmla="*/ 140255 w 464980"/>
                <a:gd name="connsiteY68" fmla="*/ 185121 h 597459"/>
                <a:gd name="connsiteX69" fmla="*/ 118675 w 464980"/>
                <a:gd name="connsiteY69" fmla="*/ 173596 h 597459"/>
                <a:gd name="connsiteX70" fmla="*/ 96275 w 464980"/>
                <a:gd name="connsiteY70" fmla="*/ 170634 h 597459"/>
                <a:gd name="connsiteX71" fmla="*/ 118698 w 464980"/>
                <a:gd name="connsiteY71" fmla="*/ 167810 h 597459"/>
                <a:gd name="connsiteX72" fmla="*/ 140847 w 464980"/>
                <a:gd name="connsiteY72" fmla="*/ 155373 h 597459"/>
                <a:gd name="connsiteX73" fmla="*/ 137497 w 464980"/>
                <a:gd name="connsiteY73" fmla="*/ 129086 h 597459"/>
                <a:gd name="connsiteX74" fmla="*/ 122025 w 464980"/>
                <a:gd name="connsiteY74" fmla="*/ 115624 h 597459"/>
                <a:gd name="connsiteX75" fmla="*/ 93814 w 464980"/>
                <a:gd name="connsiteY75" fmla="*/ 120749 h 597459"/>
                <a:gd name="connsiteX76" fmla="*/ 72645 w 464980"/>
                <a:gd name="connsiteY76" fmla="*/ 133528 h 597459"/>
                <a:gd name="connsiteX77" fmla="*/ 90260 w 464980"/>
                <a:gd name="connsiteY77" fmla="*/ 116171 h 597459"/>
                <a:gd name="connsiteX78" fmla="*/ 102268 w 464980"/>
                <a:gd name="connsiteY78" fmla="*/ 86126 h 597459"/>
                <a:gd name="connsiteX79" fmla="*/ 81874 w 464980"/>
                <a:gd name="connsiteY79" fmla="*/ 66240 h 597459"/>
                <a:gd name="connsiteX80" fmla="*/ 26251 w 464980"/>
                <a:gd name="connsiteY80" fmla="*/ 112708 h 597459"/>
                <a:gd name="connsiteX81" fmla="*/ 29122 w 464980"/>
                <a:gd name="connsiteY81" fmla="*/ 170999 h 597459"/>
                <a:gd name="connsiteX82" fmla="*/ 19255 w 464980"/>
                <a:gd name="connsiteY82" fmla="*/ 170133 h 597459"/>
                <a:gd name="connsiteX83" fmla="*/ 23129 w 464980"/>
                <a:gd name="connsiteY83" fmla="*/ 170475 h 597459"/>
                <a:gd name="connsiteX84" fmla="*/ 20417 w 464980"/>
                <a:gd name="connsiteY84" fmla="*/ 112207 h 597459"/>
                <a:gd name="connsiteX85" fmla="*/ 20394 w 464980"/>
                <a:gd name="connsiteY85" fmla="*/ 111592 h 597459"/>
                <a:gd name="connsiteX86" fmla="*/ 20645 w 464980"/>
                <a:gd name="connsiteY86" fmla="*/ 111023 h 597459"/>
                <a:gd name="connsiteX87" fmla="*/ 84039 w 464980"/>
                <a:gd name="connsiteY87" fmla="*/ 60819 h 597459"/>
                <a:gd name="connsiteX88" fmla="*/ 107965 w 464980"/>
                <a:gd name="connsiteY88" fmla="*/ 84964 h 597459"/>
                <a:gd name="connsiteX89" fmla="*/ 101927 w 464980"/>
                <a:gd name="connsiteY89" fmla="*/ 110977 h 597459"/>
                <a:gd name="connsiteX90" fmla="*/ 123574 w 464980"/>
                <a:gd name="connsiteY90" fmla="*/ 110021 h 597459"/>
                <a:gd name="connsiteX91" fmla="*/ 142647 w 464980"/>
                <a:gd name="connsiteY91" fmla="*/ 126353 h 597459"/>
                <a:gd name="connsiteX92" fmla="*/ 146042 w 464980"/>
                <a:gd name="connsiteY92" fmla="*/ 158061 h 597459"/>
                <a:gd name="connsiteX93" fmla="*/ 130707 w 464980"/>
                <a:gd name="connsiteY93" fmla="*/ 170794 h 597459"/>
                <a:gd name="connsiteX94" fmla="*/ 145473 w 464980"/>
                <a:gd name="connsiteY94" fmla="*/ 182502 h 597459"/>
                <a:gd name="connsiteX95" fmla="*/ 143559 w 464980"/>
                <a:gd name="connsiteY95" fmla="*/ 202479 h 597459"/>
                <a:gd name="connsiteX96" fmla="*/ 100332 w 464980"/>
                <a:gd name="connsiteY96" fmla="*/ 235007 h 597459"/>
                <a:gd name="connsiteX97" fmla="*/ 105983 w 464980"/>
                <a:gd name="connsiteY97" fmla="*/ 256669 h 597459"/>
                <a:gd name="connsiteX98" fmla="*/ 94430 w 464980"/>
                <a:gd name="connsiteY98" fmla="*/ 269698 h 597459"/>
                <a:gd name="connsiteX99" fmla="*/ 85429 w 464980"/>
                <a:gd name="connsiteY99" fmla="*/ 274003 h 597459"/>
                <a:gd name="connsiteX100" fmla="*/ 64829 w 464980"/>
                <a:gd name="connsiteY100" fmla="*/ 280997 h 597459"/>
                <a:gd name="connsiteX101" fmla="*/ 42817 w 464980"/>
                <a:gd name="connsiteY101" fmla="*/ 269015 h 597459"/>
                <a:gd name="connsiteX102" fmla="*/ 23288 w 464980"/>
                <a:gd name="connsiteY102" fmla="*/ 172479 h 597459"/>
                <a:gd name="connsiteX103" fmla="*/ 341145 w 464980"/>
                <a:gd name="connsiteY103" fmla="*/ 80294 h 597459"/>
                <a:gd name="connsiteX104" fmla="*/ 328681 w 464980"/>
                <a:gd name="connsiteY104" fmla="*/ 92891 h 597459"/>
                <a:gd name="connsiteX105" fmla="*/ 332828 w 464980"/>
                <a:gd name="connsiteY105" fmla="*/ 96991 h 597459"/>
                <a:gd name="connsiteX106" fmla="*/ 344495 w 464980"/>
                <a:gd name="connsiteY106" fmla="*/ 85192 h 597459"/>
                <a:gd name="connsiteX107" fmla="*/ 345680 w 464980"/>
                <a:gd name="connsiteY107" fmla="*/ 100226 h 597459"/>
                <a:gd name="connsiteX108" fmla="*/ 351514 w 464980"/>
                <a:gd name="connsiteY108" fmla="*/ 99770 h 597459"/>
                <a:gd name="connsiteX109" fmla="*/ 350215 w 464980"/>
                <a:gd name="connsiteY109" fmla="*/ 83256 h 597459"/>
                <a:gd name="connsiteX110" fmla="*/ 368627 w 464980"/>
                <a:gd name="connsiteY110" fmla="*/ 91388 h 597459"/>
                <a:gd name="connsiteX111" fmla="*/ 370974 w 464980"/>
                <a:gd name="connsiteY111" fmla="*/ 86057 h 597459"/>
                <a:gd name="connsiteX112" fmla="*/ 353724 w 464980"/>
                <a:gd name="connsiteY112" fmla="*/ 78449 h 597459"/>
                <a:gd name="connsiteX113" fmla="*/ 366394 w 464980"/>
                <a:gd name="connsiteY113" fmla="*/ 72049 h 597459"/>
                <a:gd name="connsiteX114" fmla="*/ 363773 w 464980"/>
                <a:gd name="connsiteY114" fmla="*/ 66855 h 597459"/>
                <a:gd name="connsiteX115" fmla="*/ 349554 w 464980"/>
                <a:gd name="connsiteY115" fmla="*/ 74030 h 597459"/>
                <a:gd name="connsiteX116" fmla="*/ 348688 w 464980"/>
                <a:gd name="connsiteY116" fmla="*/ 60113 h 597459"/>
                <a:gd name="connsiteX117" fmla="*/ 342877 w 464980"/>
                <a:gd name="connsiteY117" fmla="*/ 60454 h 597459"/>
                <a:gd name="connsiteX118" fmla="*/ 343698 w 464980"/>
                <a:gd name="connsiteY118" fmla="*/ 74030 h 597459"/>
                <a:gd name="connsiteX119" fmla="*/ 343629 w 464980"/>
                <a:gd name="connsiteY119" fmla="*/ 73985 h 597459"/>
                <a:gd name="connsiteX120" fmla="*/ 343698 w 464980"/>
                <a:gd name="connsiteY120" fmla="*/ 74896 h 597459"/>
                <a:gd name="connsiteX121" fmla="*/ 328385 w 464980"/>
                <a:gd name="connsiteY121" fmla="*/ 71411 h 597459"/>
                <a:gd name="connsiteX122" fmla="*/ 327086 w 464980"/>
                <a:gd name="connsiteY122" fmla="*/ 77083 h 597459"/>
                <a:gd name="connsiteX123" fmla="*/ 337135 w 464980"/>
                <a:gd name="connsiteY123" fmla="*/ 70044 h 597459"/>
                <a:gd name="connsiteX124" fmla="*/ 327656 w 464980"/>
                <a:gd name="connsiteY124" fmla="*/ 62072 h 597459"/>
                <a:gd name="connsiteX125" fmla="*/ 309563 w 464980"/>
                <a:gd name="connsiteY125" fmla="*/ 54350 h 597459"/>
                <a:gd name="connsiteX126" fmla="*/ 305142 w 464980"/>
                <a:gd name="connsiteY126" fmla="*/ 57653 h 597459"/>
                <a:gd name="connsiteX127" fmla="*/ 299286 w 464980"/>
                <a:gd name="connsiteY127" fmla="*/ 76627 h 597459"/>
                <a:gd name="connsiteX128" fmla="*/ 318746 w 464980"/>
                <a:gd name="connsiteY128" fmla="*/ 85944 h 597459"/>
                <a:gd name="connsiteX129" fmla="*/ 328544 w 464980"/>
                <a:gd name="connsiteY129" fmla="*/ 87720 h 597459"/>
                <a:gd name="connsiteX130" fmla="*/ 319338 w 464980"/>
                <a:gd name="connsiteY130" fmla="*/ 91524 h 597459"/>
                <a:gd name="connsiteX131" fmla="*/ 302225 w 464980"/>
                <a:gd name="connsiteY131" fmla="*/ 104964 h 597459"/>
                <a:gd name="connsiteX132" fmla="*/ 303752 w 464980"/>
                <a:gd name="connsiteY132" fmla="*/ 109405 h 597459"/>
                <a:gd name="connsiteX133" fmla="*/ 319133 w 464980"/>
                <a:gd name="connsiteY133" fmla="*/ 119291 h 597459"/>
                <a:gd name="connsiteX134" fmla="*/ 330663 w 464980"/>
                <a:gd name="connsiteY134" fmla="*/ 108745 h 597459"/>
                <a:gd name="connsiteX135" fmla="*/ 333831 w 464980"/>
                <a:gd name="connsiteY135" fmla="*/ 103050 h 597459"/>
                <a:gd name="connsiteX136" fmla="*/ 338867 w 464980"/>
                <a:gd name="connsiteY136" fmla="*/ 105943 h 597459"/>
                <a:gd name="connsiteX137" fmla="*/ 335791 w 464980"/>
                <a:gd name="connsiteY137" fmla="*/ 111547 h 597459"/>
                <a:gd name="connsiteX138" fmla="*/ 333626 w 464980"/>
                <a:gd name="connsiteY138" fmla="*/ 124052 h 597459"/>
                <a:gd name="connsiteX139" fmla="*/ 339733 w 464980"/>
                <a:gd name="connsiteY139" fmla="*/ 126626 h 597459"/>
                <a:gd name="connsiteX140" fmla="*/ 361494 w 464980"/>
                <a:gd name="connsiteY140" fmla="*/ 122253 h 597459"/>
                <a:gd name="connsiteX141" fmla="*/ 360993 w 464980"/>
                <a:gd name="connsiteY141" fmla="*/ 105556 h 597459"/>
                <a:gd name="connsiteX142" fmla="*/ 366462 w 464980"/>
                <a:gd name="connsiteY142" fmla="*/ 103529 h 597459"/>
                <a:gd name="connsiteX143" fmla="*/ 375258 w 464980"/>
                <a:gd name="connsiteY143" fmla="*/ 112891 h 597459"/>
                <a:gd name="connsiteX144" fmla="*/ 383575 w 464980"/>
                <a:gd name="connsiteY144" fmla="*/ 108426 h 597459"/>
                <a:gd name="connsiteX145" fmla="*/ 393054 w 464980"/>
                <a:gd name="connsiteY145" fmla="*/ 93164 h 597459"/>
                <a:gd name="connsiteX146" fmla="*/ 379610 w 464980"/>
                <a:gd name="connsiteY146" fmla="*/ 81593 h 597459"/>
                <a:gd name="connsiteX147" fmla="*/ 373025 w 464980"/>
                <a:gd name="connsiteY147" fmla="*/ 77880 h 597459"/>
                <a:gd name="connsiteX148" fmla="*/ 380385 w 464980"/>
                <a:gd name="connsiteY148" fmla="*/ 76217 h 597459"/>
                <a:gd name="connsiteX149" fmla="*/ 397657 w 464980"/>
                <a:gd name="connsiteY149" fmla="*/ 66035 h 597459"/>
                <a:gd name="connsiteX150" fmla="*/ 397840 w 464980"/>
                <a:gd name="connsiteY150" fmla="*/ 58951 h 597459"/>
                <a:gd name="connsiteX151" fmla="*/ 384988 w 464980"/>
                <a:gd name="connsiteY151" fmla="*/ 45534 h 597459"/>
                <a:gd name="connsiteX152" fmla="*/ 365277 w 464980"/>
                <a:gd name="connsiteY152" fmla="*/ 57994 h 597459"/>
                <a:gd name="connsiteX153" fmla="*/ 357188 w 464980"/>
                <a:gd name="connsiteY153" fmla="*/ 68336 h 597459"/>
                <a:gd name="connsiteX154" fmla="*/ 360150 w 464980"/>
                <a:gd name="connsiteY154" fmla="*/ 55534 h 597459"/>
                <a:gd name="connsiteX155" fmla="*/ 358783 w 464980"/>
                <a:gd name="connsiteY155" fmla="*/ 40250 h 597459"/>
                <a:gd name="connsiteX156" fmla="*/ 353701 w 464980"/>
                <a:gd name="connsiteY156" fmla="*/ 37562 h 597459"/>
                <a:gd name="connsiteX157" fmla="*/ 331529 w 464980"/>
                <a:gd name="connsiteY157" fmla="*/ 43097 h 597459"/>
                <a:gd name="connsiteX158" fmla="*/ 332213 w 464980"/>
                <a:gd name="connsiteY158" fmla="*/ 58678 h 597459"/>
                <a:gd name="connsiteX159" fmla="*/ 308218 w 464980"/>
                <a:gd name="connsiteY159" fmla="*/ 48723 h 597459"/>
                <a:gd name="connsiteX160" fmla="*/ 287892 w 464980"/>
                <a:gd name="connsiteY160" fmla="*/ 37243 h 597459"/>
                <a:gd name="connsiteX161" fmla="*/ 316399 w 464980"/>
                <a:gd name="connsiteY161" fmla="*/ 37904 h 597459"/>
                <a:gd name="connsiteX162" fmla="*/ 316399 w 464980"/>
                <a:gd name="connsiteY162" fmla="*/ 0 h 597459"/>
                <a:gd name="connsiteX163" fmla="*/ 325149 w 464980"/>
                <a:gd name="connsiteY163" fmla="*/ 17722 h 597459"/>
                <a:gd name="connsiteX164" fmla="*/ 329524 w 464980"/>
                <a:gd name="connsiteY164" fmla="*/ 36833 h 597459"/>
                <a:gd name="connsiteX165" fmla="*/ 354271 w 464980"/>
                <a:gd name="connsiteY165" fmla="*/ 31753 h 597459"/>
                <a:gd name="connsiteX166" fmla="*/ 363522 w 464980"/>
                <a:gd name="connsiteY166" fmla="*/ 36856 h 597459"/>
                <a:gd name="connsiteX167" fmla="*/ 366644 w 464980"/>
                <a:gd name="connsiteY167" fmla="*/ 47721 h 597459"/>
                <a:gd name="connsiteX168" fmla="*/ 385831 w 464980"/>
                <a:gd name="connsiteY168" fmla="*/ 39771 h 597459"/>
                <a:gd name="connsiteX169" fmla="*/ 403286 w 464980"/>
                <a:gd name="connsiteY169" fmla="*/ 56810 h 597459"/>
                <a:gd name="connsiteX170" fmla="*/ 402807 w 464980"/>
                <a:gd name="connsiteY170" fmla="*/ 68769 h 597459"/>
                <a:gd name="connsiteX171" fmla="*/ 388087 w 464980"/>
                <a:gd name="connsiteY171" fmla="*/ 79884 h 597459"/>
                <a:gd name="connsiteX172" fmla="*/ 398820 w 464980"/>
                <a:gd name="connsiteY172" fmla="*/ 92208 h 597459"/>
                <a:gd name="connsiteX173" fmla="*/ 387927 w 464980"/>
                <a:gd name="connsiteY173" fmla="*/ 112298 h 597459"/>
                <a:gd name="connsiteX174" fmla="*/ 374255 w 464980"/>
                <a:gd name="connsiteY174" fmla="*/ 118631 h 597459"/>
                <a:gd name="connsiteX175" fmla="*/ 368923 w 464980"/>
                <a:gd name="connsiteY175" fmla="*/ 116307 h 597459"/>
                <a:gd name="connsiteX176" fmla="*/ 366143 w 464980"/>
                <a:gd name="connsiteY176" fmla="*/ 125761 h 597459"/>
                <a:gd name="connsiteX177" fmla="*/ 344404 w 464980"/>
                <a:gd name="connsiteY177" fmla="*/ 132549 h 597459"/>
                <a:gd name="connsiteX178" fmla="*/ 339528 w 464980"/>
                <a:gd name="connsiteY178" fmla="*/ 132457 h 597459"/>
                <a:gd name="connsiteX179" fmla="*/ 328430 w 464980"/>
                <a:gd name="connsiteY179" fmla="*/ 126740 h 597459"/>
                <a:gd name="connsiteX180" fmla="*/ 327245 w 464980"/>
                <a:gd name="connsiteY180" fmla="*/ 121843 h 597459"/>
                <a:gd name="connsiteX181" fmla="*/ 319908 w 464980"/>
                <a:gd name="connsiteY181" fmla="*/ 125054 h 597459"/>
                <a:gd name="connsiteX182" fmla="*/ 299445 w 464980"/>
                <a:gd name="connsiteY182" fmla="*/ 113346 h 597459"/>
                <a:gd name="connsiteX183" fmla="*/ 296528 w 464980"/>
                <a:gd name="connsiteY183" fmla="*/ 103688 h 597459"/>
                <a:gd name="connsiteX184" fmla="*/ 309699 w 464980"/>
                <a:gd name="connsiteY184" fmla="*/ 89839 h 597459"/>
                <a:gd name="connsiteX185" fmla="*/ 293999 w 464980"/>
                <a:gd name="connsiteY185" fmla="*/ 79087 h 597459"/>
                <a:gd name="connsiteX186" fmla="*/ 299924 w 464980"/>
                <a:gd name="connsiteY186" fmla="*/ 55033 h 597459"/>
                <a:gd name="connsiteX187" fmla="*/ 308218 w 464980"/>
                <a:gd name="connsiteY187" fmla="*/ 48723 h 597459"/>
                <a:gd name="connsiteX188" fmla="*/ 287846 w 464980"/>
                <a:gd name="connsiteY188" fmla="*/ 198538 h 597459"/>
                <a:gd name="connsiteX189" fmla="*/ 297303 w 464980"/>
                <a:gd name="connsiteY189" fmla="*/ 209039 h 597459"/>
                <a:gd name="connsiteX190" fmla="*/ 313186 w 464980"/>
                <a:gd name="connsiteY190" fmla="*/ 209517 h 597459"/>
                <a:gd name="connsiteX191" fmla="*/ 315920 w 464980"/>
                <a:gd name="connsiteY191" fmla="*/ 196944 h 597459"/>
                <a:gd name="connsiteX192" fmla="*/ 301086 w 464980"/>
                <a:gd name="connsiteY192" fmla="*/ 191454 h 597459"/>
                <a:gd name="connsiteX193" fmla="*/ 294637 w 464980"/>
                <a:gd name="connsiteY193" fmla="*/ 193026 h 597459"/>
                <a:gd name="connsiteX194" fmla="*/ 287846 w 464980"/>
                <a:gd name="connsiteY194" fmla="*/ 198538 h 597459"/>
                <a:gd name="connsiteX195" fmla="*/ 282036 w 464980"/>
                <a:gd name="connsiteY195" fmla="*/ 197991 h 597459"/>
                <a:gd name="connsiteX196" fmla="*/ 291880 w 464980"/>
                <a:gd name="connsiteY196" fmla="*/ 187878 h 597459"/>
                <a:gd name="connsiteX197" fmla="*/ 319999 w 464980"/>
                <a:gd name="connsiteY197" fmla="*/ 192707 h 597459"/>
                <a:gd name="connsiteX198" fmla="*/ 320728 w 464980"/>
                <a:gd name="connsiteY198" fmla="*/ 193550 h 597459"/>
                <a:gd name="connsiteX199" fmla="*/ 316968 w 464980"/>
                <a:gd name="connsiteY199" fmla="*/ 213959 h 597459"/>
                <a:gd name="connsiteX200" fmla="*/ 305712 w 464980"/>
                <a:gd name="connsiteY200" fmla="*/ 218105 h 597459"/>
                <a:gd name="connsiteX201" fmla="*/ 293634 w 464980"/>
                <a:gd name="connsiteY201" fmla="*/ 213572 h 597459"/>
                <a:gd name="connsiteX202" fmla="*/ 282036 w 464980"/>
                <a:gd name="connsiteY202" fmla="*/ 197991 h 597459"/>
                <a:gd name="connsiteX203" fmla="*/ 308560 w 464980"/>
                <a:gd name="connsiteY203" fmla="*/ 144462 h 597459"/>
                <a:gd name="connsiteX204" fmla="*/ 305734 w 464980"/>
                <a:gd name="connsiteY204" fmla="*/ 143801 h 597459"/>
                <a:gd name="connsiteX205" fmla="*/ 301017 w 464980"/>
                <a:gd name="connsiteY205" fmla="*/ 145532 h 597459"/>
                <a:gd name="connsiteX206" fmla="*/ 294614 w 464980"/>
                <a:gd name="connsiteY206" fmla="*/ 158721 h 597459"/>
                <a:gd name="connsiteX207" fmla="*/ 304344 w 464980"/>
                <a:gd name="connsiteY207" fmla="*/ 170247 h 597459"/>
                <a:gd name="connsiteX208" fmla="*/ 312753 w 464980"/>
                <a:gd name="connsiteY208" fmla="*/ 163755 h 597459"/>
                <a:gd name="connsiteX209" fmla="*/ 308560 w 464980"/>
                <a:gd name="connsiteY209" fmla="*/ 144462 h 597459"/>
                <a:gd name="connsiteX210" fmla="*/ 318381 w 464980"/>
                <a:gd name="connsiteY210" fmla="*/ 165395 h 597459"/>
                <a:gd name="connsiteX211" fmla="*/ 318131 w 464980"/>
                <a:gd name="connsiteY211" fmla="*/ 166079 h 597459"/>
                <a:gd name="connsiteX212" fmla="*/ 305279 w 464980"/>
                <a:gd name="connsiteY212" fmla="*/ 176147 h 597459"/>
                <a:gd name="connsiteX213" fmla="*/ 303342 w 464980"/>
                <a:gd name="connsiteY213" fmla="*/ 175987 h 597459"/>
                <a:gd name="connsiteX214" fmla="*/ 288826 w 464980"/>
                <a:gd name="connsiteY214" fmla="*/ 159496 h 597459"/>
                <a:gd name="connsiteX215" fmla="*/ 297577 w 464980"/>
                <a:gd name="connsiteY215" fmla="*/ 140840 h 597459"/>
                <a:gd name="connsiteX216" fmla="*/ 311044 w 464980"/>
                <a:gd name="connsiteY216" fmla="*/ 139154 h 597459"/>
                <a:gd name="connsiteX217" fmla="*/ 318381 w 464980"/>
                <a:gd name="connsiteY217" fmla="*/ 165395 h 597459"/>
                <a:gd name="connsiteX218" fmla="*/ 327086 w 464980"/>
                <a:gd name="connsiteY218" fmla="*/ 156625 h 597459"/>
                <a:gd name="connsiteX219" fmla="*/ 398614 w 464980"/>
                <a:gd name="connsiteY219" fmla="*/ 171705 h 597459"/>
                <a:gd name="connsiteX220" fmla="*/ 436395 w 464980"/>
                <a:gd name="connsiteY220" fmla="*/ 101228 h 597459"/>
                <a:gd name="connsiteX221" fmla="*/ 396518 w 464980"/>
                <a:gd name="connsiteY221" fmla="*/ 156215 h 597459"/>
                <a:gd name="connsiteX222" fmla="*/ 327086 w 464980"/>
                <a:gd name="connsiteY222" fmla="*/ 156625 h 597459"/>
                <a:gd name="connsiteX223" fmla="*/ 436373 w 464980"/>
                <a:gd name="connsiteY223" fmla="*/ 304208 h 597459"/>
                <a:gd name="connsiteX224" fmla="*/ 429992 w 464980"/>
                <a:gd name="connsiteY224" fmla="*/ 223617 h 597459"/>
                <a:gd name="connsiteX225" fmla="*/ 424182 w 464980"/>
                <a:gd name="connsiteY225" fmla="*/ 224073 h 597459"/>
                <a:gd name="connsiteX226" fmla="*/ 429423 w 464980"/>
                <a:gd name="connsiteY226" fmla="*/ 290450 h 597459"/>
                <a:gd name="connsiteX227" fmla="*/ 403605 w 464980"/>
                <a:gd name="connsiteY227" fmla="*/ 235029 h 597459"/>
                <a:gd name="connsiteX228" fmla="*/ 398318 w 464980"/>
                <a:gd name="connsiteY228" fmla="*/ 237489 h 597459"/>
                <a:gd name="connsiteX229" fmla="*/ 424204 w 464980"/>
                <a:gd name="connsiteY229" fmla="*/ 293046 h 597459"/>
                <a:gd name="connsiteX230" fmla="*/ 386036 w 464980"/>
                <a:gd name="connsiteY230" fmla="*/ 255690 h 597459"/>
                <a:gd name="connsiteX231" fmla="*/ 381957 w 464980"/>
                <a:gd name="connsiteY231" fmla="*/ 259858 h 597459"/>
                <a:gd name="connsiteX232" fmla="*/ 422267 w 464980"/>
                <a:gd name="connsiteY232" fmla="*/ 299310 h 597459"/>
                <a:gd name="connsiteX233" fmla="*/ 381684 w 464980"/>
                <a:gd name="connsiteY233" fmla="*/ 285233 h 597459"/>
                <a:gd name="connsiteX234" fmla="*/ 379770 w 464980"/>
                <a:gd name="connsiteY234" fmla="*/ 290769 h 597459"/>
                <a:gd name="connsiteX235" fmla="*/ 420991 w 464980"/>
                <a:gd name="connsiteY235" fmla="*/ 305051 h 597459"/>
                <a:gd name="connsiteX236" fmla="*/ 380362 w 464980"/>
                <a:gd name="connsiteY236" fmla="*/ 310358 h 597459"/>
                <a:gd name="connsiteX237" fmla="*/ 381114 w 464980"/>
                <a:gd name="connsiteY237" fmla="*/ 316144 h 597459"/>
                <a:gd name="connsiteX238" fmla="*/ 425959 w 464980"/>
                <a:gd name="connsiteY238" fmla="*/ 310267 h 597459"/>
                <a:gd name="connsiteX239" fmla="*/ 401440 w 464980"/>
                <a:gd name="connsiteY239" fmla="*/ 336713 h 597459"/>
                <a:gd name="connsiteX240" fmla="*/ 405724 w 464980"/>
                <a:gd name="connsiteY240" fmla="*/ 340676 h 597459"/>
                <a:gd name="connsiteX241" fmla="*/ 433707 w 464980"/>
                <a:gd name="connsiteY241" fmla="*/ 310518 h 597459"/>
                <a:gd name="connsiteX242" fmla="*/ 443004 w 464980"/>
                <a:gd name="connsiteY242" fmla="*/ 319629 h 597459"/>
                <a:gd name="connsiteX243" fmla="*/ 437945 w 464980"/>
                <a:gd name="connsiteY243" fmla="*/ 308718 h 597459"/>
                <a:gd name="connsiteX244" fmla="*/ 446240 w 464980"/>
                <a:gd name="connsiteY244" fmla="*/ 307625 h 597459"/>
                <a:gd name="connsiteX245" fmla="*/ 454557 w 464980"/>
                <a:gd name="connsiteY245" fmla="*/ 245257 h 597459"/>
                <a:gd name="connsiteX246" fmla="*/ 454511 w 464980"/>
                <a:gd name="connsiteY246" fmla="*/ 244824 h 597459"/>
                <a:gd name="connsiteX247" fmla="*/ 444029 w 464980"/>
                <a:gd name="connsiteY247" fmla="*/ 182935 h 597459"/>
                <a:gd name="connsiteX248" fmla="*/ 408231 w 464980"/>
                <a:gd name="connsiteY248" fmla="*/ 191932 h 597459"/>
                <a:gd name="connsiteX249" fmla="*/ 408231 w 464980"/>
                <a:gd name="connsiteY249" fmla="*/ 222638 h 597459"/>
                <a:gd name="connsiteX250" fmla="*/ 402511 w 464980"/>
                <a:gd name="connsiteY250" fmla="*/ 203959 h 597459"/>
                <a:gd name="connsiteX251" fmla="*/ 392986 w 464980"/>
                <a:gd name="connsiteY251" fmla="*/ 192228 h 597459"/>
                <a:gd name="connsiteX252" fmla="*/ 379838 w 464980"/>
                <a:gd name="connsiteY252" fmla="*/ 193777 h 597459"/>
                <a:gd name="connsiteX253" fmla="*/ 355228 w 464980"/>
                <a:gd name="connsiteY253" fmla="*/ 213435 h 597459"/>
                <a:gd name="connsiteX254" fmla="*/ 356641 w 464980"/>
                <a:gd name="connsiteY254" fmla="*/ 222547 h 597459"/>
                <a:gd name="connsiteX255" fmla="*/ 368558 w 464980"/>
                <a:gd name="connsiteY255" fmla="*/ 244460 h 597459"/>
                <a:gd name="connsiteX256" fmla="*/ 360013 w 464980"/>
                <a:gd name="connsiteY256" fmla="*/ 239927 h 597459"/>
                <a:gd name="connsiteX257" fmla="*/ 330937 w 464980"/>
                <a:gd name="connsiteY257" fmla="*/ 235257 h 597459"/>
                <a:gd name="connsiteX258" fmla="*/ 324010 w 464980"/>
                <a:gd name="connsiteY258" fmla="*/ 245371 h 597459"/>
                <a:gd name="connsiteX259" fmla="*/ 323235 w 464980"/>
                <a:gd name="connsiteY259" fmla="*/ 271703 h 597459"/>
                <a:gd name="connsiteX260" fmla="*/ 339505 w 464980"/>
                <a:gd name="connsiteY260" fmla="*/ 278400 h 597459"/>
                <a:gd name="connsiteX261" fmla="*/ 365026 w 464980"/>
                <a:gd name="connsiteY261" fmla="*/ 282659 h 597459"/>
                <a:gd name="connsiteX262" fmla="*/ 339209 w 464980"/>
                <a:gd name="connsiteY262" fmla="*/ 284186 h 597459"/>
                <a:gd name="connsiteX263" fmla="*/ 316444 w 464980"/>
                <a:gd name="connsiteY263" fmla="*/ 294231 h 597459"/>
                <a:gd name="connsiteX264" fmla="*/ 316786 w 464980"/>
                <a:gd name="connsiteY264" fmla="*/ 308695 h 597459"/>
                <a:gd name="connsiteX265" fmla="*/ 330868 w 464980"/>
                <a:gd name="connsiteY265" fmla="*/ 330198 h 597459"/>
                <a:gd name="connsiteX266" fmla="*/ 356960 w 464980"/>
                <a:gd name="connsiteY266" fmla="*/ 321155 h 597459"/>
                <a:gd name="connsiteX267" fmla="*/ 360104 w 464980"/>
                <a:gd name="connsiteY267" fmla="*/ 326053 h 597459"/>
                <a:gd name="connsiteX268" fmla="*/ 341373 w 464980"/>
                <a:gd name="connsiteY268" fmla="*/ 350950 h 597459"/>
                <a:gd name="connsiteX269" fmla="*/ 345407 w 464980"/>
                <a:gd name="connsiteY269" fmla="*/ 359469 h 597459"/>
                <a:gd name="connsiteX270" fmla="*/ 372478 w 464980"/>
                <a:gd name="connsiteY270" fmla="*/ 374548 h 597459"/>
                <a:gd name="connsiteX271" fmla="*/ 387905 w 464980"/>
                <a:gd name="connsiteY271" fmla="*/ 360198 h 597459"/>
                <a:gd name="connsiteX272" fmla="*/ 393100 w 464980"/>
                <a:gd name="connsiteY272" fmla="*/ 362794 h 597459"/>
                <a:gd name="connsiteX273" fmla="*/ 393373 w 464980"/>
                <a:gd name="connsiteY273" fmla="*/ 389331 h 597459"/>
                <a:gd name="connsiteX274" fmla="*/ 424797 w 464980"/>
                <a:gd name="connsiteY274" fmla="*/ 393067 h 597459"/>
                <a:gd name="connsiteX275" fmla="*/ 454557 w 464980"/>
                <a:gd name="connsiteY275" fmla="*/ 245257 h 597459"/>
                <a:gd name="connsiteX276" fmla="*/ 384213 w 464980"/>
                <a:gd name="connsiteY276" fmla="*/ 376188 h 597459"/>
                <a:gd name="connsiteX277" fmla="*/ 384327 w 464980"/>
                <a:gd name="connsiteY277" fmla="*/ 374480 h 597459"/>
                <a:gd name="connsiteX278" fmla="*/ 383074 w 464980"/>
                <a:gd name="connsiteY278" fmla="*/ 375505 h 597459"/>
                <a:gd name="connsiteX279" fmla="*/ 383712 w 464980"/>
                <a:gd name="connsiteY279" fmla="*/ 375528 h 597459"/>
                <a:gd name="connsiteX280" fmla="*/ 384213 w 464980"/>
                <a:gd name="connsiteY280" fmla="*/ 376188 h 597459"/>
                <a:gd name="connsiteX281" fmla="*/ 426050 w 464980"/>
                <a:gd name="connsiteY281" fmla="*/ 398762 h 597459"/>
                <a:gd name="connsiteX282" fmla="*/ 409575 w 464980"/>
                <a:gd name="connsiteY282" fmla="*/ 400789 h 597459"/>
                <a:gd name="connsiteX283" fmla="*/ 393305 w 464980"/>
                <a:gd name="connsiteY283" fmla="*/ 396803 h 597459"/>
                <a:gd name="connsiteX284" fmla="*/ 383712 w 464980"/>
                <a:gd name="connsiteY284" fmla="*/ 432656 h 597459"/>
                <a:gd name="connsiteX285" fmla="*/ 376260 w 464980"/>
                <a:gd name="connsiteY285" fmla="*/ 392247 h 597459"/>
                <a:gd name="connsiteX286" fmla="*/ 327610 w 464980"/>
                <a:gd name="connsiteY286" fmla="*/ 388785 h 597459"/>
                <a:gd name="connsiteX287" fmla="*/ 359694 w 464980"/>
                <a:gd name="connsiteY287" fmla="*/ 377464 h 597459"/>
                <a:gd name="connsiteX288" fmla="*/ 341578 w 464980"/>
                <a:gd name="connsiteY288" fmla="*/ 363865 h 597459"/>
                <a:gd name="connsiteX289" fmla="*/ 335563 w 464980"/>
                <a:gd name="connsiteY289" fmla="*/ 350699 h 597459"/>
                <a:gd name="connsiteX290" fmla="*/ 342809 w 464980"/>
                <a:gd name="connsiteY290" fmla="*/ 334594 h 597459"/>
                <a:gd name="connsiteX291" fmla="*/ 329023 w 464980"/>
                <a:gd name="connsiteY291" fmla="*/ 335711 h 597459"/>
                <a:gd name="connsiteX292" fmla="*/ 311454 w 464980"/>
                <a:gd name="connsiteY292" fmla="*/ 311019 h 597459"/>
                <a:gd name="connsiteX293" fmla="*/ 311477 w 464980"/>
                <a:gd name="connsiteY293" fmla="*/ 291179 h 597459"/>
                <a:gd name="connsiteX294" fmla="*/ 326152 w 464980"/>
                <a:gd name="connsiteY294" fmla="*/ 280905 h 597459"/>
                <a:gd name="connsiteX295" fmla="*/ 318450 w 464980"/>
                <a:gd name="connsiteY295" fmla="*/ 275029 h 597459"/>
                <a:gd name="connsiteX296" fmla="*/ 318290 w 464980"/>
                <a:gd name="connsiteY296" fmla="*/ 244232 h 597459"/>
                <a:gd name="connsiteX297" fmla="*/ 328453 w 464980"/>
                <a:gd name="connsiteY297" fmla="*/ 229972 h 597459"/>
                <a:gd name="connsiteX298" fmla="*/ 354772 w 464980"/>
                <a:gd name="connsiteY298" fmla="*/ 231316 h 597459"/>
                <a:gd name="connsiteX299" fmla="*/ 351514 w 464980"/>
                <a:gd name="connsiteY299" fmla="*/ 225348 h 597459"/>
                <a:gd name="connsiteX300" fmla="*/ 349645 w 464980"/>
                <a:gd name="connsiteY300" fmla="*/ 211727 h 597459"/>
                <a:gd name="connsiteX301" fmla="*/ 377149 w 464980"/>
                <a:gd name="connsiteY301" fmla="*/ 188607 h 597459"/>
                <a:gd name="connsiteX302" fmla="*/ 395288 w 464980"/>
                <a:gd name="connsiteY302" fmla="*/ 186853 h 597459"/>
                <a:gd name="connsiteX303" fmla="*/ 402397 w 464980"/>
                <a:gd name="connsiteY303" fmla="*/ 192137 h 597459"/>
                <a:gd name="connsiteX304" fmla="*/ 402397 w 464980"/>
                <a:gd name="connsiteY304" fmla="*/ 191932 h 597459"/>
                <a:gd name="connsiteX305" fmla="*/ 444029 w 464980"/>
                <a:gd name="connsiteY305" fmla="*/ 177103 h 597459"/>
                <a:gd name="connsiteX306" fmla="*/ 460345 w 464980"/>
                <a:gd name="connsiteY306" fmla="*/ 244551 h 597459"/>
                <a:gd name="connsiteX307" fmla="*/ 426050 w 464980"/>
                <a:gd name="connsiteY307" fmla="*/ 398762 h 597459"/>
                <a:gd name="connsiteX308" fmla="*/ 194670 w 464980"/>
                <a:gd name="connsiteY308" fmla="*/ 476642 h 597459"/>
                <a:gd name="connsiteX309" fmla="*/ 207818 w 464980"/>
                <a:gd name="connsiteY309" fmla="*/ 456369 h 597459"/>
                <a:gd name="connsiteX310" fmla="*/ 196972 w 464980"/>
                <a:gd name="connsiteY310" fmla="*/ 448419 h 597459"/>
                <a:gd name="connsiteX311" fmla="*/ 195969 w 464980"/>
                <a:gd name="connsiteY311" fmla="*/ 448373 h 597459"/>
                <a:gd name="connsiteX312" fmla="*/ 186695 w 464980"/>
                <a:gd name="connsiteY312" fmla="*/ 453476 h 597459"/>
                <a:gd name="connsiteX313" fmla="*/ 188449 w 464980"/>
                <a:gd name="connsiteY313" fmla="*/ 472564 h 597459"/>
                <a:gd name="connsiteX314" fmla="*/ 194670 w 464980"/>
                <a:gd name="connsiteY314" fmla="*/ 476642 h 597459"/>
                <a:gd name="connsiteX315" fmla="*/ 193713 w 464980"/>
                <a:gd name="connsiteY315" fmla="*/ 482405 h 597459"/>
                <a:gd name="connsiteX316" fmla="*/ 183573 w 464980"/>
                <a:gd name="connsiteY316" fmla="*/ 475776 h 597459"/>
                <a:gd name="connsiteX317" fmla="*/ 181021 w 464980"/>
                <a:gd name="connsiteY317" fmla="*/ 452109 h 597459"/>
                <a:gd name="connsiteX318" fmla="*/ 197336 w 464980"/>
                <a:gd name="connsiteY318" fmla="*/ 442588 h 597459"/>
                <a:gd name="connsiteX319" fmla="*/ 213675 w 464980"/>
                <a:gd name="connsiteY319" fmla="*/ 456164 h 597459"/>
                <a:gd name="connsiteX320" fmla="*/ 213743 w 464980"/>
                <a:gd name="connsiteY320" fmla="*/ 456642 h 597459"/>
                <a:gd name="connsiteX321" fmla="*/ 213629 w 464980"/>
                <a:gd name="connsiteY321" fmla="*/ 457120 h 597459"/>
                <a:gd name="connsiteX322" fmla="*/ 195445 w 464980"/>
                <a:gd name="connsiteY322" fmla="*/ 482541 h 597459"/>
                <a:gd name="connsiteX323" fmla="*/ 193713 w 464980"/>
                <a:gd name="connsiteY323" fmla="*/ 482405 h 597459"/>
                <a:gd name="connsiteX324" fmla="*/ 224795 w 464980"/>
                <a:gd name="connsiteY324" fmla="*/ 523247 h 597459"/>
                <a:gd name="connsiteX325" fmla="*/ 224681 w 464980"/>
                <a:gd name="connsiteY325" fmla="*/ 523042 h 597459"/>
                <a:gd name="connsiteX326" fmla="*/ 216842 w 464980"/>
                <a:gd name="connsiteY326" fmla="*/ 515183 h 597459"/>
                <a:gd name="connsiteX327" fmla="*/ 215338 w 464980"/>
                <a:gd name="connsiteY327" fmla="*/ 514978 h 597459"/>
                <a:gd name="connsiteX328" fmla="*/ 210758 w 464980"/>
                <a:gd name="connsiteY328" fmla="*/ 516664 h 597459"/>
                <a:gd name="connsiteX329" fmla="*/ 199547 w 464980"/>
                <a:gd name="connsiteY329" fmla="*/ 534408 h 597459"/>
                <a:gd name="connsiteX330" fmla="*/ 201369 w 464980"/>
                <a:gd name="connsiteY330" fmla="*/ 535570 h 597459"/>
                <a:gd name="connsiteX331" fmla="*/ 225159 w 464980"/>
                <a:gd name="connsiteY331" fmla="*/ 528600 h 597459"/>
                <a:gd name="connsiteX332" fmla="*/ 224795 w 464980"/>
                <a:gd name="connsiteY332" fmla="*/ 523247 h 597459"/>
                <a:gd name="connsiteX333" fmla="*/ 229922 w 464980"/>
                <a:gd name="connsiteY333" fmla="*/ 520468 h 597459"/>
                <a:gd name="connsiteX334" fmla="*/ 230081 w 464980"/>
                <a:gd name="connsiteY334" fmla="*/ 531743 h 597459"/>
                <a:gd name="connsiteX335" fmla="*/ 203306 w 464980"/>
                <a:gd name="connsiteY335" fmla="*/ 541470 h 597459"/>
                <a:gd name="connsiteX336" fmla="*/ 200914 w 464980"/>
                <a:gd name="connsiteY336" fmla="*/ 541378 h 597459"/>
                <a:gd name="connsiteX337" fmla="*/ 193918 w 464980"/>
                <a:gd name="connsiteY337" fmla="*/ 535934 h 597459"/>
                <a:gd name="connsiteX338" fmla="*/ 207408 w 464980"/>
                <a:gd name="connsiteY338" fmla="*/ 511880 h 597459"/>
                <a:gd name="connsiteX339" fmla="*/ 218391 w 464980"/>
                <a:gd name="connsiteY339" fmla="*/ 509534 h 597459"/>
                <a:gd name="connsiteX340" fmla="*/ 229922 w 464980"/>
                <a:gd name="connsiteY340" fmla="*/ 520468 h 597459"/>
                <a:gd name="connsiteX341" fmla="*/ 296027 w 464980"/>
                <a:gd name="connsiteY341" fmla="*/ 465412 h 597459"/>
                <a:gd name="connsiteX342" fmla="*/ 275108 w 464980"/>
                <a:gd name="connsiteY342" fmla="*/ 467553 h 597459"/>
                <a:gd name="connsiteX343" fmla="*/ 278640 w 464980"/>
                <a:gd name="connsiteY343" fmla="*/ 448487 h 597459"/>
                <a:gd name="connsiteX344" fmla="*/ 272921 w 464980"/>
                <a:gd name="connsiteY344" fmla="*/ 447417 h 597459"/>
                <a:gd name="connsiteX345" fmla="*/ 269389 w 464980"/>
                <a:gd name="connsiteY345" fmla="*/ 466300 h 597459"/>
                <a:gd name="connsiteX346" fmla="*/ 252709 w 464980"/>
                <a:gd name="connsiteY346" fmla="*/ 456870 h 597459"/>
                <a:gd name="connsiteX347" fmla="*/ 249838 w 464980"/>
                <a:gd name="connsiteY347" fmla="*/ 461950 h 597459"/>
                <a:gd name="connsiteX348" fmla="*/ 264490 w 464980"/>
                <a:gd name="connsiteY348" fmla="*/ 470218 h 597459"/>
                <a:gd name="connsiteX349" fmla="*/ 245508 w 464980"/>
                <a:gd name="connsiteY349" fmla="*/ 476892 h 597459"/>
                <a:gd name="connsiteX350" fmla="*/ 247445 w 464980"/>
                <a:gd name="connsiteY350" fmla="*/ 482382 h 597459"/>
                <a:gd name="connsiteX351" fmla="*/ 267862 w 464980"/>
                <a:gd name="connsiteY351" fmla="*/ 475229 h 597459"/>
                <a:gd name="connsiteX352" fmla="*/ 263874 w 464980"/>
                <a:gd name="connsiteY352" fmla="*/ 493133 h 597459"/>
                <a:gd name="connsiteX353" fmla="*/ 269571 w 464980"/>
                <a:gd name="connsiteY353" fmla="*/ 494386 h 597459"/>
                <a:gd name="connsiteX354" fmla="*/ 273263 w 464980"/>
                <a:gd name="connsiteY354" fmla="*/ 477781 h 597459"/>
                <a:gd name="connsiteX355" fmla="*/ 288302 w 464980"/>
                <a:gd name="connsiteY355" fmla="*/ 491789 h 597459"/>
                <a:gd name="connsiteX356" fmla="*/ 292267 w 464980"/>
                <a:gd name="connsiteY356" fmla="*/ 487507 h 597459"/>
                <a:gd name="connsiteX357" fmla="*/ 276931 w 464980"/>
                <a:gd name="connsiteY357" fmla="*/ 473225 h 597459"/>
                <a:gd name="connsiteX358" fmla="*/ 296620 w 464980"/>
                <a:gd name="connsiteY358" fmla="*/ 471220 h 597459"/>
                <a:gd name="connsiteX359" fmla="*/ 320181 w 464980"/>
                <a:gd name="connsiteY359" fmla="*/ 459740 h 597459"/>
                <a:gd name="connsiteX360" fmla="*/ 311249 w 464980"/>
                <a:gd name="connsiteY360" fmla="*/ 449945 h 597459"/>
                <a:gd name="connsiteX361" fmla="*/ 294181 w 464980"/>
                <a:gd name="connsiteY361" fmla="*/ 453203 h 597459"/>
                <a:gd name="connsiteX362" fmla="*/ 285021 w 464980"/>
                <a:gd name="connsiteY362" fmla="*/ 459034 h 597459"/>
                <a:gd name="connsiteX363" fmla="*/ 290034 w 464980"/>
                <a:gd name="connsiteY363" fmla="*/ 449399 h 597459"/>
                <a:gd name="connsiteX364" fmla="*/ 290877 w 464980"/>
                <a:gd name="connsiteY364" fmla="*/ 437668 h 597459"/>
                <a:gd name="connsiteX365" fmla="*/ 279985 w 464980"/>
                <a:gd name="connsiteY365" fmla="*/ 430242 h 597459"/>
                <a:gd name="connsiteX366" fmla="*/ 267247 w 464980"/>
                <a:gd name="connsiteY366" fmla="*/ 431631 h 597459"/>
                <a:gd name="connsiteX367" fmla="*/ 261208 w 464980"/>
                <a:gd name="connsiteY367" fmla="*/ 444433 h 597459"/>
                <a:gd name="connsiteX368" fmla="*/ 260821 w 464980"/>
                <a:gd name="connsiteY368" fmla="*/ 451859 h 597459"/>
                <a:gd name="connsiteX369" fmla="*/ 256058 w 464980"/>
                <a:gd name="connsiteY369" fmla="*/ 446164 h 597459"/>
                <a:gd name="connsiteX370" fmla="*/ 236872 w 464980"/>
                <a:gd name="connsiteY370" fmla="*/ 440857 h 597459"/>
                <a:gd name="connsiteX371" fmla="*/ 230036 w 464980"/>
                <a:gd name="connsiteY371" fmla="*/ 451585 h 597459"/>
                <a:gd name="connsiteX372" fmla="*/ 236917 w 464980"/>
                <a:gd name="connsiteY372" fmla="*/ 463567 h 597459"/>
                <a:gd name="connsiteX373" fmla="*/ 244118 w 464980"/>
                <a:gd name="connsiteY373" fmla="*/ 467530 h 597459"/>
                <a:gd name="connsiteX374" fmla="*/ 236029 w 464980"/>
                <a:gd name="connsiteY374" fmla="*/ 469011 h 597459"/>
                <a:gd name="connsiteX375" fmla="*/ 218961 w 464980"/>
                <a:gd name="connsiteY375" fmla="*/ 477735 h 597459"/>
                <a:gd name="connsiteX376" fmla="*/ 218847 w 464980"/>
                <a:gd name="connsiteY376" fmla="*/ 482906 h 597459"/>
                <a:gd name="connsiteX377" fmla="*/ 245873 w 464980"/>
                <a:gd name="connsiteY377" fmla="*/ 497165 h 597459"/>
                <a:gd name="connsiteX378" fmla="*/ 253689 w 464980"/>
                <a:gd name="connsiteY378" fmla="*/ 494090 h 597459"/>
                <a:gd name="connsiteX379" fmla="*/ 249450 w 464980"/>
                <a:gd name="connsiteY379" fmla="*/ 501356 h 597459"/>
                <a:gd name="connsiteX380" fmla="*/ 248379 w 464980"/>
                <a:gd name="connsiteY380" fmla="*/ 511425 h 597459"/>
                <a:gd name="connsiteX381" fmla="*/ 258907 w 464980"/>
                <a:gd name="connsiteY381" fmla="*/ 517871 h 597459"/>
                <a:gd name="connsiteX382" fmla="*/ 272944 w 464980"/>
                <a:gd name="connsiteY382" fmla="*/ 517324 h 597459"/>
                <a:gd name="connsiteX383" fmla="*/ 274812 w 464980"/>
                <a:gd name="connsiteY383" fmla="*/ 501584 h 597459"/>
                <a:gd name="connsiteX384" fmla="*/ 280532 w 464980"/>
                <a:gd name="connsiteY384" fmla="*/ 500605 h 597459"/>
                <a:gd name="connsiteX385" fmla="*/ 302316 w 464980"/>
                <a:gd name="connsiteY385" fmla="*/ 515434 h 597459"/>
                <a:gd name="connsiteX386" fmla="*/ 312753 w 464980"/>
                <a:gd name="connsiteY386" fmla="*/ 505844 h 597459"/>
                <a:gd name="connsiteX387" fmla="*/ 304299 w 464980"/>
                <a:gd name="connsiteY387" fmla="*/ 486846 h 597459"/>
                <a:gd name="connsiteX388" fmla="*/ 298625 w 464980"/>
                <a:gd name="connsiteY388" fmla="*/ 482724 h 597459"/>
                <a:gd name="connsiteX389" fmla="*/ 305552 w 464980"/>
                <a:gd name="connsiteY389" fmla="*/ 481607 h 597459"/>
                <a:gd name="connsiteX390" fmla="*/ 320181 w 464980"/>
                <a:gd name="connsiteY390" fmla="*/ 472906 h 597459"/>
                <a:gd name="connsiteX391" fmla="*/ 320181 w 464980"/>
                <a:gd name="connsiteY391" fmla="*/ 459740 h 597459"/>
                <a:gd name="connsiteX392" fmla="*/ 280851 w 464980"/>
                <a:gd name="connsiteY392" fmla="*/ 513566 h 597459"/>
                <a:gd name="connsiteX393" fmla="*/ 280737 w 464980"/>
                <a:gd name="connsiteY393" fmla="*/ 513429 h 597459"/>
                <a:gd name="connsiteX394" fmla="*/ 280737 w 464980"/>
                <a:gd name="connsiteY394" fmla="*/ 513497 h 597459"/>
                <a:gd name="connsiteX395" fmla="*/ 280851 w 464980"/>
                <a:gd name="connsiteY395" fmla="*/ 513566 h 597459"/>
                <a:gd name="connsiteX396" fmla="*/ 325627 w 464980"/>
                <a:gd name="connsiteY396" fmla="*/ 457644 h 597459"/>
                <a:gd name="connsiteX397" fmla="*/ 325217 w 464980"/>
                <a:gd name="connsiteY397" fmla="*/ 475844 h 597459"/>
                <a:gd name="connsiteX398" fmla="*/ 311864 w 464980"/>
                <a:gd name="connsiteY398" fmla="*/ 485935 h 597459"/>
                <a:gd name="connsiteX399" fmla="*/ 318472 w 464980"/>
                <a:gd name="connsiteY399" fmla="*/ 506937 h 597459"/>
                <a:gd name="connsiteX400" fmla="*/ 303752 w 464980"/>
                <a:gd name="connsiteY400" fmla="*/ 521083 h 597459"/>
                <a:gd name="connsiteX401" fmla="*/ 292290 w 464980"/>
                <a:gd name="connsiteY401" fmla="*/ 521174 h 597459"/>
                <a:gd name="connsiteX402" fmla="*/ 314120 w 464980"/>
                <a:gd name="connsiteY402" fmla="*/ 545046 h 597459"/>
                <a:gd name="connsiteX403" fmla="*/ 282605 w 464980"/>
                <a:gd name="connsiteY403" fmla="*/ 531401 h 597459"/>
                <a:gd name="connsiteX404" fmla="*/ 273445 w 464980"/>
                <a:gd name="connsiteY404" fmla="*/ 557460 h 597459"/>
                <a:gd name="connsiteX405" fmla="*/ 270733 w 464980"/>
                <a:gd name="connsiteY405" fmla="*/ 524363 h 597459"/>
                <a:gd name="connsiteX406" fmla="*/ 266996 w 464980"/>
                <a:gd name="connsiteY406" fmla="*/ 524727 h 597459"/>
                <a:gd name="connsiteX407" fmla="*/ 257699 w 464980"/>
                <a:gd name="connsiteY407" fmla="*/ 523566 h 597459"/>
                <a:gd name="connsiteX408" fmla="*/ 243024 w 464980"/>
                <a:gd name="connsiteY408" fmla="*/ 513748 h 597459"/>
                <a:gd name="connsiteX409" fmla="*/ 242250 w 464980"/>
                <a:gd name="connsiteY409" fmla="*/ 504363 h 597459"/>
                <a:gd name="connsiteX410" fmla="*/ 213447 w 464980"/>
                <a:gd name="connsiteY410" fmla="*/ 485093 h 597459"/>
                <a:gd name="connsiteX411" fmla="*/ 213857 w 464980"/>
                <a:gd name="connsiteY411" fmla="*/ 474911 h 597459"/>
                <a:gd name="connsiteX412" fmla="*/ 229170 w 464980"/>
                <a:gd name="connsiteY412" fmla="*/ 464728 h 597459"/>
                <a:gd name="connsiteX413" fmla="*/ 224202 w 464980"/>
                <a:gd name="connsiteY413" fmla="*/ 451517 h 597459"/>
                <a:gd name="connsiteX414" fmla="*/ 234160 w 464980"/>
                <a:gd name="connsiteY414" fmla="*/ 435709 h 597459"/>
                <a:gd name="connsiteX415" fmla="*/ 256400 w 464980"/>
                <a:gd name="connsiteY415" fmla="*/ 438510 h 597459"/>
                <a:gd name="connsiteX416" fmla="*/ 263761 w 464980"/>
                <a:gd name="connsiteY416" fmla="*/ 426962 h 597459"/>
                <a:gd name="connsiteX417" fmla="*/ 281421 w 464980"/>
                <a:gd name="connsiteY417" fmla="*/ 424593 h 597459"/>
                <a:gd name="connsiteX418" fmla="*/ 296232 w 464980"/>
                <a:gd name="connsiteY418" fmla="*/ 435321 h 597459"/>
                <a:gd name="connsiteX419" fmla="*/ 297349 w 464980"/>
                <a:gd name="connsiteY419" fmla="*/ 445298 h 597459"/>
                <a:gd name="connsiteX420" fmla="*/ 313095 w 464980"/>
                <a:gd name="connsiteY420" fmla="*/ 444410 h 597459"/>
                <a:gd name="connsiteX421" fmla="*/ 325627 w 464980"/>
                <a:gd name="connsiteY421" fmla="*/ 457644 h 597459"/>
                <a:gd name="connsiteX422" fmla="*/ 201142 w 464980"/>
                <a:gd name="connsiteY422" fmla="*/ 378534 h 597459"/>
                <a:gd name="connsiteX423" fmla="*/ 138591 w 464980"/>
                <a:gd name="connsiteY423" fmla="*/ 408807 h 597459"/>
                <a:gd name="connsiteX424" fmla="*/ 101835 w 464980"/>
                <a:gd name="connsiteY424" fmla="*/ 370607 h 597459"/>
                <a:gd name="connsiteX425" fmla="*/ 133122 w 464980"/>
                <a:gd name="connsiteY425" fmla="*/ 424205 h 597459"/>
                <a:gd name="connsiteX426" fmla="*/ 201142 w 464980"/>
                <a:gd name="connsiteY426" fmla="*/ 435617 h 597459"/>
                <a:gd name="connsiteX427" fmla="*/ 159441 w 464980"/>
                <a:gd name="connsiteY427" fmla="*/ 420720 h 597459"/>
                <a:gd name="connsiteX428" fmla="*/ 201142 w 464980"/>
                <a:gd name="connsiteY428" fmla="*/ 378534 h 597459"/>
                <a:gd name="connsiteX429" fmla="*/ 153517 w 464980"/>
                <a:gd name="connsiteY429" fmla="*/ 548941 h 597459"/>
                <a:gd name="connsiteX430" fmla="*/ 153220 w 464980"/>
                <a:gd name="connsiteY430" fmla="*/ 543132 h 597459"/>
                <a:gd name="connsiteX431" fmla="*/ 33110 w 464980"/>
                <a:gd name="connsiteY431" fmla="*/ 549237 h 597459"/>
                <a:gd name="connsiteX432" fmla="*/ 127904 w 464980"/>
                <a:gd name="connsiteY432" fmla="*/ 509580 h 597459"/>
                <a:gd name="connsiteX433" fmla="*/ 125671 w 464980"/>
                <a:gd name="connsiteY433" fmla="*/ 504204 h 597459"/>
                <a:gd name="connsiteX434" fmla="*/ 29942 w 464980"/>
                <a:gd name="connsiteY434" fmla="*/ 544226 h 597459"/>
                <a:gd name="connsiteX435" fmla="*/ 111429 w 464980"/>
                <a:gd name="connsiteY435" fmla="*/ 475822 h 597459"/>
                <a:gd name="connsiteX436" fmla="*/ 107669 w 464980"/>
                <a:gd name="connsiteY436" fmla="*/ 471334 h 597459"/>
                <a:gd name="connsiteX437" fmla="*/ 22400 w 464980"/>
                <a:gd name="connsiteY437" fmla="*/ 542950 h 597459"/>
                <a:gd name="connsiteX438" fmla="*/ 74537 w 464980"/>
                <a:gd name="connsiteY438" fmla="*/ 471038 h 597459"/>
                <a:gd name="connsiteX439" fmla="*/ 69820 w 464980"/>
                <a:gd name="connsiteY439" fmla="*/ 467621 h 597459"/>
                <a:gd name="connsiteX440" fmla="*/ 14196 w 464980"/>
                <a:gd name="connsiteY440" fmla="*/ 544340 h 597459"/>
                <a:gd name="connsiteX441" fmla="*/ 18913 w 464980"/>
                <a:gd name="connsiteY441" fmla="*/ 547756 h 597459"/>
                <a:gd name="connsiteX442" fmla="*/ 21602 w 464980"/>
                <a:gd name="connsiteY442" fmla="*/ 544066 h 597459"/>
                <a:gd name="connsiteX443" fmla="*/ 23858 w 464980"/>
                <a:gd name="connsiteY443" fmla="*/ 546777 h 597459"/>
                <a:gd name="connsiteX444" fmla="*/ 12920 w 464980"/>
                <a:gd name="connsiteY444" fmla="*/ 551333 h 597459"/>
                <a:gd name="connsiteX445" fmla="*/ 5127 w 464980"/>
                <a:gd name="connsiteY445" fmla="*/ 550103 h 597459"/>
                <a:gd name="connsiteX446" fmla="*/ 4352 w 464980"/>
                <a:gd name="connsiteY446" fmla="*/ 554932 h 597459"/>
                <a:gd name="connsiteX447" fmla="*/ 0 w 464980"/>
                <a:gd name="connsiteY447" fmla="*/ 556754 h 597459"/>
                <a:gd name="connsiteX448" fmla="*/ 7360 w 464980"/>
                <a:gd name="connsiteY448" fmla="*/ 556367 h 597459"/>
                <a:gd name="connsiteX449" fmla="*/ 141326 w 464980"/>
                <a:gd name="connsiteY449" fmla="*/ 577687 h 597459"/>
                <a:gd name="connsiteX450" fmla="*/ 142260 w 464980"/>
                <a:gd name="connsiteY450" fmla="*/ 571924 h 597459"/>
                <a:gd name="connsiteX451" fmla="*/ 35502 w 464980"/>
                <a:gd name="connsiteY451" fmla="*/ 554932 h 597459"/>
                <a:gd name="connsiteX452" fmla="*/ 183504 w 464980"/>
                <a:gd name="connsiteY452" fmla="*/ 559556 h 597459"/>
                <a:gd name="connsiteX453" fmla="*/ 152765 w 464980"/>
                <a:gd name="connsiteY453" fmla="*/ 597459 h 597459"/>
                <a:gd name="connsiteX454" fmla="*/ 148321 w 464980"/>
                <a:gd name="connsiteY454" fmla="*/ 597209 h 597459"/>
                <a:gd name="connsiteX455" fmla="*/ 148959 w 464980"/>
                <a:gd name="connsiteY455" fmla="*/ 591400 h 597459"/>
                <a:gd name="connsiteX456" fmla="*/ 177739 w 464980"/>
                <a:gd name="connsiteY456" fmla="*/ 558622 h 597459"/>
                <a:gd name="connsiteX457" fmla="*/ 167348 w 464980"/>
                <a:gd name="connsiteY457" fmla="*/ 536823 h 597459"/>
                <a:gd name="connsiteX458" fmla="*/ 158256 w 464980"/>
                <a:gd name="connsiteY458" fmla="*/ 532973 h 597459"/>
                <a:gd name="connsiteX459" fmla="*/ 167986 w 464980"/>
                <a:gd name="connsiteY459" fmla="*/ 531265 h 597459"/>
                <a:gd name="connsiteX460" fmla="*/ 176759 w 464980"/>
                <a:gd name="connsiteY460" fmla="*/ 508167 h 597459"/>
                <a:gd name="connsiteX461" fmla="*/ 175506 w 464980"/>
                <a:gd name="connsiteY461" fmla="*/ 495138 h 597459"/>
                <a:gd name="connsiteX462" fmla="*/ 169490 w 464980"/>
                <a:gd name="connsiteY462" fmla="*/ 481972 h 597459"/>
                <a:gd name="connsiteX463" fmla="*/ 154702 w 464980"/>
                <a:gd name="connsiteY463" fmla="*/ 483111 h 597459"/>
                <a:gd name="connsiteX464" fmla="*/ 140733 w 464980"/>
                <a:gd name="connsiteY464" fmla="*/ 490332 h 597459"/>
                <a:gd name="connsiteX465" fmla="*/ 151192 w 464980"/>
                <a:gd name="connsiteY465" fmla="*/ 478578 h 597459"/>
                <a:gd name="connsiteX466" fmla="*/ 143627 w 464980"/>
                <a:gd name="connsiteY466" fmla="*/ 445412 h 597459"/>
                <a:gd name="connsiteX467" fmla="*/ 125033 w 464980"/>
                <a:gd name="connsiteY467" fmla="*/ 436848 h 597459"/>
                <a:gd name="connsiteX468" fmla="*/ 111976 w 464980"/>
                <a:gd name="connsiteY468" fmla="*/ 444957 h 597459"/>
                <a:gd name="connsiteX469" fmla="*/ 107099 w 464980"/>
                <a:gd name="connsiteY469" fmla="*/ 441768 h 597459"/>
                <a:gd name="connsiteX470" fmla="*/ 110016 w 464980"/>
                <a:gd name="connsiteY470" fmla="*/ 421313 h 597459"/>
                <a:gd name="connsiteX471" fmla="*/ 89006 w 464980"/>
                <a:gd name="connsiteY471" fmla="*/ 403317 h 597459"/>
                <a:gd name="connsiteX472" fmla="*/ 74286 w 464980"/>
                <a:gd name="connsiteY472" fmla="*/ 404388 h 597459"/>
                <a:gd name="connsiteX473" fmla="*/ 33338 w 464980"/>
                <a:gd name="connsiteY473" fmla="*/ 488077 h 597459"/>
                <a:gd name="connsiteX474" fmla="*/ 27618 w 464980"/>
                <a:gd name="connsiteY474" fmla="*/ 486846 h 597459"/>
                <a:gd name="connsiteX475" fmla="*/ 71506 w 464980"/>
                <a:gd name="connsiteY475" fmla="*/ 399263 h 597459"/>
                <a:gd name="connsiteX476" fmla="*/ 91103 w 464980"/>
                <a:gd name="connsiteY476" fmla="*/ 397873 h 597459"/>
                <a:gd name="connsiteX477" fmla="*/ 115576 w 464980"/>
                <a:gd name="connsiteY477" fmla="*/ 419536 h 597459"/>
                <a:gd name="connsiteX478" fmla="*/ 116305 w 464980"/>
                <a:gd name="connsiteY478" fmla="*/ 433590 h 597459"/>
                <a:gd name="connsiteX479" fmla="*/ 124417 w 464980"/>
                <a:gd name="connsiteY479" fmla="*/ 431062 h 597459"/>
                <a:gd name="connsiteX480" fmla="*/ 147706 w 464980"/>
                <a:gd name="connsiteY480" fmla="*/ 441244 h 597459"/>
                <a:gd name="connsiteX481" fmla="*/ 159327 w 464980"/>
                <a:gd name="connsiteY481" fmla="*/ 475457 h 597459"/>
                <a:gd name="connsiteX482" fmla="*/ 172339 w 464980"/>
                <a:gd name="connsiteY482" fmla="*/ 476892 h 597459"/>
                <a:gd name="connsiteX483" fmla="*/ 181340 w 464980"/>
                <a:gd name="connsiteY483" fmla="*/ 494705 h 597459"/>
                <a:gd name="connsiteX484" fmla="*/ 182570 w 464980"/>
                <a:gd name="connsiteY484" fmla="*/ 507529 h 597459"/>
                <a:gd name="connsiteX485" fmla="*/ 175483 w 464980"/>
                <a:gd name="connsiteY485" fmla="*/ 535114 h 597459"/>
                <a:gd name="connsiteX486" fmla="*/ 183504 w 464980"/>
                <a:gd name="connsiteY486" fmla="*/ 559556 h 597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</a:cxnLst>
              <a:rect l="l" t="t" r="r" b="b"/>
              <a:pathLst>
                <a:path w="464980" h="597459">
                  <a:moveTo>
                    <a:pt x="157482" y="124895"/>
                  </a:moveTo>
                  <a:cubicBezTo>
                    <a:pt x="158370" y="127082"/>
                    <a:pt x="160945" y="132184"/>
                    <a:pt x="165548" y="132503"/>
                  </a:cubicBezTo>
                  <a:cubicBezTo>
                    <a:pt x="169012" y="132685"/>
                    <a:pt x="172339" y="130817"/>
                    <a:pt x="174845" y="127241"/>
                  </a:cubicBezTo>
                  <a:cubicBezTo>
                    <a:pt x="177899" y="122845"/>
                    <a:pt x="179722" y="115556"/>
                    <a:pt x="177078" y="108836"/>
                  </a:cubicBezTo>
                  <a:cubicBezTo>
                    <a:pt x="175187" y="107652"/>
                    <a:pt x="169581" y="104394"/>
                    <a:pt x="164591" y="104394"/>
                  </a:cubicBezTo>
                  <a:cubicBezTo>
                    <a:pt x="162381" y="104394"/>
                    <a:pt x="160284" y="105032"/>
                    <a:pt x="158689" y="106809"/>
                  </a:cubicBezTo>
                  <a:cubicBezTo>
                    <a:pt x="155340" y="110590"/>
                    <a:pt x="154815" y="118380"/>
                    <a:pt x="157482" y="124895"/>
                  </a:cubicBezTo>
                  <a:close/>
                  <a:moveTo>
                    <a:pt x="154337" y="102936"/>
                  </a:moveTo>
                  <a:cubicBezTo>
                    <a:pt x="163680" y="92458"/>
                    <a:pt x="180405" y="104007"/>
                    <a:pt x="181112" y="104508"/>
                  </a:cubicBezTo>
                  <a:lnTo>
                    <a:pt x="181773" y="104986"/>
                  </a:lnTo>
                  <a:lnTo>
                    <a:pt x="182092" y="105715"/>
                  </a:lnTo>
                  <a:cubicBezTo>
                    <a:pt x="185624" y="113620"/>
                    <a:pt x="184667" y="123369"/>
                    <a:pt x="179631" y="130567"/>
                  </a:cubicBezTo>
                  <a:cubicBezTo>
                    <a:pt x="176144" y="135555"/>
                    <a:pt x="171268" y="138357"/>
                    <a:pt x="166118" y="138357"/>
                  </a:cubicBezTo>
                  <a:cubicBezTo>
                    <a:pt x="165799" y="138357"/>
                    <a:pt x="165480" y="138357"/>
                    <a:pt x="165161" y="138334"/>
                  </a:cubicBezTo>
                  <a:cubicBezTo>
                    <a:pt x="159601" y="137947"/>
                    <a:pt x="154838" y="133847"/>
                    <a:pt x="152081" y="127104"/>
                  </a:cubicBezTo>
                  <a:cubicBezTo>
                    <a:pt x="149164" y="119975"/>
                    <a:pt x="148617" y="109360"/>
                    <a:pt x="154337" y="102936"/>
                  </a:cubicBezTo>
                  <a:close/>
                  <a:moveTo>
                    <a:pt x="120658" y="80158"/>
                  </a:moveTo>
                  <a:cubicBezTo>
                    <a:pt x="120339" y="85488"/>
                    <a:pt x="125283" y="87333"/>
                    <a:pt x="128291" y="87971"/>
                  </a:cubicBezTo>
                  <a:cubicBezTo>
                    <a:pt x="136107" y="89656"/>
                    <a:pt x="145245" y="86650"/>
                    <a:pt x="147045" y="81798"/>
                  </a:cubicBezTo>
                  <a:cubicBezTo>
                    <a:pt x="149324" y="75716"/>
                    <a:pt x="147979" y="70955"/>
                    <a:pt x="145951" y="68541"/>
                  </a:cubicBezTo>
                  <a:cubicBezTo>
                    <a:pt x="145245" y="67698"/>
                    <a:pt x="143832" y="66400"/>
                    <a:pt x="141872" y="66400"/>
                  </a:cubicBezTo>
                  <a:cubicBezTo>
                    <a:pt x="141599" y="66400"/>
                    <a:pt x="141326" y="66422"/>
                    <a:pt x="141029" y="66468"/>
                  </a:cubicBezTo>
                  <a:lnTo>
                    <a:pt x="140710" y="66513"/>
                  </a:lnTo>
                  <a:cubicBezTo>
                    <a:pt x="140528" y="66513"/>
                    <a:pt x="121455" y="67903"/>
                    <a:pt x="120658" y="80158"/>
                  </a:cubicBezTo>
                  <a:close/>
                  <a:moveTo>
                    <a:pt x="114847" y="79816"/>
                  </a:moveTo>
                  <a:cubicBezTo>
                    <a:pt x="115918" y="62960"/>
                    <a:pt x="137862" y="60864"/>
                    <a:pt x="140186" y="60682"/>
                  </a:cubicBezTo>
                  <a:cubicBezTo>
                    <a:pt x="143946" y="60090"/>
                    <a:pt x="147774" y="61616"/>
                    <a:pt x="150440" y="64805"/>
                  </a:cubicBezTo>
                  <a:cubicBezTo>
                    <a:pt x="154337" y="69475"/>
                    <a:pt x="155134" y="76787"/>
                    <a:pt x="152514" y="83848"/>
                  </a:cubicBezTo>
                  <a:cubicBezTo>
                    <a:pt x="149962" y="90704"/>
                    <a:pt x="141234" y="94258"/>
                    <a:pt x="132826" y="94258"/>
                  </a:cubicBezTo>
                  <a:cubicBezTo>
                    <a:pt x="130866" y="94258"/>
                    <a:pt x="128907" y="94076"/>
                    <a:pt x="127084" y="93688"/>
                  </a:cubicBezTo>
                  <a:cubicBezTo>
                    <a:pt x="118971" y="91957"/>
                    <a:pt x="114414" y="86764"/>
                    <a:pt x="114847" y="79816"/>
                  </a:cubicBezTo>
                  <a:close/>
                  <a:moveTo>
                    <a:pt x="155021" y="220405"/>
                  </a:moveTo>
                  <a:cubicBezTo>
                    <a:pt x="155021" y="220405"/>
                    <a:pt x="130114" y="223230"/>
                    <a:pt x="120247" y="250018"/>
                  </a:cubicBezTo>
                  <a:cubicBezTo>
                    <a:pt x="110403" y="276805"/>
                    <a:pt x="138204" y="291999"/>
                    <a:pt x="138204" y="291999"/>
                  </a:cubicBezTo>
                  <a:cubicBezTo>
                    <a:pt x="138204" y="291999"/>
                    <a:pt x="142784" y="259494"/>
                    <a:pt x="136609" y="252204"/>
                  </a:cubicBezTo>
                  <a:cubicBezTo>
                    <a:pt x="136609" y="252204"/>
                    <a:pt x="155043" y="257580"/>
                    <a:pt x="167964" y="253503"/>
                  </a:cubicBezTo>
                  <a:cubicBezTo>
                    <a:pt x="167964" y="253503"/>
                    <a:pt x="158256" y="242956"/>
                    <a:pt x="147979" y="240906"/>
                  </a:cubicBezTo>
                  <a:cubicBezTo>
                    <a:pt x="147979" y="240906"/>
                    <a:pt x="157527" y="226032"/>
                    <a:pt x="155021" y="220405"/>
                  </a:cubicBezTo>
                  <a:close/>
                  <a:moveTo>
                    <a:pt x="38419" y="68564"/>
                  </a:moveTo>
                  <a:cubicBezTo>
                    <a:pt x="38419" y="68564"/>
                    <a:pt x="87024" y="43052"/>
                    <a:pt x="91672" y="7585"/>
                  </a:cubicBezTo>
                  <a:cubicBezTo>
                    <a:pt x="91672" y="7585"/>
                    <a:pt x="33018" y="2847"/>
                    <a:pt x="28165" y="57493"/>
                  </a:cubicBezTo>
                  <a:cubicBezTo>
                    <a:pt x="23334" y="112139"/>
                    <a:pt x="38419" y="68564"/>
                    <a:pt x="38419" y="68564"/>
                  </a:cubicBezTo>
                  <a:close/>
                  <a:moveTo>
                    <a:pt x="29122" y="170999"/>
                  </a:moveTo>
                  <a:lnTo>
                    <a:pt x="30352" y="171113"/>
                  </a:lnTo>
                  <a:lnTo>
                    <a:pt x="63075" y="108312"/>
                  </a:lnTo>
                  <a:lnTo>
                    <a:pt x="68247" y="111000"/>
                  </a:lnTo>
                  <a:lnTo>
                    <a:pt x="38738" y="167628"/>
                  </a:lnTo>
                  <a:lnTo>
                    <a:pt x="92789" y="140954"/>
                  </a:lnTo>
                  <a:lnTo>
                    <a:pt x="95387" y="146193"/>
                  </a:lnTo>
                  <a:lnTo>
                    <a:pt x="42635" y="172206"/>
                  </a:lnTo>
                  <a:lnTo>
                    <a:pt x="95592" y="176898"/>
                  </a:lnTo>
                  <a:lnTo>
                    <a:pt x="95068" y="182707"/>
                  </a:lnTo>
                  <a:lnTo>
                    <a:pt x="44799" y="178265"/>
                  </a:lnTo>
                  <a:lnTo>
                    <a:pt x="87525" y="203117"/>
                  </a:lnTo>
                  <a:lnTo>
                    <a:pt x="84586" y="208151"/>
                  </a:lnTo>
                  <a:lnTo>
                    <a:pt x="40948" y="182753"/>
                  </a:lnTo>
                  <a:lnTo>
                    <a:pt x="64237" y="219267"/>
                  </a:lnTo>
                  <a:lnTo>
                    <a:pt x="59338" y="222387"/>
                  </a:lnTo>
                  <a:lnTo>
                    <a:pt x="30968" y="177969"/>
                  </a:lnTo>
                  <a:lnTo>
                    <a:pt x="29714" y="178584"/>
                  </a:lnTo>
                  <a:cubicBezTo>
                    <a:pt x="32813" y="216898"/>
                    <a:pt x="38191" y="256213"/>
                    <a:pt x="46919" y="264869"/>
                  </a:cubicBezTo>
                  <a:cubicBezTo>
                    <a:pt x="61434" y="279288"/>
                    <a:pt x="66835" y="276646"/>
                    <a:pt x="82877" y="268764"/>
                  </a:cubicBezTo>
                  <a:cubicBezTo>
                    <a:pt x="85634" y="267420"/>
                    <a:pt x="88642" y="265940"/>
                    <a:pt x="91991" y="264391"/>
                  </a:cubicBezTo>
                  <a:cubicBezTo>
                    <a:pt x="96754" y="262227"/>
                    <a:pt x="99443" y="259311"/>
                    <a:pt x="100263" y="255462"/>
                  </a:cubicBezTo>
                  <a:cubicBezTo>
                    <a:pt x="102474" y="245143"/>
                    <a:pt x="90784" y="231726"/>
                    <a:pt x="90670" y="231590"/>
                  </a:cubicBezTo>
                  <a:lnTo>
                    <a:pt x="82694" y="222524"/>
                  </a:lnTo>
                  <a:lnTo>
                    <a:pt x="93906" y="226943"/>
                  </a:lnTo>
                  <a:cubicBezTo>
                    <a:pt x="115895" y="235576"/>
                    <a:pt x="123962" y="225804"/>
                    <a:pt x="138477" y="199654"/>
                  </a:cubicBezTo>
                  <a:cubicBezTo>
                    <a:pt x="141645" y="193937"/>
                    <a:pt x="142237" y="189062"/>
                    <a:pt x="140255" y="185121"/>
                  </a:cubicBezTo>
                  <a:cubicBezTo>
                    <a:pt x="136404" y="177491"/>
                    <a:pt x="123369" y="174211"/>
                    <a:pt x="118675" y="173596"/>
                  </a:cubicBezTo>
                  <a:lnTo>
                    <a:pt x="96275" y="170634"/>
                  </a:lnTo>
                  <a:lnTo>
                    <a:pt x="118698" y="167810"/>
                  </a:lnTo>
                  <a:cubicBezTo>
                    <a:pt x="123757" y="167172"/>
                    <a:pt x="136016" y="164666"/>
                    <a:pt x="140847" y="155373"/>
                  </a:cubicBezTo>
                  <a:cubicBezTo>
                    <a:pt x="144333" y="148676"/>
                    <a:pt x="143194" y="139838"/>
                    <a:pt x="137497" y="129086"/>
                  </a:cubicBezTo>
                  <a:cubicBezTo>
                    <a:pt x="133715" y="121956"/>
                    <a:pt x="128519" y="117446"/>
                    <a:pt x="122025" y="115624"/>
                  </a:cubicBezTo>
                  <a:cubicBezTo>
                    <a:pt x="108649" y="111911"/>
                    <a:pt x="93974" y="120658"/>
                    <a:pt x="93814" y="120749"/>
                  </a:cubicBezTo>
                  <a:lnTo>
                    <a:pt x="72645" y="133528"/>
                  </a:lnTo>
                  <a:lnTo>
                    <a:pt x="90260" y="116171"/>
                  </a:lnTo>
                  <a:cubicBezTo>
                    <a:pt x="97210" y="109337"/>
                    <a:pt x="104524" y="97356"/>
                    <a:pt x="102268" y="86126"/>
                  </a:cubicBezTo>
                  <a:cubicBezTo>
                    <a:pt x="100559" y="77652"/>
                    <a:pt x="93678" y="70955"/>
                    <a:pt x="81874" y="66240"/>
                  </a:cubicBezTo>
                  <a:cubicBezTo>
                    <a:pt x="52615" y="54577"/>
                    <a:pt x="28871" y="106740"/>
                    <a:pt x="26251" y="112708"/>
                  </a:cubicBezTo>
                  <a:cubicBezTo>
                    <a:pt x="26570" y="126421"/>
                    <a:pt x="27436" y="148152"/>
                    <a:pt x="29122" y="170999"/>
                  </a:cubicBezTo>
                  <a:close/>
                  <a:moveTo>
                    <a:pt x="19255" y="170133"/>
                  </a:moveTo>
                  <a:lnTo>
                    <a:pt x="23129" y="170475"/>
                  </a:lnTo>
                  <a:cubicBezTo>
                    <a:pt x="21146" y="142434"/>
                    <a:pt x="20531" y="117993"/>
                    <a:pt x="20417" y="112207"/>
                  </a:cubicBezTo>
                  <a:lnTo>
                    <a:pt x="20394" y="111592"/>
                  </a:lnTo>
                  <a:lnTo>
                    <a:pt x="20645" y="111023"/>
                  </a:lnTo>
                  <a:cubicBezTo>
                    <a:pt x="21739" y="108380"/>
                    <a:pt x="47830" y="46332"/>
                    <a:pt x="84039" y="60819"/>
                  </a:cubicBezTo>
                  <a:cubicBezTo>
                    <a:pt x="97802" y="66308"/>
                    <a:pt x="105846" y="74440"/>
                    <a:pt x="107965" y="84964"/>
                  </a:cubicBezTo>
                  <a:cubicBezTo>
                    <a:pt x="109834" y="94167"/>
                    <a:pt x="106735" y="103415"/>
                    <a:pt x="101927" y="110977"/>
                  </a:cubicBezTo>
                  <a:cubicBezTo>
                    <a:pt x="108011" y="109109"/>
                    <a:pt x="115872" y="107879"/>
                    <a:pt x="123574" y="110021"/>
                  </a:cubicBezTo>
                  <a:cubicBezTo>
                    <a:pt x="131687" y="112253"/>
                    <a:pt x="138090" y="117765"/>
                    <a:pt x="142647" y="126353"/>
                  </a:cubicBezTo>
                  <a:cubicBezTo>
                    <a:pt x="149301" y="138904"/>
                    <a:pt x="150440" y="149564"/>
                    <a:pt x="146042" y="158061"/>
                  </a:cubicBezTo>
                  <a:cubicBezTo>
                    <a:pt x="143126" y="163641"/>
                    <a:pt x="137771" y="168038"/>
                    <a:pt x="130707" y="170794"/>
                  </a:cubicBezTo>
                  <a:cubicBezTo>
                    <a:pt x="136312" y="172981"/>
                    <a:pt x="142488" y="176602"/>
                    <a:pt x="145473" y="182502"/>
                  </a:cubicBezTo>
                  <a:cubicBezTo>
                    <a:pt x="148367" y="188265"/>
                    <a:pt x="147729" y="194985"/>
                    <a:pt x="143559" y="202479"/>
                  </a:cubicBezTo>
                  <a:cubicBezTo>
                    <a:pt x="130935" y="225257"/>
                    <a:pt x="121182" y="239494"/>
                    <a:pt x="100332" y="235007"/>
                  </a:cubicBezTo>
                  <a:cubicBezTo>
                    <a:pt x="103864" y="240747"/>
                    <a:pt x="107601" y="249038"/>
                    <a:pt x="105983" y="256669"/>
                  </a:cubicBezTo>
                  <a:cubicBezTo>
                    <a:pt x="104775" y="262364"/>
                    <a:pt x="100878" y="266737"/>
                    <a:pt x="94430" y="269698"/>
                  </a:cubicBezTo>
                  <a:cubicBezTo>
                    <a:pt x="91126" y="271225"/>
                    <a:pt x="88163" y="272682"/>
                    <a:pt x="85429" y="274003"/>
                  </a:cubicBezTo>
                  <a:cubicBezTo>
                    <a:pt x="77431" y="277944"/>
                    <a:pt x="71187" y="280997"/>
                    <a:pt x="64829" y="280997"/>
                  </a:cubicBezTo>
                  <a:cubicBezTo>
                    <a:pt x="58312" y="280997"/>
                    <a:pt x="51636" y="277785"/>
                    <a:pt x="42817" y="269015"/>
                  </a:cubicBezTo>
                  <a:cubicBezTo>
                    <a:pt x="31834" y="258127"/>
                    <a:pt x="26182" y="212091"/>
                    <a:pt x="23288" y="172479"/>
                  </a:cubicBezTo>
                  <a:close/>
                  <a:moveTo>
                    <a:pt x="341145" y="80294"/>
                  </a:moveTo>
                  <a:lnTo>
                    <a:pt x="328681" y="92891"/>
                  </a:lnTo>
                  <a:lnTo>
                    <a:pt x="332828" y="96991"/>
                  </a:lnTo>
                  <a:lnTo>
                    <a:pt x="344495" y="85192"/>
                  </a:lnTo>
                  <a:lnTo>
                    <a:pt x="345680" y="100226"/>
                  </a:lnTo>
                  <a:lnTo>
                    <a:pt x="351514" y="99770"/>
                  </a:lnTo>
                  <a:lnTo>
                    <a:pt x="350215" y="83256"/>
                  </a:lnTo>
                  <a:lnTo>
                    <a:pt x="368627" y="91388"/>
                  </a:lnTo>
                  <a:lnTo>
                    <a:pt x="370974" y="86057"/>
                  </a:lnTo>
                  <a:lnTo>
                    <a:pt x="353724" y="78449"/>
                  </a:lnTo>
                  <a:lnTo>
                    <a:pt x="366394" y="72049"/>
                  </a:lnTo>
                  <a:lnTo>
                    <a:pt x="363773" y="66855"/>
                  </a:lnTo>
                  <a:lnTo>
                    <a:pt x="349554" y="74030"/>
                  </a:lnTo>
                  <a:lnTo>
                    <a:pt x="348688" y="60113"/>
                  </a:lnTo>
                  <a:lnTo>
                    <a:pt x="342877" y="60454"/>
                  </a:lnTo>
                  <a:lnTo>
                    <a:pt x="343698" y="74030"/>
                  </a:lnTo>
                  <a:lnTo>
                    <a:pt x="343629" y="73985"/>
                  </a:lnTo>
                  <a:lnTo>
                    <a:pt x="343698" y="74896"/>
                  </a:lnTo>
                  <a:lnTo>
                    <a:pt x="328385" y="71411"/>
                  </a:lnTo>
                  <a:lnTo>
                    <a:pt x="327086" y="77083"/>
                  </a:lnTo>
                  <a:close/>
                  <a:moveTo>
                    <a:pt x="337135" y="70044"/>
                  </a:moveTo>
                  <a:lnTo>
                    <a:pt x="327656" y="62072"/>
                  </a:lnTo>
                  <a:cubicBezTo>
                    <a:pt x="324670" y="59566"/>
                    <a:pt x="315601" y="53325"/>
                    <a:pt x="309563" y="54350"/>
                  </a:cubicBezTo>
                  <a:cubicBezTo>
                    <a:pt x="307648" y="54691"/>
                    <a:pt x="306236" y="55739"/>
                    <a:pt x="305142" y="57653"/>
                  </a:cubicBezTo>
                  <a:cubicBezTo>
                    <a:pt x="301040" y="64714"/>
                    <a:pt x="297007" y="71684"/>
                    <a:pt x="299286" y="76627"/>
                  </a:cubicBezTo>
                  <a:cubicBezTo>
                    <a:pt x="301222" y="80841"/>
                    <a:pt x="307785" y="83962"/>
                    <a:pt x="318746" y="85944"/>
                  </a:cubicBezTo>
                  <a:lnTo>
                    <a:pt x="328544" y="87720"/>
                  </a:lnTo>
                  <a:lnTo>
                    <a:pt x="319338" y="91524"/>
                  </a:lnTo>
                  <a:cubicBezTo>
                    <a:pt x="313345" y="93984"/>
                    <a:pt x="303387" y="99816"/>
                    <a:pt x="302225" y="104964"/>
                  </a:cubicBezTo>
                  <a:cubicBezTo>
                    <a:pt x="302020" y="105920"/>
                    <a:pt x="301952" y="107424"/>
                    <a:pt x="303752" y="109405"/>
                  </a:cubicBezTo>
                  <a:cubicBezTo>
                    <a:pt x="309585" y="115806"/>
                    <a:pt x="314393" y="119861"/>
                    <a:pt x="319133" y="119291"/>
                  </a:cubicBezTo>
                  <a:cubicBezTo>
                    <a:pt x="322802" y="118790"/>
                    <a:pt x="326676" y="115237"/>
                    <a:pt x="330663" y="108745"/>
                  </a:cubicBezTo>
                  <a:cubicBezTo>
                    <a:pt x="332076" y="105784"/>
                    <a:pt x="333466" y="103620"/>
                    <a:pt x="333831" y="103050"/>
                  </a:cubicBezTo>
                  <a:lnTo>
                    <a:pt x="338867" y="105943"/>
                  </a:lnTo>
                  <a:cubicBezTo>
                    <a:pt x="337841" y="107993"/>
                    <a:pt x="336816" y="109861"/>
                    <a:pt x="335791" y="111547"/>
                  </a:cubicBezTo>
                  <a:cubicBezTo>
                    <a:pt x="333694" y="116057"/>
                    <a:pt x="332167" y="121250"/>
                    <a:pt x="333626" y="124052"/>
                  </a:cubicBezTo>
                  <a:cubicBezTo>
                    <a:pt x="334446" y="125647"/>
                    <a:pt x="336497" y="126512"/>
                    <a:pt x="339733" y="126626"/>
                  </a:cubicBezTo>
                  <a:cubicBezTo>
                    <a:pt x="349075" y="126968"/>
                    <a:pt x="358190" y="126649"/>
                    <a:pt x="361494" y="122253"/>
                  </a:cubicBezTo>
                  <a:cubicBezTo>
                    <a:pt x="363796" y="119200"/>
                    <a:pt x="363636" y="113574"/>
                    <a:pt x="360993" y="105556"/>
                  </a:cubicBezTo>
                  <a:lnTo>
                    <a:pt x="366462" y="103529"/>
                  </a:lnTo>
                  <a:cubicBezTo>
                    <a:pt x="367442" y="105875"/>
                    <a:pt x="370905" y="112162"/>
                    <a:pt x="375258" y="112891"/>
                  </a:cubicBezTo>
                  <a:cubicBezTo>
                    <a:pt x="377764" y="113301"/>
                    <a:pt x="380567" y="111797"/>
                    <a:pt x="383575" y="108426"/>
                  </a:cubicBezTo>
                  <a:cubicBezTo>
                    <a:pt x="390297" y="100864"/>
                    <a:pt x="393601" y="96422"/>
                    <a:pt x="393054" y="93164"/>
                  </a:cubicBezTo>
                  <a:cubicBezTo>
                    <a:pt x="392553" y="90112"/>
                    <a:pt x="388520" y="86672"/>
                    <a:pt x="379610" y="81593"/>
                  </a:cubicBezTo>
                  <a:lnTo>
                    <a:pt x="373025" y="77880"/>
                  </a:lnTo>
                  <a:lnTo>
                    <a:pt x="380385" y="76217"/>
                  </a:lnTo>
                  <a:cubicBezTo>
                    <a:pt x="384145" y="75374"/>
                    <a:pt x="394536" y="71889"/>
                    <a:pt x="397657" y="66035"/>
                  </a:cubicBezTo>
                  <a:cubicBezTo>
                    <a:pt x="398820" y="63871"/>
                    <a:pt x="398865" y="61548"/>
                    <a:pt x="397840" y="58951"/>
                  </a:cubicBezTo>
                  <a:cubicBezTo>
                    <a:pt x="394809" y="51183"/>
                    <a:pt x="390115" y="46286"/>
                    <a:pt x="384988" y="45534"/>
                  </a:cubicBezTo>
                  <a:cubicBezTo>
                    <a:pt x="379086" y="44714"/>
                    <a:pt x="372318" y="48997"/>
                    <a:pt x="365277" y="57994"/>
                  </a:cubicBezTo>
                  <a:lnTo>
                    <a:pt x="357188" y="68336"/>
                  </a:lnTo>
                  <a:lnTo>
                    <a:pt x="360150" y="55534"/>
                  </a:lnTo>
                  <a:cubicBezTo>
                    <a:pt x="360788" y="52710"/>
                    <a:pt x="361813" y="44464"/>
                    <a:pt x="358783" y="40250"/>
                  </a:cubicBezTo>
                  <a:cubicBezTo>
                    <a:pt x="357643" y="38655"/>
                    <a:pt x="355980" y="37790"/>
                    <a:pt x="353701" y="37562"/>
                  </a:cubicBezTo>
                  <a:cubicBezTo>
                    <a:pt x="345521" y="36742"/>
                    <a:pt x="335403" y="37790"/>
                    <a:pt x="331529" y="43097"/>
                  </a:cubicBezTo>
                  <a:cubicBezTo>
                    <a:pt x="329000" y="46559"/>
                    <a:pt x="329228" y="51821"/>
                    <a:pt x="332213" y="58678"/>
                  </a:cubicBezTo>
                  <a:close/>
                  <a:moveTo>
                    <a:pt x="308218" y="48723"/>
                  </a:moveTo>
                  <a:cubicBezTo>
                    <a:pt x="298169" y="43758"/>
                    <a:pt x="287892" y="37243"/>
                    <a:pt x="287892" y="37243"/>
                  </a:cubicBezTo>
                  <a:cubicBezTo>
                    <a:pt x="295070" y="33644"/>
                    <a:pt x="316399" y="37904"/>
                    <a:pt x="316399" y="37904"/>
                  </a:cubicBezTo>
                  <a:cubicBezTo>
                    <a:pt x="307489" y="19066"/>
                    <a:pt x="316399" y="0"/>
                    <a:pt x="316399" y="0"/>
                  </a:cubicBezTo>
                  <a:cubicBezTo>
                    <a:pt x="316399" y="0"/>
                    <a:pt x="316399" y="0"/>
                    <a:pt x="325149" y="17722"/>
                  </a:cubicBezTo>
                  <a:cubicBezTo>
                    <a:pt x="328704" y="24920"/>
                    <a:pt x="329638" y="31526"/>
                    <a:pt x="329524" y="36833"/>
                  </a:cubicBezTo>
                  <a:cubicBezTo>
                    <a:pt x="336816" y="30842"/>
                    <a:pt x="348916" y="31229"/>
                    <a:pt x="354271" y="31753"/>
                  </a:cubicBezTo>
                  <a:cubicBezTo>
                    <a:pt x="358213" y="32141"/>
                    <a:pt x="361403" y="33917"/>
                    <a:pt x="363522" y="36856"/>
                  </a:cubicBezTo>
                  <a:cubicBezTo>
                    <a:pt x="365778" y="39999"/>
                    <a:pt x="366530" y="44077"/>
                    <a:pt x="366644" y="47721"/>
                  </a:cubicBezTo>
                  <a:cubicBezTo>
                    <a:pt x="373139" y="41525"/>
                    <a:pt x="379587" y="38837"/>
                    <a:pt x="385831" y="39771"/>
                  </a:cubicBezTo>
                  <a:cubicBezTo>
                    <a:pt x="393100" y="40819"/>
                    <a:pt x="399458" y="47038"/>
                    <a:pt x="403286" y="56810"/>
                  </a:cubicBezTo>
                  <a:cubicBezTo>
                    <a:pt x="404927" y="61047"/>
                    <a:pt x="404767" y="65078"/>
                    <a:pt x="402807" y="68769"/>
                  </a:cubicBezTo>
                  <a:cubicBezTo>
                    <a:pt x="399822" y="74395"/>
                    <a:pt x="393146" y="77926"/>
                    <a:pt x="388087" y="79884"/>
                  </a:cubicBezTo>
                  <a:cubicBezTo>
                    <a:pt x="394217" y="83848"/>
                    <a:pt x="398045" y="87584"/>
                    <a:pt x="398820" y="92208"/>
                  </a:cubicBezTo>
                  <a:cubicBezTo>
                    <a:pt x="399845" y="98358"/>
                    <a:pt x="395174" y="104166"/>
                    <a:pt x="387927" y="112298"/>
                  </a:cubicBezTo>
                  <a:cubicBezTo>
                    <a:pt x="383484" y="117287"/>
                    <a:pt x="378904" y="119428"/>
                    <a:pt x="374255" y="118631"/>
                  </a:cubicBezTo>
                  <a:cubicBezTo>
                    <a:pt x="372250" y="118289"/>
                    <a:pt x="370472" y="117424"/>
                    <a:pt x="368923" y="116307"/>
                  </a:cubicBezTo>
                  <a:cubicBezTo>
                    <a:pt x="368923" y="120157"/>
                    <a:pt x="368011" y="123300"/>
                    <a:pt x="366143" y="125761"/>
                  </a:cubicBezTo>
                  <a:cubicBezTo>
                    <a:pt x="362132" y="131113"/>
                    <a:pt x="354567" y="132549"/>
                    <a:pt x="344404" y="132549"/>
                  </a:cubicBezTo>
                  <a:cubicBezTo>
                    <a:pt x="342832" y="132549"/>
                    <a:pt x="341214" y="132526"/>
                    <a:pt x="339528" y="132457"/>
                  </a:cubicBezTo>
                  <a:cubicBezTo>
                    <a:pt x="334036" y="132275"/>
                    <a:pt x="330299" y="130339"/>
                    <a:pt x="328430" y="126740"/>
                  </a:cubicBezTo>
                  <a:cubicBezTo>
                    <a:pt x="327656" y="125237"/>
                    <a:pt x="327314" y="123574"/>
                    <a:pt x="327245" y="121843"/>
                  </a:cubicBezTo>
                  <a:cubicBezTo>
                    <a:pt x="324875" y="123665"/>
                    <a:pt x="322460" y="124735"/>
                    <a:pt x="319908" y="125054"/>
                  </a:cubicBezTo>
                  <a:cubicBezTo>
                    <a:pt x="311910" y="126216"/>
                    <a:pt x="305142" y="119588"/>
                    <a:pt x="299445" y="113346"/>
                  </a:cubicBezTo>
                  <a:cubicBezTo>
                    <a:pt x="296073" y="109656"/>
                    <a:pt x="296004" y="106057"/>
                    <a:pt x="296528" y="103688"/>
                  </a:cubicBezTo>
                  <a:cubicBezTo>
                    <a:pt x="297850" y="97834"/>
                    <a:pt x="304322" y="92959"/>
                    <a:pt x="309699" y="89839"/>
                  </a:cubicBezTo>
                  <a:cubicBezTo>
                    <a:pt x="301359" y="87379"/>
                    <a:pt x="296187" y="83825"/>
                    <a:pt x="293999" y="79087"/>
                  </a:cubicBezTo>
                  <a:cubicBezTo>
                    <a:pt x="290444" y="71388"/>
                    <a:pt x="295480" y="62687"/>
                    <a:pt x="299924" y="55033"/>
                  </a:cubicBezTo>
                  <a:cubicBezTo>
                    <a:pt x="301974" y="51480"/>
                    <a:pt x="304800" y="49407"/>
                    <a:pt x="308218" y="48723"/>
                  </a:cubicBezTo>
                  <a:close/>
                  <a:moveTo>
                    <a:pt x="287846" y="198538"/>
                  </a:moveTo>
                  <a:cubicBezTo>
                    <a:pt x="287596" y="201203"/>
                    <a:pt x="294910" y="207103"/>
                    <a:pt x="297303" y="209039"/>
                  </a:cubicBezTo>
                  <a:cubicBezTo>
                    <a:pt x="303547" y="214073"/>
                    <a:pt x="309768" y="212456"/>
                    <a:pt x="313186" y="209517"/>
                  </a:cubicBezTo>
                  <a:cubicBezTo>
                    <a:pt x="316421" y="206784"/>
                    <a:pt x="318427" y="201887"/>
                    <a:pt x="315920" y="196944"/>
                  </a:cubicBezTo>
                  <a:cubicBezTo>
                    <a:pt x="314211" y="195714"/>
                    <a:pt x="307808" y="191454"/>
                    <a:pt x="301086" y="191454"/>
                  </a:cubicBezTo>
                  <a:cubicBezTo>
                    <a:pt x="298921" y="191454"/>
                    <a:pt x="296733" y="191887"/>
                    <a:pt x="294637" y="193026"/>
                  </a:cubicBezTo>
                  <a:cubicBezTo>
                    <a:pt x="290262" y="195372"/>
                    <a:pt x="287960" y="197240"/>
                    <a:pt x="287846" y="198538"/>
                  </a:cubicBezTo>
                  <a:close/>
                  <a:moveTo>
                    <a:pt x="282036" y="197991"/>
                  </a:moveTo>
                  <a:cubicBezTo>
                    <a:pt x="282423" y="193800"/>
                    <a:pt x="286251" y="190907"/>
                    <a:pt x="291880" y="187878"/>
                  </a:cubicBezTo>
                  <a:cubicBezTo>
                    <a:pt x="304891" y="180885"/>
                    <a:pt x="319407" y="192206"/>
                    <a:pt x="319999" y="192707"/>
                  </a:cubicBezTo>
                  <a:lnTo>
                    <a:pt x="320728" y="193550"/>
                  </a:lnTo>
                  <a:cubicBezTo>
                    <a:pt x="324670" y="200497"/>
                    <a:pt x="323166" y="208697"/>
                    <a:pt x="316968" y="213959"/>
                  </a:cubicBezTo>
                  <a:cubicBezTo>
                    <a:pt x="314052" y="216442"/>
                    <a:pt x="310064" y="218105"/>
                    <a:pt x="305712" y="218105"/>
                  </a:cubicBezTo>
                  <a:cubicBezTo>
                    <a:pt x="301815" y="218105"/>
                    <a:pt x="297622" y="216784"/>
                    <a:pt x="293634" y="213572"/>
                  </a:cubicBezTo>
                  <a:cubicBezTo>
                    <a:pt x="285955" y="207376"/>
                    <a:pt x="281580" y="202820"/>
                    <a:pt x="282036" y="197991"/>
                  </a:cubicBezTo>
                  <a:close/>
                  <a:moveTo>
                    <a:pt x="308560" y="144462"/>
                  </a:moveTo>
                  <a:cubicBezTo>
                    <a:pt x="307648" y="144006"/>
                    <a:pt x="306691" y="143801"/>
                    <a:pt x="305734" y="143801"/>
                  </a:cubicBezTo>
                  <a:cubicBezTo>
                    <a:pt x="304185" y="143801"/>
                    <a:pt x="302613" y="144371"/>
                    <a:pt x="301017" y="145532"/>
                  </a:cubicBezTo>
                  <a:cubicBezTo>
                    <a:pt x="297052" y="148448"/>
                    <a:pt x="294045" y="154621"/>
                    <a:pt x="294614" y="158721"/>
                  </a:cubicBezTo>
                  <a:cubicBezTo>
                    <a:pt x="295138" y="162707"/>
                    <a:pt x="299719" y="169450"/>
                    <a:pt x="304344" y="170247"/>
                  </a:cubicBezTo>
                  <a:cubicBezTo>
                    <a:pt x="307329" y="170771"/>
                    <a:pt x="310178" y="168584"/>
                    <a:pt x="312753" y="163755"/>
                  </a:cubicBezTo>
                  <a:cubicBezTo>
                    <a:pt x="313186" y="161409"/>
                    <a:pt x="315510" y="147674"/>
                    <a:pt x="308560" y="144462"/>
                  </a:cubicBezTo>
                  <a:close/>
                  <a:moveTo>
                    <a:pt x="318381" y="165395"/>
                  </a:moveTo>
                  <a:lnTo>
                    <a:pt x="318131" y="166079"/>
                  </a:lnTo>
                  <a:cubicBezTo>
                    <a:pt x="313960" y="174119"/>
                    <a:pt x="309107" y="176147"/>
                    <a:pt x="305279" y="176147"/>
                  </a:cubicBezTo>
                  <a:cubicBezTo>
                    <a:pt x="304595" y="176147"/>
                    <a:pt x="303957" y="176078"/>
                    <a:pt x="303342" y="175987"/>
                  </a:cubicBezTo>
                  <a:cubicBezTo>
                    <a:pt x="295549" y="174621"/>
                    <a:pt x="289647" y="165464"/>
                    <a:pt x="288826" y="159496"/>
                  </a:cubicBezTo>
                  <a:cubicBezTo>
                    <a:pt x="287983" y="153254"/>
                    <a:pt x="291834" y="145054"/>
                    <a:pt x="297577" y="140840"/>
                  </a:cubicBezTo>
                  <a:cubicBezTo>
                    <a:pt x="301838" y="137696"/>
                    <a:pt x="306623" y="137104"/>
                    <a:pt x="311044" y="139154"/>
                  </a:cubicBezTo>
                  <a:cubicBezTo>
                    <a:pt x="322961" y="144735"/>
                    <a:pt x="318563" y="164552"/>
                    <a:pt x="318381" y="165395"/>
                  </a:cubicBezTo>
                  <a:close/>
                  <a:moveTo>
                    <a:pt x="327086" y="156625"/>
                  </a:moveTo>
                  <a:cubicBezTo>
                    <a:pt x="327086" y="156625"/>
                    <a:pt x="342034" y="185509"/>
                    <a:pt x="398614" y="171705"/>
                  </a:cubicBezTo>
                  <a:cubicBezTo>
                    <a:pt x="398614" y="171705"/>
                    <a:pt x="453714" y="156717"/>
                    <a:pt x="436395" y="101228"/>
                  </a:cubicBezTo>
                  <a:cubicBezTo>
                    <a:pt x="436395" y="101228"/>
                    <a:pt x="400050" y="132457"/>
                    <a:pt x="396518" y="156215"/>
                  </a:cubicBezTo>
                  <a:cubicBezTo>
                    <a:pt x="396518" y="156215"/>
                    <a:pt x="353997" y="141706"/>
                    <a:pt x="327086" y="156625"/>
                  </a:cubicBezTo>
                  <a:close/>
                  <a:moveTo>
                    <a:pt x="436373" y="304208"/>
                  </a:moveTo>
                  <a:lnTo>
                    <a:pt x="429992" y="223617"/>
                  </a:lnTo>
                  <a:lnTo>
                    <a:pt x="424182" y="224073"/>
                  </a:lnTo>
                  <a:lnTo>
                    <a:pt x="429423" y="290450"/>
                  </a:lnTo>
                  <a:lnTo>
                    <a:pt x="403605" y="235029"/>
                  </a:lnTo>
                  <a:lnTo>
                    <a:pt x="398318" y="237489"/>
                  </a:lnTo>
                  <a:lnTo>
                    <a:pt x="424204" y="293046"/>
                  </a:lnTo>
                  <a:lnTo>
                    <a:pt x="386036" y="255690"/>
                  </a:lnTo>
                  <a:lnTo>
                    <a:pt x="381957" y="259858"/>
                  </a:lnTo>
                  <a:lnTo>
                    <a:pt x="422267" y="299310"/>
                  </a:lnTo>
                  <a:lnTo>
                    <a:pt x="381684" y="285233"/>
                  </a:lnTo>
                  <a:lnTo>
                    <a:pt x="379770" y="290769"/>
                  </a:lnTo>
                  <a:lnTo>
                    <a:pt x="420991" y="305051"/>
                  </a:lnTo>
                  <a:lnTo>
                    <a:pt x="380362" y="310358"/>
                  </a:lnTo>
                  <a:lnTo>
                    <a:pt x="381114" y="316144"/>
                  </a:lnTo>
                  <a:lnTo>
                    <a:pt x="425959" y="310267"/>
                  </a:lnTo>
                  <a:lnTo>
                    <a:pt x="401440" y="336713"/>
                  </a:lnTo>
                  <a:lnTo>
                    <a:pt x="405724" y="340676"/>
                  </a:lnTo>
                  <a:lnTo>
                    <a:pt x="433707" y="310518"/>
                  </a:lnTo>
                  <a:lnTo>
                    <a:pt x="443004" y="319629"/>
                  </a:lnTo>
                  <a:lnTo>
                    <a:pt x="437945" y="308718"/>
                  </a:lnTo>
                  <a:lnTo>
                    <a:pt x="446240" y="307625"/>
                  </a:lnTo>
                  <a:close/>
                  <a:moveTo>
                    <a:pt x="454557" y="245257"/>
                  </a:moveTo>
                  <a:lnTo>
                    <a:pt x="454511" y="244824"/>
                  </a:lnTo>
                  <a:cubicBezTo>
                    <a:pt x="454147" y="212456"/>
                    <a:pt x="449156" y="182935"/>
                    <a:pt x="444029" y="182935"/>
                  </a:cubicBezTo>
                  <a:cubicBezTo>
                    <a:pt x="411717" y="182935"/>
                    <a:pt x="408231" y="189222"/>
                    <a:pt x="408231" y="191932"/>
                  </a:cubicBezTo>
                  <a:lnTo>
                    <a:pt x="408231" y="222638"/>
                  </a:lnTo>
                  <a:lnTo>
                    <a:pt x="402511" y="203959"/>
                  </a:lnTo>
                  <a:cubicBezTo>
                    <a:pt x="402488" y="203868"/>
                    <a:pt x="399731" y="195053"/>
                    <a:pt x="392986" y="192228"/>
                  </a:cubicBezTo>
                  <a:cubicBezTo>
                    <a:pt x="389272" y="190657"/>
                    <a:pt x="384851" y="191181"/>
                    <a:pt x="379838" y="193777"/>
                  </a:cubicBezTo>
                  <a:cubicBezTo>
                    <a:pt x="368353" y="199723"/>
                    <a:pt x="357438" y="206237"/>
                    <a:pt x="355228" y="213435"/>
                  </a:cubicBezTo>
                  <a:cubicBezTo>
                    <a:pt x="354385" y="216237"/>
                    <a:pt x="354841" y="219221"/>
                    <a:pt x="356641" y="222547"/>
                  </a:cubicBezTo>
                  <a:lnTo>
                    <a:pt x="368558" y="244460"/>
                  </a:lnTo>
                  <a:lnTo>
                    <a:pt x="360013" y="239927"/>
                  </a:lnTo>
                  <a:cubicBezTo>
                    <a:pt x="359831" y="239836"/>
                    <a:pt x="341510" y="230246"/>
                    <a:pt x="330937" y="235257"/>
                  </a:cubicBezTo>
                  <a:cubicBezTo>
                    <a:pt x="327291" y="236988"/>
                    <a:pt x="325035" y="240291"/>
                    <a:pt x="324010" y="245371"/>
                  </a:cubicBezTo>
                  <a:cubicBezTo>
                    <a:pt x="321184" y="259494"/>
                    <a:pt x="320295" y="267443"/>
                    <a:pt x="323235" y="271703"/>
                  </a:cubicBezTo>
                  <a:cubicBezTo>
                    <a:pt x="325422" y="274869"/>
                    <a:pt x="330276" y="276851"/>
                    <a:pt x="339505" y="278400"/>
                  </a:cubicBezTo>
                  <a:lnTo>
                    <a:pt x="365026" y="282659"/>
                  </a:lnTo>
                  <a:lnTo>
                    <a:pt x="339209" y="284186"/>
                  </a:lnTo>
                  <a:cubicBezTo>
                    <a:pt x="339026" y="284186"/>
                    <a:pt x="321936" y="285302"/>
                    <a:pt x="316444" y="294231"/>
                  </a:cubicBezTo>
                  <a:cubicBezTo>
                    <a:pt x="314143" y="297989"/>
                    <a:pt x="314257" y="302864"/>
                    <a:pt x="316786" y="308695"/>
                  </a:cubicBezTo>
                  <a:cubicBezTo>
                    <a:pt x="322688" y="322271"/>
                    <a:pt x="326129" y="328604"/>
                    <a:pt x="330868" y="330198"/>
                  </a:cubicBezTo>
                  <a:cubicBezTo>
                    <a:pt x="335471" y="331724"/>
                    <a:pt x="342535" y="329287"/>
                    <a:pt x="356960" y="321155"/>
                  </a:cubicBezTo>
                  <a:lnTo>
                    <a:pt x="360104" y="326053"/>
                  </a:lnTo>
                  <a:cubicBezTo>
                    <a:pt x="355046" y="329720"/>
                    <a:pt x="341829" y="341314"/>
                    <a:pt x="341373" y="350950"/>
                  </a:cubicBezTo>
                  <a:cubicBezTo>
                    <a:pt x="341237" y="354207"/>
                    <a:pt x="342558" y="356986"/>
                    <a:pt x="345407" y="359469"/>
                  </a:cubicBezTo>
                  <a:cubicBezTo>
                    <a:pt x="355137" y="367920"/>
                    <a:pt x="364320" y="375846"/>
                    <a:pt x="372478" y="374548"/>
                  </a:cubicBezTo>
                  <a:cubicBezTo>
                    <a:pt x="377719" y="373683"/>
                    <a:pt x="382777" y="368990"/>
                    <a:pt x="387905" y="360198"/>
                  </a:cubicBezTo>
                  <a:lnTo>
                    <a:pt x="393100" y="362794"/>
                  </a:lnTo>
                  <a:cubicBezTo>
                    <a:pt x="393032" y="362954"/>
                    <a:pt x="385899" y="380379"/>
                    <a:pt x="393373" y="389331"/>
                  </a:cubicBezTo>
                  <a:cubicBezTo>
                    <a:pt x="398295" y="395208"/>
                    <a:pt x="409142" y="396484"/>
                    <a:pt x="424797" y="393067"/>
                  </a:cubicBezTo>
                  <a:cubicBezTo>
                    <a:pt x="475863" y="381883"/>
                    <a:pt x="454785" y="246624"/>
                    <a:pt x="454557" y="245257"/>
                  </a:cubicBezTo>
                  <a:close/>
                  <a:moveTo>
                    <a:pt x="384213" y="376188"/>
                  </a:moveTo>
                  <a:cubicBezTo>
                    <a:pt x="384236" y="375596"/>
                    <a:pt x="384281" y="375026"/>
                    <a:pt x="384327" y="374480"/>
                  </a:cubicBezTo>
                  <a:cubicBezTo>
                    <a:pt x="383917" y="374867"/>
                    <a:pt x="383507" y="375163"/>
                    <a:pt x="383074" y="375505"/>
                  </a:cubicBezTo>
                  <a:cubicBezTo>
                    <a:pt x="383461" y="375528"/>
                    <a:pt x="383712" y="375528"/>
                    <a:pt x="383712" y="375528"/>
                  </a:cubicBezTo>
                  <a:cubicBezTo>
                    <a:pt x="383894" y="375733"/>
                    <a:pt x="384031" y="375960"/>
                    <a:pt x="384213" y="376188"/>
                  </a:cubicBezTo>
                  <a:close/>
                  <a:moveTo>
                    <a:pt x="426050" y="398762"/>
                  </a:moveTo>
                  <a:cubicBezTo>
                    <a:pt x="419898" y="400106"/>
                    <a:pt x="414406" y="400789"/>
                    <a:pt x="409575" y="400789"/>
                  </a:cubicBezTo>
                  <a:cubicBezTo>
                    <a:pt x="402830" y="400789"/>
                    <a:pt x="397430" y="399400"/>
                    <a:pt x="393305" y="396803"/>
                  </a:cubicBezTo>
                  <a:cubicBezTo>
                    <a:pt x="395493" y="415755"/>
                    <a:pt x="383712" y="432656"/>
                    <a:pt x="383712" y="432656"/>
                  </a:cubicBezTo>
                  <a:cubicBezTo>
                    <a:pt x="368832" y="424046"/>
                    <a:pt x="376260" y="392247"/>
                    <a:pt x="376260" y="392247"/>
                  </a:cubicBezTo>
                  <a:cubicBezTo>
                    <a:pt x="355410" y="403887"/>
                    <a:pt x="327610" y="388785"/>
                    <a:pt x="327610" y="388785"/>
                  </a:cubicBezTo>
                  <a:cubicBezTo>
                    <a:pt x="337067" y="382521"/>
                    <a:pt x="349144" y="379218"/>
                    <a:pt x="359694" y="377464"/>
                  </a:cubicBezTo>
                  <a:cubicBezTo>
                    <a:pt x="353701" y="374320"/>
                    <a:pt x="347731" y="369218"/>
                    <a:pt x="341578" y="363865"/>
                  </a:cubicBezTo>
                  <a:cubicBezTo>
                    <a:pt x="337363" y="360198"/>
                    <a:pt x="335335" y="355756"/>
                    <a:pt x="335563" y="350699"/>
                  </a:cubicBezTo>
                  <a:cubicBezTo>
                    <a:pt x="335813" y="345027"/>
                    <a:pt x="338981" y="339401"/>
                    <a:pt x="342809" y="334594"/>
                  </a:cubicBezTo>
                  <a:cubicBezTo>
                    <a:pt x="337363" y="336531"/>
                    <a:pt x="332942" y="337032"/>
                    <a:pt x="329023" y="335711"/>
                  </a:cubicBezTo>
                  <a:cubicBezTo>
                    <a:pt x="321549" y="333205"/>
                    <a:pt x="317401" y="324709"/>
                    <a:pt x="311454" y="311019"/>
                  </a:cubicBezTo>
                  <a:cubicBezTo>
                    <a:pt x="308104" y="303320"/>
                    <a:pt x="308127" y="296645"/>
                    <a:pt x="311477" y="291179"/>
                  </a:cubicBezTo>
                  <a:cubicBezTo>
                    <a:pt x="314758" y="285848"/>
                    <a:pt x="320660" y="282728"/>
                    <a:pt x="326152" y="280905"/>
                  </a:cubicBezTo>
                  <a:cubicBezTo>
                    <a:pt x="322574" y="279379"/>
                    <a:pt x="320136" y="277489"/>
                    <a:pt x="318450" y="275029"/>
                  </a:cubicBezTo>
                  <a:cubicBezTo>
                    <a:pt x="313892" y="268423"/>
                    <a:pt x="315442" y="258537"/>
                    <a:pt x="318290" y="244232"/>
                  </a:cubicBezTo>
                  <a:cubicBezTo>
                    <a:pt x="319680" y="237307"/>
                    <a:pt x="323098" y="232501"/>
                    <a:pt x="328453" y="229972"/>
                  </a:cubicBezTo>
                  <a:cubicBezTo>
                    <a:pt x="336634" y="226123"/>
                    <a:pt x="347480" y="228697"/>
                    <a:pt x="354772" y="231316"/>
                  </a:cubicBezTo>
                  <a:lnTo>
                    <a:pt x="351514" y="225348"/>
                  </a:lnTo>
                  <a:cubicBezTo>
                    <a:pt x="348961" y="220633"/>
                    <a:pt x="348323" y="216055"/>
                    <a:pt x="349645" y="211727"/>
                  </a:cubicBezTo>
                  <a:cubicBezTo>
                    <a:pt x="352334" y="202980"/>
                    <a:pt x="362588" y="196169"/>
                    <a:pt x="377149" y="188607"/>
                  </a:cubicBezTo>
                  <a:cubicBezTo>
                    <a:pt x="383803" y="185167"/>
                    <a:pt x="389910" y="184575"/>
                    <a:pt x="395288" y="186853"/>
                  </a:cubicBezTo>
                  <a:cubicBezTo>
                    <a:pt x="398204" y="188105"/>
                    <a:pt x="400551" y="190042"/>
                    <a:pt x="402397" y="192137"/>
                  </a:cubicBezTo>
                  <a:lnTo>
                    <a:pt x="402397" y="191932"/>
                  </a:lnTo>
                  <a:cubicBezTo>
                    <a:pt x="402397" y="178652"/>
                    <a:pt x="426164" y="177103"/>
                    <a:pt x="444029" y="177103"/>
                  </a:cubicBezTo>
                  <a:cubicBezTo>
                    <a:pt x="458020" y="177103"/>
                    <a:pt x="460117" y="224096"/>
                    <a:pt x="460345" y="244551"/>
                  </a:cubicBezTo>
                  <a:cubicBezTo>
                    <a:pt x="461666" y="252865"/>
                    <a:pt x="481879" y="386530"/>
                    <a:pt x="426050" y="398762"/>
                  </a:cubicBezTo>
                  <a:close/>
                  <a:moveTo>
                    <a:pt x="194670" y="476642"/>
                  </a:moveTo>
                  <a:cubicBezTo>
                    <a:pt x="201005" y="477781"/>
                    <a:pt x="206109" y="463749"/>
                    <a:pt x="207818" y="456369"/>
                  </a:cubicBezTo>
                  <a:cubicBezTo>
                    <a:pt x="206930" y="450947"/>
                    <a:pt x="201483" y="448692"/>
                    <a:pt x="196972" y="448419"/>
                  </a:cubicBezTo>
                  <a:cubicBezTo>
                    <a:pt x="196630" y="448396"/>
                    <a:pt x="196311" y="448373"/>
                    <a:pt x="195969" y="448373"/>
                  </a:cubicBezTo>
                  <a:cubicBezTo>
                    <a:pt x="191936" y="448373"/>
                    <a:pt x="187561" y="449900"/>
                    <a:pt x="186695" y="453476"/>
                  </a:cubicBezTo>
                  <a:cubicBezTo>
                    <a:pt x="184917" y="460788"/>
                    <a:pt x="185601" y="468282"/>
                    <a:pt x="188449" y="472564"/>
                  </a:cubicBezTo>
                  <a:cubicBezTo>
                    <a:pt x="189953" y="474865"/>
                    <a:pt x="192004" y="476209"/>
                    <a:pt x="194670" y="476642"/>
                  </a:cubicBezTo>
                  <a:close/>
                  <a:moveTo>
                    <a:pt x="193713" y="482405"/>
                  </a:moveTo>
                  <a:cubicBezTo>
                    <a:pt x="189475" y="481699"/>
                    <a:pt x="185965" y="479398"/>
                    <a:pt x="183573" y="475776"/>
                  </a:cubicBezTo>
                  <a:cubicBezTo>
                    <a:pt x="179106" y="469011"/>
                    <a:pt x="179334" y="459125"/>
                    <a:pt x="181021" y="452109"/>
                  </a:cubicBezTo>
                  <a:cubicBezTo>
                    <a:pt x="182502" y="446005"/>
                    <a:pt x="189270" y="442087"/>
                    <a:pt x="197336" y="442588"/>
                  </a:cubicBezTo>
                  <a:cubicBezTo>
                    <a:pt x="204765" y="443066"/>
                    <a:pt x="212695" y="447440"/>
                    <a:pt x="213675" y="456164"/>
                  </a:cubicBezTo>
                  <a:lnTo>
                    <a:pt x="213743" y="456642"/>
                  </a:lnTo>
                  <a:lnTo>
                    <a:pt x="213629" y="457120"/>
                  </a:lnTo>
                  <a:cubicBezTo>
                    <a:pt x="213036" y="459831"/>
                    <a:pt x="207682" y="482541"/>
                    <a:pt x="195445" y="482541"/>
                  </a:cubicBezTo>
                  <a:cubicBezTo>
                    <a:pt x="194875" y="482541"/>
                    <a:pt x="194305" y="482496"/>
                    <a:pt x="193713" y="482405"/>
                  </a:cubicBezTo>
                  <a:close/>
                  <a:moveTo>
                    <a:pt x="224795" y="523247"/>
                  </a:moveTo>
                  <a:lnTo>
                    <a:pt x="224681" y="523042"/>
                  </a:lnTo>
                  <a:cubicBezTo>
                    <a:pt x="223838" y="521197"/>
                    <a:pt x="220739" y="516208"/>
                    <a:pt x="216842" y="515183"/>
                  </a:cubicBezTo>
                  <a:cubicBezTo>
                    <a:pt x="216363" y="515046"/>
                    <a:pt x="215862" y="514978"/>
                    <a:pt x="215338" y="514978"/>
                  </a:cubicBezTo>
                  <a:cubicBezTo>
                    <a:pt x="213880" y="514978"/>
                    <a:pt x="212376" y="515525"/>
                    <a:pt x="210758" y="516664"/>
                  </a:cubicBezTo>
                  <a:cubicBezTo>
                    <a:pt x="202942" y="522130"/>
                    <a:pt x="198635" y="531060"/>
                    <a:pt x="199547" y="534408"/>
                  </a:cubicBezTo>
                  <a:cubicBezTo>
                    <a:pt x="199660" y="534818"/>
                    <a:pt x="199843" y="535433"/>
                    <a:pt x="201369" y="535570"/>
                  </a:cubicBezTo>
                  <a:cubicBezTo>
                    <a:pt x="208798" y="536117"/>
                    <a:pt x="222060" y="533497"/>
                    <a:pt x="225159" y="528600"/>
                  </a:cubicBezTo>
                  <a:cubicBezTo>
                    <a:pt x="225774" y="527666"/>
                    <a:pt x="226390" y="526071"/>
                    <a:pt x="224795" y="523247"/>
                  </a:cubicBezTo>
                  <a:close/>
                  <a:moveTo>
                    <a:pt x="229922" y="520468"/>
                  </a:moveTo>
                  <a:cubicBezTo>
                    <a:pt x="232747" y="525525"/>
                    <a:pt x="231585" y="529397"/>
                    <a:pt x="230081" y="531743"/>
                  </a:cubicBezTo>
                  <a:cubicBezTo>
                    <a:pt x="225524" y="538896"/>
                    <a:pt x="211464" y="541470"/>
                    <a:pt x="203306" y="541470"/>
                  </a:cubicBezTo>
                  <a:cubicBezTo>
                    <a:pt x="202440" y="541470"/>
                    <a:pt x="201620" y="541424"/>
                    <a:pt x="200914" y="541378"/>
                  </a:cubicBezTo>
                  <a:cubicBezTo>
                    <a:pt x="197336" y="541082"/>
                    <a:pt x="194784" y="539101"/>
                    <a:pt x="193918" y="535934"/>
                  </a:cubicBezTo>
                  <a:cubicBezTo>
                    <a:pt x="192118" y="529283"/>
                    <a:pt x="198293" y="518258"/>
                    <a:pt x="207408" y="511880"/>
                  </a:cubicBezTo>
                  <a:cubicBezTo>
                    <a:pt x="211031" y="509352"/>
                    <a:pt x="214723" y="508554"/>
                    <a:pt x="218391" y="509534"/>
                  </a:cubicBezTo>
                  <a:cubicBezTo>
                    <a:pt x="225341" y="511425"/>
                    <a:pt x="229375" y="519352"/>
                    <a:pt x="229922" y="520468"/>
                  </a:cubicBezTo>
                  <a:close/>
                  <a:moveTo>
                    <a:pt x="296027" y="465412"/>
                  </a:moveTo>
                  <a:lnTo>
                    <a:pt x="275108" y="467553"/>
                  </a:lnTo>
                  <a:lnTo>
                    <a:pt x="278640" y="448487"/>
                  </a:lnTo>
                  <a:lnTo>
                    <a:pt x="272921" y="447417"/>
                  </a:lnTo>
                  <a:lnTo>
                    <a:pt x="269389" y="466300"/>
                  </a:lnTo>
                  <a:lnTo>
                    <a:pt x="252709" y="456870"/>
                  </a:lnTo>
                  <a:lnTo>
                    <a:pt x="249838" y="461950"/>
                  </a:lnTo>
                  <a:lnTo>
                    <a:pt x="264490" y="470218"/>
                  </a:lnTo>
                  <a:lnTo>
                    <a:pt x="245508" y="476892"/>
                  </a:lnTo>
                  <a:lnTo>
                    <a:pt x="247445" y="482382"/>
                  </a:lnTo>
                  <a:lnTo>
                    <a:pt x="267862" y="475229"/>
                  </a:lnTo>
                  <a:lnTo>
                    <a:pt x="263874" y="493133"/>
                  </a:lnTo>
                  <a:lnTo>
                    <a:pt x="269571" y="494386"/>
                  </a:lnTo>
                  <a:lnTo>
                    <a:pt x="273263" y="477781"/>
                  </a:lnTo>
                  <a:lnTo>
                    <a:pt x="288302" y="491789"/>
                  </a:lnTo>
                  <a:lnTo>
                    <a:pt x="292267" y="487507"/>
                  </a:lnTo>
                  <a:lnTo>
                    <a:pt x="276931" y="473225"/>
                  </a:lnTo>
                  <a:lnTo>
                    <a:pt x="296620" y="471220"/>
                  </a:lnTo>
                  <a:close/>
                  <a:moveTo>
                    <a:pt x="320181" y="459740"/>
                  </a:moveTo>
                  <a:cubicBezTo>
                    <a:pt x="318153" y="454524"/>
                    <a:pt x="315168" y="451244"/>
                    <a:pt x="311249" y="449945"/>
                  </a:cubicBezTo>
                  <a:cubicBezTo>
                    <a:pt x="303592" y="447440"/>
                    <a:pt x="294272" y="453157"/>
                    <a:pt x="294181" y="453203"/>
                  </a:cubicBezTo>
                  <a:lnTo>
                    <a:pt x="285021" y="459034"/>
                  </a:lnTo>
                  <a:lnTo>
                    <a:pt x="290034" y="449399"/>
                  </a:lnTo>
                  <a:cubicBezTo>
                    <a:pt x="290057" y="449330"/>
                    <a:pt x="293293" y="443021"/>
                    <a:pt x="290877" y="437668"/>
                  </a:cubicBezTo>
                  <a:cubicBezTo>
                    <a:pt x="289328" y="434182"/>
                    <a:pt x="285659" y="431700"/>
                    <a:pt x="279985" y="430242"/>
                  </a:cubicBezTo>
                  <a:cubicBezTo>
                    <a:pt x="274630" y="428898"/>
                    <a:pt x="270369" y="429353"/>
                    <a:pt x="267247" y="431631"/>
                  </a:cubicBezTo>
                  <a:cubicBezTo>
                    <a:pt x="261732" y="435686"/>
                    <a:pt x="261231" y="444342"/>
                    <a:pt x="261208" y="444433"/>
                  </a:cubicBezTo>
                  <a:lnTo>
                    <a:pt x="260821" y="451859"/>
                  </a:lnTo>
                  <a:lnTo>
                    <a:pt x="256058" y="446164"/>
                  </a:lnTo>
                  <a:cubicBezTo>
                    <a:pt x="255694" y="445731"/>
                    <a:pt x="247012" y="435572"/>
                    <a:pt x="236872" y="440857"/>
                  </a:cubicBezTo>
                  <a:cubicBezTo>
                    <a:pt x="230970" y="443954"/>
                    <a:pt x="230058" y="448897"/>
                    <a:pt x="230036" y="451585"/>
                  </a:cubicBezTo>
                  <a:cubicBezTo>
                    <a:pt x="229990" y="456460"/>
                    <a:pt x="232747" y="461289"/>
                    <a:pt x="236917" y="463567"/>
                  </a:cubicBezTo>
                  <a:lnTo>
                    <a:pt x="244118" y="467530"/>
                  </a:lnTo>
                  <a:lnTo>
                    <a:pt x="236029" y="469011"/>
                  </a:lnTo>
                  <a:cubicBezTo>
                    <a:pt x="232246" y="469694"/>
                    <a:pt x="221764" y="472610"/>
                    <a:pt x="218961" y="477735"/>
                  </a:cubicBezTo>
                  <a:cubicBezTo>
                    <a:pt x="218095" y="479307"/>
                    <a:pt x="218050" y="480947"/>
                    <a:pt x="218847" y="482906"/>
                  </a:cubicBezTo>
                  <a:cubicBezTo>
                    <a:pt x="224909" y="497735"/>
                    <a:pt x="233203" y="502131"/>
                    <a:pt x="245873" y="497165"/>
                  </a:cubicBezTo>
                  <a:lnTo>
                    <a:pt x="253689" y="494090"/>
                  </a:lnTo>
                  <a:lnTo>
                    <a:pt x="249450" y="501356"/>
                  </a:lnTo>
                  <a:cubicBezTo>
                    <a:pt x="249427" y="501402"/>
                    <a:pt x="246328" y="506892"/>
                    <a:pt x="248379" y="511425"/>
                  </a:cubicBezTo>
                  <a:cubicBezTo>
                    <a:pt x="249746" y="514500"/>
                    <a:pt x="253301" y="516686"/>
                    <a:pt x="258907" y="517871"/>
                  </a:cubicBezTo>
                  <a:cubicBezTo>
                    <a:pt x="266039" y="519397"/>
                    <a:pt x="270756" y="519215"/>
                    <a:pt x="272944" y="517324"/>
                  </a:cubicBezTo>
                  <a:cubicBezTo>
                    <a:pt x="275747" y="514864"/>
                    <a:pt x="275291" y="508418"/>
                    <a:pt x="274812" y="501584"/>
                  </a:cubicBezTo>
                  <a:lnTo>
                    <a:pt x="280532" y="500605"/>
                  </a:lnTo>
                  <a:cubicBezTo>
                    <a:pt x="280737" y="501379"/>
                    <a:pt x="286001" y="519579"/>
                    <a:pt x="302316" y="515434"/>
                  </a:cubicBezTo>
                  <a:cubicBezTo>
                    <a:pt x="308309" y="513885"/>
                    <a:pt x="311841" y="510650"/>
                    <a:pt x="312753" y="505844"/>
                  </a:cubicBezTo>
                  <a:cubicBezTo>
                    <a:pt x="313960" y="499511"/>
                    <a:pt x="310246" y="491174"/>
                    <a:pt x="304299" y="486846"/>
                  </a:cubicBezTo>
                  <a:lnTo>
                    <a:pt x="298625" y="482724"/>
                  </a:lnTo>
                  <a:lnTo>
                    <a:pt x="305552" y="481607"/>
                  </a:lnTo>
                  <a:cubicBezTo>
                    <a:pt x="305666" y="481585"/>
                    <a:pt x="316216" y="479831"/>
                    <a:pt x="320181" y="472906"/>
                  </a:cubicBezTo>
                  <a:cubicBezTo>
                    <a:pt x="322187" y="469398"/>
                    <a:pt x="322187" y="464979"/>
                    <a:pt x="320181" y="459740"/>
                  </a:cubicBezTo>
                  <a:close/>
                  <a:moveTo>
                    <a:pt x="280851" y="513566"/>
                  </a:moveTo>
                  <a:cubicBezTo>
                    <a:pt x="280805" y="513520"/>
                    <a:pt x="280782" y="513475"/>
                    <a:pt x="280737" y="513429"/>
                  </a:cubicBezTo>
                  <a:cubicBezTo>
                    <a:pt x="280737" y="513452"/>
                    <a:pt x="280737" y="513475"/>
                    <a:pt x="280737" y="513497"/>
                  </a:cubicBezTo>
                  <a:cubicBezTo>
                    <a:pt x="280760" y="513520"/>
                    <a:pt x="280805" y="513543"/>
                    <a:pt x="280851" y="513566"/>
                  </a:cubicBezTo>
                  <a:close/>
                  <a:moveTo>
                    <a:pt x="325627" y="457644"/>
                  </a:moveTo>
                  <a:cubicBezTo>
                    <a:pt x="328316" y="464615"/>
                    <a:pt x="328180" y="470742"/>
                    <a:pt x="325217" y="475844"/>
                  </a:cubicBezTo>
                  <a:cubicBezTo>
                    <a:pt x="322027" y="481402"/>
                    <a:pt x="316194" y="484409"/>
                    <a:pt x="311864" y="485935"/>
                  </a:cubicBezTo>
                  <a:cubicBezTo>
                    <a:pt x="317037" y="491835"/>
                    <a:pt x="319794" y="500081"/>
                    <a:pt x="318472" y="506937"/>
                  </a:cubicBezTo>
                  <a:cubicBezTo>
                    <a:pt x="317151" y="513976"/>
                    <a:pt x="311910" y="518987"/>
                    <a:pt x="303752" y="521083"/>
                  </a:cubicBezTo>
                  <a:cubicBezTo>
                    <a:pt x="299422" y="522176"/>
                    <a:pt x="295617" y="522062"/>
                    <a:pt x="292290" y="521174"/>
                  </a:cubicBezTo>
                  <a:cubicBezTo>
                    <a:pt x="305643" y="531880"/>
                    <a:pt x="314120" y="545046"/>
                    <a:pt x="314120" y="545046"/>
                  </a:cubicBezTo>
                  <a:cubicBezTo>
                    <a:pt x="302202" y="546526"/>
                    <a:pt x="282605" y="531401"/>
                    <a:pt x="282605" y="531401"/>
                  </a:cubicBezTo>
                  <a:cubicBezTo>
                    <a:pt x="282605" y="545160"/>
                    <a:pt x="273445" y="557460"/>
                    <a:pt x="273445" y="557460"/>
                  </a:cubicBezTo>
                  <a:cubicBezTo>
                    <a:pt x="263054" y="546344"/>
                    <a:pt x="266108" y="533474"/>
                    <a:pt x="270733" y="524363"/>
                  </a:cubicBezTo>
                  <a:cubicBezTo>
                    <a:pt x="269571" y="524568"/>
                    <a:pt x="268364" y="524727"/>
                    <a:pt x="266996" y="524727"/>
                  </a:cubicBezTo>
                  <a:cubicBezTo>
                    <a:pt x="264330" y="524727"/>
                    <a:pt x="261254" y="524340"/>
                    <a:pt x="257699" y="523566"/>
                  </a:cubicBezTo>
                  <a:cubicBezTo>
                    <a:pt x="250134" y="521971"/>
                    <a:pt x="245189" y="518668"/>
                    <a:pt x="243024" y="513748"/>
                  </a:cubicBezTo>
                  <a:cubicBezTo>
                    <a:pt x="241566" y="510468"/>
                    <a:pt x="241680" y="507097"/>
                    <a:pt x="242250" y="504363"/>
                  </a:cubicBezTo>
                  <a:cubicBezTo>
                    <a:pt x="229466" y="507097"/>
                    <a:pt x="219781" y="500628"/>
                    <a:pt x="213447" y="485093"/>
                  </a:cubicBezTo>
                  <a:cubicBezTo>
                    <a:pt x="212011" y="481539"/>
                    <a:pt x="212148" y="478031"/>
                    <a:pt x="213857" y="474911"/>
                  </a:cubicBezTo>
                  <a:cubicBezTo>
                    <a:pt x="216842" y="469489"/>
                    <a:pt x="223974" y="466369"/>
                    <a:pt x="229170" y="464728"/>
                  </a:cubicBezTo>
                  <a:cubicBezTo>
                    <a:pt x="226002" y="461175"/>
                    <a:pt x="224157" y="456437"/>
                    <a:pt x="224202" y="451517"/>
                  </a:cubicBezTo>
                  <a:cubicBezTo>
                    <a:pt x="224271" y="444752"/>
                    <a:pt x="227894" y="438989"/>
                    <a:pt x="234160" y="435709"/>
                  </a:cubicBezTo>
                  <a:cubicBezTo>
                    <a:pt x="242796" y="431176"/>
                    <a:pt x="251091" y="434456"/>
                    <a:pt x="256400" y="438510"/>
                  </a:cubicBezTo>
                  <a:cubicBezTo>
                    <a:pt x="257426" y="434797"/>
                    <a:pt x="259522" y="430082"/>
                    <a:pt x="263761" y="426962"/>
                  </a:cubicBezTo>
                  <a:cubicBezTo>
                    <a:pt x="268341" y="423568"/>
                    <a:pt x="274265" y="422770"/>
                    <a:pt x="281421" y="424593"/>
                  </a:cubicBezTo>
                  <a:cubicBezTo>
                    <a:pt x="288940" y="426529"/>
                    <a:pt x="293931" y="430128"/>
                    <a:pt x="296232" y="435321"/>
                  </a:cubicBezTo>
                  <a:cubicBezTo>
                    <a:pt x="297759" y="438784"/>
                    <a:pt x="297804" y="442360"/>
                    <a:pt x="297349" y="445298"/>
                  </a:cubicBezTo>
                  <a:cubicBezTo>
                    <a:pt x="301610" y="443772"/>
                    <a:pt x="307466" y="442565"/>
                    <a:pt x="313095" y="444410"/>
                  </a:cubicBezTo>
                  <a:cubicBezTo>
                    <a:pt x="318723" y="446278"/>
                    <a:pt x="322939" y="450720"/>
                    <a:pt x="325627" y="457644"/>
                  </a:cubicBezTo>
                  <a:close/>
                  <a:moveTo>
                    <a:pt x="201142" y="378534"/>
                  </a:moveTo>
                  <a:cubicBezTo>
                    <a:pt x="150486" y="378534"/>
                    <a:pt x="138591" y="408807"/>
                    <a:pt x="138591" y="408807"/>
                  </a:cubicBezTo>
                  <a:cubicBezTo>
                    <a:pt x="122686" y="374571"/>
                    <a:pt x="101835" y="370607"/>
                    <a:pt x="101835" y="370607"/>
                  </a:cubicBezTo>
                  <a:cubicBezTo>
                    <a:pt x="100354" y="405846"/>
                    <a:pt x="133122" y="424205"/>
                    <a:pt x="133122" y="424205"/>
                  </a:cubicBezTo>
                  <a:cubicBezTo>
                    <a:pt x="170356" y="446528"/>
                    <a:pt x="201142" y="435617"/>
                    <a:pt x="201142" y="435617"/>
                  </a:cubicBezTo>
                  <a:cubicBezTo>
                    <a:pt x="186740" y="419240"/>
                    <a:pt x="159441" y="420720"/>
                    <a:pt x="159441" y="420720"/>
                  </a:cubicBezTo>
                  <a:cubicBezTo>
                    <a:pt x="196675" y="408329"/>
                    <a:pt x="201142" y="378534"/>
                    <a:pt x="201142" y="378534"/>
                  </a:cubicBezTo>
                  <a:close/>
                  <a:moveTo>
                    <a:pt x="153517" y="548941"/>
                  </a:moveTo>
                  <a:lnTo>
                    <a:pt x="153220" y="543132"/>
                  </a:lnTo>
                  <a:lnTo>
                    <a:pt x="33110" y="549237"/>
                  </a:lnTo>
                  <a:lnTo>
                    <a:pt x="127904" y="509580"/>
                  </a:lnTo>
                  <a:lnTo>
                    <a:pt x="125671" y="504204"/>
                  </a:lnTo>
                  <a:lnTo>
                    <a:pt x="29942" y="544226"/>
                  </a:lnTo>
                  <a:lnTo>
                    <a:pt x="111429" y="475822"/>
                  </a:lnTo>
                  <a:lnTo>
                    <a:pt x="107669" y="471334"/>
                  </a:lnTo>
                  <a:lnTo>
                    <a:pt x="22400" y="542950"/>
                  </a:lnTo>
                  <a:lnTo>
                    <a:pt x="74537" y="471038"/>
                  </a:lnTo>
                  <a:lnTo>
                    <a:pt x="69820" y="467621"/>
                  </a:lnTo>
                  <a:lnTo>
                    <a:pt x="14196" y="544340"/>
                  </a:lnTo>
                  <a:lnTo>
                    <a:pt x="18913" y="547756"/>
                  </a:lnTo>
                  <a:lnTo>
                    <a:pt x="21602" y="544066"/>
                  </a:lnTo>
                  <a:lnTo>
                    <a:pt x="23858" y="546777"/>
                  </a:lnTo>
                  <a:lnTo>
                    <a:pt x="12920" y="551333"/>
                  </a:lnTo>
                  <a:lnTo>
                    <a:pt x="5127" y="550103"/>
                  </a:lnTo>
                  <a:lnTo>
                    <a:pt x="4352" y="554932"/>
                  </a:lnTo>
                  <a:lnTo>
                    <a:pt x="0" y="556754"/>
                  </a:lnTo>
                  <a:lnTo>
                    <a:pt x="7360" y="556367"/>
                  </a:lnTo>
                  <a:lnTo>
                    <a:pt x="141326" y="577687"/>
                  </a:lnTo>
                  <a:lnTo>
                    <a:pt x="142260" y="571924"/>
                  </a:lnTo>
                  <a:lnTo>
                    <a:pt x="35502" y="554932"/>
                  </a:lnTo>
                  <a:close/>
                  <a:moveTo>
                    <a:pt x="183504" y="559556"/>
                  </a:moveTo>
                  <a:cubicBezTo>
                    <a:pt x="179745" y="576708"/>
                    <a:pt x="175187" y="597459"/>
                    <a:pt x="152765" y="597459"/>
                  </a:cubicBezTo>
                  <a:cubicBezTo>
                    <a:pt x="151352" y="597459"/>
                    <a:pt x="149871" y="597368"/>
                    <a:pt x="148321" y="597209"/>
                  </a:cubicBezTo>
                  <a:lnTo>
                    <a:pt x="148959" y="591400"/>
                  </a:lnTo>
                  <a:cubicBezTo>
                    <a:pt x="170106" y="593724"/>
                    <a:pt x="173774" y="576685"/>
                    <a:pt x="177739" y="558622"/>
                  </a:cubicBezTo>
                  <a:cubicBezTo>
                    <a:pt x="181203" y="542836"/>
                    <a:pt x="167918" y="537050"/>
                    <a:pt x="167348" y="536823"/>
                  </a:cubicBezTo>
                  <a:lnTo>
                    <a:pt x="158256" y="532973"/>
                  </a:lnTo>
                  <a:lnTo>
                    <a:pt x="167986" y="531265"/>
                  </a:lnTo>
                  <a:cubicBezTo>
                    <a:pt x="178696" y="529351"/>
                    <a:pt x="178674" y="525616"/>
                    <a:pt x="176759" y="508167"/>
                  </a:cubicBezTo>
                  <a:cubicBezTo>
                    <a:pt x="176349" y="504340"/>
                    <a:pt x="175894" y="500013"/>
                    <a:pt x="175506" y="495138"/>
                  </a:cubicBezTo>
                  <a:cubicBezTo>
                    <a:pt x="175005" y="488350"/>
                    <a:pt x="172977" y="483931"/>
                    <a:pt x="169490" y="481972"/>
                  </a:cubicBezTo>
                  <a:cubicBezTo>
                    <a:pt x="163611" y="478715"/>
                    <a:pt x="154793" y="483065"/>
                    <a:pt x="154702" y="483111"/>
                  </a:cubicBezTo>
                  <a:lnTo>
                    <a:pt x="140733" y="490332"/>
                  </a:lnTo>
                  <a:lnTo>
                    <a:pt x="151192" y="478578"/>
                  </a:lnTo>
                  <a:cubicBezTo>
                    <a:pt x="151671" y="478031"/>
                    <a:pt x="163087" y="464410"/>
                    <a:pt x="143627" y="445412"/>
                  </a:cubicBezTo>
                  <a:cubicBezTo>
                    <a:pt x="137155" y="439125"/>
                    <a:pt x="130912" y="436210"/>
                    <a:pt x="125033" y="436848"/>
                  </a:cubicBezTo>
                  <a:cubicBezTo>
                    <a:pt x="116921" y="437713"/>
                    <a:pt x="112021" y="444888"/>
                    <a:pt x="111976" y="444957"/>
                  </a:cubicBezTo>
                  <a:lnTo>
                    <a:pt x="107099" y="441768"/>
                  </a:lnTo>
                  <a:cubicBezTo>
                    <a:pt x="107168" y="441654"/>
                    <a:pt x="113434" y="431631"/>
                    <a:pt x="110016" y="421313"/>
                  </a:cubicBezTo>
                  <a:cubicBezTo>
                    <a:pt x="107509" y="413750"/>
                    <a:pt x="100445" y="407691"/>
                    <a:pt x="89006" y="403317"/>
                  </a:cubicBezTo>
                  <a:cubicBezTo>
                    <a:pt x="83970" y="401404"/>
                    <a:pt x="79162" y="401746"/>
                    <a:pt x="74286" y="404388"/>
                  </a:cubicBezTo>
                  <a:cubicBezTo>
                    <a:pt x="48650" y="418260"/>
                    <a:pt x="33474" y="487393"/>
                    <a:pt x="33338" y="488077"/>
                  </a:cubicBezTo>
                  <a:lnTo>
                    <a:pt x="27618" y="486846"/>
                  </a:lnTo>
                  <a:cubicBezTo>
                    <a:pt x="28256" y="483908"/>
                    <a:pt x="43523" y="414411"/>
                    <a:pt x="71506" y="399263"/>
                  </a:cubicBezTo>
                  <a:cubicBezTo>
                    <a:pt x="77886" y="395801"/>
                    <a:pt x="84472" y="395345"/>
                    <a:pt x="91103" y="397873"/>
                  </a:cubicBezTo>
                  <a:cubicBezTo>
                    <a:pt x="104274" y="402907"/>
                    <a:pt x="112500" y="410197"/>
                    <a:pt x="115576" y="419536"/>
                  </a:cubicBezTo>
                  <a:cubicBezTo>
                    <a:pt x="117240" y="424593"/>
                    <a:pt x="117103" y="429490"/>
                    <a:pt x="116305" y="433590"/>
                  </a:cubicBezTo>
                  <a:cubicBezTo>
                    <a:pt x="118630" y="432360"/>
                    <a:pt x="121341" y="431381"/>
                    <a:pt x="124417" y="431062"/>
                  </a:cubicBezTo>
                  <a:cubicBezTo>
                    <a:pt x="132097" y="430287"/>
                    <a:pt x="139935" y="433681"/>
                    <a:pt x="147706" y="441244"/>
                  </a:cubicBezTo>
                  <a:cubicBezTo>
                    <a:pt x="162449" y="455663"/>
                    <a:pt x="161857" y="468122"/>
                    <a:pt x="159327" y="475457"/>
                  </a:cubicBezTo>
                  <a:cubicBezTo>
                    <a:pt x="163224" y="474637"/>
                    <a:pt x="168078" y="474500"/>
                    <a:pt x="172339" y="476892"/>
                  </a:cubicBezTo>
                  <a:cubicBezTo>
                    <a:pt x="177648" y="479831"/>
                    <a:pt x="180656" y="485844"/>
                    <a:pt x="181340" y="494705"/>
                  </a:cubicBezTo>
                  <a:cubicBezTo>
                    <a:pt x="181681" y="499511"/>
                    <a:pt x="182160" y="503771"/>
                    <a:pt x="182570" y="507529"/>
                  </a:cubicBezTo>
                  <a:cubicBezTo>
                    <a:pt x="184097" y="521515"/>
                    <a:pt x="185100" y="530809"/>
                    <a:pt x="175483" y="535114"/>
                  </a:cubicBezTo>
                  <a:cubicBezTo>
                    <a:pt x="180929" y="539716"/>
                    <a:pt x="186102" y="547848"/>
                    <a:pt x="183504" y="559556"/>
                  </a:cubicBezTo>
                </a:path>
              </a:pathLst>
            </a:custGeom>
            <a:solidFill>
              <a:srgbClr val="8C191D"/>
            </a:solidFill>
            <a:ln w="5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33" name="Forma libre: forma 132">
              <a:extLst>
                <a:ext uri="{FF2B5EF4-FFF2-40B4-BE49-F238E27FC236}">
                  <a16:creationId xmlns:a16="http://schemas.microsoft.com/office/drawing/2014/main" xmlns="" id="{48CA7A6C-1FD0-4B77-B682-640AF8EA6539}"/>
                </a:ext>
              </a:extLst>
            </p:cNvPr>
            <p:cNvSpPr/>
            <p:nvPr/>
          </p:nvSpPr>
          <p:spPr>
            <a:xfrm>
              <a:off x="1137970" y="6908446"/>
              <a:ext cx="2786345" cy="852009"/>
            </a:xfrm>
            <a:custGeom>
              <a:avLst/>
              <a:gdLst>
                <a:gd name="connsiteX0" fmla="*/ 2771686 w 2786345"/>
                <a:gd name="connsiteY0" fmla="*/ 241134 h 852009"/>
                <a:gd name="connsiteX1" fmla="*/ 1285421 w 2786345"/>
                <a:gd name="connsiteY1" fmla="*/ 842602 h 852009"/>
                <a:gd name="connsiteX2" fmla="*/ 1236885 w 2786345"/>
                <a:gd name="connsiteY2" fmla="*/ 852010 h 852009"/>
                <a:gd name="connsiteX3" fmla="*/ 1202909 w 2786345"/>
                <a:gd name="connsiteY3" fmla="*/ 847477 h 852009"/>
                <a:gd name="connsiteX4" fmla="*/ 15087 w 2786345"/>
                <a:gd name="connsiteY4" fmla="*/ 522632 h 852009"/>
                <a:gd name="connsiteX5" fmla="*/ 2 w 2786345"/>
                <a:gd name="connsiteY5" fmla="*/ 503110 h 852009"/>
                <a:gd name="connsiteX6" fmla="*/ 14631 w 2786345"/>
                <a:gd name="connsiteY6" fmla="*/ 483247 h 852009"/>
                <a:gd name="connsiteX7" fmla="*/ 515651 w 2786345"/>
                <a:gd name="connsiteY7" fmla="*/ 333843 h 852009"/>
                <a:gd name="connsiteX8" fmla="*/ 519297 w 2786345"/>
                <a:gd name="connsiteY8" fmla="*/ 338831 h 852009"/>
                <a:gd name="connsiteX9" fmla="*/ 16294 w 2786345"/>
                <a:gd name="connsiteY9" fmla="*/ 488851 h 852009"/>
                <a:gd name="connsiteX10" fmla="*/ 5835 w 2786345"/>
                <a:gd name="connsiteY10" fmla="*/ 503042 h 852009"/>
                <a:gd name="connsiteX11" fmla="*/ 16613 w 2786345"/>
                <a:gd name="connsiteY11" fmla="*/ 517028 h 852009"/>
                <a:gd name="connsiteX12" fmla="*/ 1204459 w 2786345"/>
                <a:gd name="connsiteY12" fmla="*/ 841851 h 852009"/>
                <a:gd name="connsiteX13" fmla="*/ 1283234 w 2786345"/>
                <a:gd name="connsiteY13" fmla="*/ 837204 h 852009"/>
                <a:gd name="connsiteX14" fmla="*/ 2769499 w 2786345"/>
                <a:gd name="connsiteY14" fmla="*/ 235713 h 852009"/>
                <a:gd name="connsiteX15" fmla="*/ 2780414 w 2786345"/>
                <a:gd name="connsiteY15" fmla="*/ 217513 h 852009"/>
                <a:gd name="connsiteX16" fmla="*/ 2765875 w 2786345"/>
                <a:gd name="connsiteY16" fmla="*/ 202023 h 852009"/>
                <a:gd name="connsiteX17" fmla="*/ 1635362 w 2786345"/>
                <a:gd name="connsiteY17" fmla="*/ 5991 h 852009"/>
                <a:gd name="connsiteX18" fmla="*/ 561156 w 2786345"/>
                <a:gd name="connsiteY18" fmla="*/ 326349 h 852009"/>
                <a:gd name="connsiteX19" fmla="*/ 555756 w 2786345"/>
                <a:gd name="connsiteY19" fmla="*/ 321884 h 852009"/>
                <a:gd name="connsiteX20" fmla="*/ 1634998 w 2786345"/>
                <a:gd name="connsiteY20" fmla="*/ 0 h 852009"/>
                <a:gd name="connsiteX21" fmla="*/ 1635681 w 2786345"/>
                <a:gd name="connsiteY21" fmla="*/ 137 h 852009"/>
                <a:gd name="connsiteX22" fmla="*/ 2766878 w 2786345"/>
                <a:gd name="connsiteY22" fmla="*/ 196283 h 852009"/>
                <a:gd name="connsiteX23" fmla="*/ 2786201 w 2786345"/>
                <a:gd name="connsiteY23" fmla="*/ 216898 h 852009"/>
                <a:gd name="connsiteX24" fmla="*/ 2771686 w 2786345"/>
                <a:gd name="connsiteY24" fmla="*/ 241134 h 85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86345" h="852009">
                  <a:moveTo>
                    <a:pt x="2771686" y="241134"/>
                  </a:moveTo>
                  <a:lnTo>
                    <a:pt x="1285421" y="842602"/>
                  </a:lnTo>
                  <a:cubicBezTo>
                    <a:pt x="1269994" y="848844"/>
                    <a:pt x="1253451" y="852010"/>
                    <a:pt x="1236885" y="852010"/>
                  </a:cubicBezTo>
                  <a:cubicBezTo>
                    <a:pt x="1225446" y="852010"/>
                    <a:pt x="1214006" y="850484"/>
                    <a:pt x="1202909" y="847477"/>
                  </a:cubicBezTo>
                  <a:lnTo>
                    <a:pt x="15087" y="522632"/>
                  </a:lnTo>
                  <a:cubicBezTo>
                    <a:pt x="6017" y="520172"/>
                    <a:pt x="116" y="512495"/>
                    <a:pt x="2" y="503110"/>
                  </a:cubicBezTo>
                  <a:cubicBezTo>
                    <a:pt x="-112" y="493726"/>
                    <a:pt x="5630" y="485935"/>
                    <a:pt x="14631" y="483247"/>
                  </a:cubicBezTo>
                  <a:lnTo>
                    <a:pt x="515651" y="333843"/>
                  </a:lnTo>
                  <a:cubicBezTo>
                    <a:pt x="516858" y="335528"/>
                    <a:pt x="518066" y="337191"/>
                    <a:pt x="519297" y="338831"/>
                  </a:cubicBezTo>
                  <a:lnTo>
                    <a:pt x="16294" y="488851"/>
                  </a:lnTo>
                  <a:cubicBezTo>
                    <a:pt x="8478" y="491174"/>
                    <a:pt x="5767" y="497962"/>
                    <a:pt x="5835" y="503042"/>
                  </a:cubicBezTo>
                  <a:cubicBezTo>
                    <a:pt x="5881" y="508144"/>
                    <a:pt x="8752" y="514864"/>
                    <a:pt x="16613" y="517028"/>
                  </a:cubicBezTo>
                  <a:lnTo>
                    <a:pt x="1204459" y="841851"/>
                  </a:lnTo>
                  <a:cubicBezTo>
                    <a:pt x="1230368" y="848912"/>
                    <a:pt x="1258350" y="847272"/>
                    <a:pt x="1283234" y="837204"/>
                  </a:cubicBezTo>
                  <a:lnTo>
                    <a:pt x="2769499" y="235713"/>
                  </a:lnTo>
                  <a:cubicBezTo>
                    <a:pt x="2778591" y="232045"/>
                    <a:pt x="2781052" y="223617"/>
                    <a:pt x="2780414" y="217513"/>
                  </a:cubicBezTo>
                  <a:cubicBezTo>
                    <a:pt x="2779753" y="211408"/>
                    <a:pt x="2775560" y="203709"/>
                    <a:pt x="2765875" y="202023"/>
                  </a:cubicBezTo>
                  <a:lnTo>
                    <a:pt x="1635362" y="5991"/>
                  </a:lnTo>
                  <a:lnTo>
                    <a:pt x="561156" y="326349"/>
                  </a:lnTo>
                  <a:cubicBezTo>
                    <a:pt x="559425" y="324777"/>
                    <a:pt x="557624" y="323296"/>
                    <a:pt x="555756" y="321884"/>
                  </a:cubicBezTo>
                  <a:lnTo>
                    <a:pt x="1634998" y="0"/>
                  </a:lnTo>
                  <a:lnTo>
                    <a:pt x="1635681" y="137"/>
                  </a:lnTo>
                  <a:lnTo>
                    <a:pt x="2766878" y="196283"/>
                  </a:lnTo>
                  <a:cubicBezTo>
                    <a:pt x="2777474" y="198105"/>
                    <a:pt x="2785062" y="206214"/>
                    <a:pt x="2786201" y="216898"/>
                  </a:cubicBezTo>
                  <a:cubicBezTo>
                    <a:pt x="2787341" y="227581"/>
                    <a:pt x="2781644" y="237102"/>
                    <a:pt x="2771686" y="241134"/>
                  </a:cubicBezTo>
                </a:path>
              </a:pathLst>
            </a:custGeom>
            <a:solidFill>
              <a:srgbClr val="100F0D"/>
            </a:solidFill>
            <a:ln w="5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34" name="Forma libre: forma 133">
              <a:extLst>
                <a:ext uri="{FF2B5EF4-FFF2-40B4-BE49-F238E27FC236}">
                  <a16:creationId xmlns:a16="http://schemas.microsoft.com/office/drawing/2014/main" xmlns="" id="{D67251CC-5277-483D-A189-FEE2F65D289D}"/>
                </a:ext>
              </a:extLst>
            </p:cNvPr>
            <p:cNvSpPr/>
            <p:nvPr/>
          </p:nvSpPr>
          <p:spPr>
            <a:xfrm>
              <a:off x="1904324" y="7002772"/>
              <a:ext cx="1495972" cy="453020"/>
            </a:xfrm>
            <a:custGeom>
              <a:avLst/>
              <a:gdLst>
                <a:gd name="connsiteX0" fmla="*/ 580729 w 1495972"/>
                <a:gd name="connsiteY0" fmla="*/ 453020 h 453020"/>
                <a:gd name="connsiteX1" fmla="*/ 7201 w 1495972"/>
                <a:gd name="connsiteY1" fmla="*/ 315369 h 453020"/>
                <a:gd name="connsiteX2" fmla="*/ 0 w 1495972"/>
                <a:gd name="connsiteY2" fmla="*/ 251772 h 453020"/>
                <a:gd name="connsiteX3" fmla="*/ 940446 w 1495972"/>
                <a:gd name="connsiteY3" fmla="*/ 0 h 453020"/>
                <a:gd name="connsiteX4" fmla="*/ 1495972 w 1495972"/>
                <a:gd name="connsiteY4" fmla="*/ 49133 h 453020"/>
                <a:gd name="connsiteX5" fmla="*/ 1495972 w 1495972"/>
                <a:gd name="connsiteY5" fmla="*/ 99383 h 453020"/>
                <a:gd name="connsiteX6" fmla="*/ 580729 w 1495972"/>
                <a:gd name="connsiteY6" fmla="*/ 453020 h 453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5972" h="453020">
                  <a:moveTo>
                    <a:pt x="580729" y="453020"/>
                  </a:moveTo>
                  <a:lnTo>
                    <a:pt x="7201" y="315369"/>
                  </a:lnTo>
                  <a:lnTo>
                    <a:pt x="0" y="251772"/>
                  </a:lnTo>
                  <a:lnTo>
                    <a:pt x="940446" y="0"/>
                  </a:lnTo>
                  <a:lnTo>
                    <a:pt x="1495972" y="49133"/>
                  </a:lnTo>
                  <a:lnTo>
                    <a:pt x="1495972" y="99383"/>
                  </a:lnTo>
                  <a:lnTo>
                    <a:pt x="580729" y="453020"/>
                  </a:lnTo>
                </a:path>
              </a:pathLst>
            </a:custGeom>
            <a:solidFill>
              <a:srgbClr val="FFFFFF"/>
            </a:solidFill>
            <a:ln w="5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35" name="Forma libre: forma 134">
              <a:extLst>
                <a:ext uri="{FF2B5EF4-FFF2-40B4-BE49-F238E27FC236}">
                  <a16:creationId xmlns:a16="http://schemas.microsoft.com/office/drawing/2014/main" xmlns="" id="{37C2DD8F-4A1B-4705-AE5B-BD5236D26D6C}"/>
                </a:ext>
              </a:extLst>
            </p:cNvPr>
            <p:cNvSpPr/>
            <p:nvPr/>
          </p:nvSpPr>
          <p:spPr>
            <a:xfrm>
              <a:off x="1897465" y="7155616"/>
              <a:ext cx="604564" cy="306941"/>
            </a:xfrm>
            <a:custGeom>
              <a:avLst/>
              <a:gdLst>
                <a:gd name="connsiteX0" fmla="*/ 604564 w 604564"/>
                <a:gd name="connsiteY0" fmla="*/ 266669 h 306941"/>
                <a:gd name="connsiteX1" fmla="*/ 22673 w 604564"/>
                <a:gd name="connsiteY1" fmla="*/ 122458 h 306941"/>
                <a:gd name="connsiteX2" fmla="*/ 21260 w 604564"/>
                <a:gd name="connsiteY2" fmla="*/ 128129 h 306941"/>
                <a:gd name="connsiteX3" fmla="*/ 603174 w 604564"/>
                <a:gd name="connsiteY3" fmla="*/ 272318 h 306941"/>
                <a:gd name="connsiteX4" fmla="*/ 590618 w 604564"/>
                <a:gd name="connsiteY4" fmla="*/ 306941 h 306941"/>
                <a:gd name="connsiteX5" fmla="*/ 0 w 604564"/>
                <a:gd name="connsiteY5" fmla="*/ 158994 h 306941"/>
                <a:gd name="connsiteX6" fmla="*/ 0 w 604564"/>
                <a:gd name="connsiteY6" fmla="*/ 117287 h 306941"/>
                <a:gd name="connsiteX7" fmla="*/ 2119 w 604564"/>
                <a:gd name="connsiteY7" fmla="*/ 116695 h 306941"/>
                <a:gd name="connsiteX8" fmla="*/ 419260 w 604564"/>
                <a:gd name="connsiteY8" fmla="*/ 0 h 306941"/>
                <a:gd name="connsiteX9" fmla="*/ 420832 w 604564"/>
                <a:gd name="connsiteY9" fmla="*/ 5626 h 306941"/>
                <a:gd name="connsiteX10" fmla="*/ 5833 w 604564"/>
                <a:gd name="connsiteY10" fmla="*/ 121706 h 306941"/>
                <a:gd name="connsiteX11" fmla="*/ 5833 w 604564"/>
                <a:gd name="connsiteY11" fmla="*/ 154439 h 306941"/>
                <a:gd name="connsiteX12" fmla="*/ 592031 w 604564"/>
                <a:gd name="connsiteY12" fmla="*/ 301292 h 306941"/>
                <a:gd name="connsiteX13" fmla="*/ 590618 w 604564"/>
                <a:gd name="connsiteY13" fmla="*/ 306941 h 306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4564" h="306941">
                  <a:moveTo>
                    <a:pt x="604564" y="266669"/>
                  </a:moveTo>
                  <a:lnTo>
                    <a:pt x="22673" y="122458"/>
                  </a:lnTo>
                  <a:lnTo>
                    <a:pt x="21260" y="128129"/>
                  </a:lnTo>
                  <a:lnTo>
                    <a:pt x="603174" y="272318"/>
                  </a:lnTo>
                  <a:close/>
                  <a:moveTo>
                    <a:pt x="590618" y="306941"/>
                  </a:moveTo>
                  <a:lnTo>
                    <a:pt x="0" y="158994"/>
                  </a:lnTo>
                  <a:lnTo>
                    <a:pt x="0" y="117287"/>
                  </a:lnTo>
                  <a:lnTo>
                    <a:pt x="2119" y="116695"/>
                  </a:lnTo>
                  <a:lnTo>
                    <a:pt x="419260" y="0"/>
                  </a:lnTo>
                  <a:lnTo>
                    <a:pt x="420832" y="5626"/>
                  </a:lnTo>
                  <a:lnTo>
                    <a:pt x="5833" y="121706"/>
                  </a:lnTo>
                  <a:lnTo>
                    <a:pt x="5833" y="154439"/>
                  </a:lnTo>
                  <a:lnTo>
                    <a:pt x="592031" y="301292"/>
                  </a:lnTo>
                  <a:lnTo>
                    <a:pt x="590618" y="306941"/>
                  </a:lnTo>
                </a:path>
              </a:pathLst>
            </a:custGeom>
            <a:solidFill>
              <a:srgbClr val="100F0D"/>
            </a:solidFill>
            <a:ln w="5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36" name="Forma libre: forma 135">
              <a:extLst>
                <a:ext uri="{FF2B5EF4-FFF2-40B4-BE49-F238E27FC236}">
                  <a16:creationId xmlns:a16="http://schemas.microsoft.com/office/drawing/2014/main" xmlns="" id="{32DF3105-CF04-40DF-B925-739236ED1237}"/>
                </a:ext>
              </a:extLst>
            </p:cNvPr>
            <p:cNvSpPr/>
            <p:nvPr/>
          </p:nvSpPr>
          <p:spPr>
            <a:xfrm>
              <a:off x="2184400" y="7240512"/>
              <a:ext cx="539894" cy="142707"/>
            </a:xfrm>
            <a:custGeom>
              <a:avLst/>
              <a:gdLst>
                <a:gd name="connsiteX0" fmla="*/ 306099 w 539894"/>
                <a:gd name="connsiteY0" fmla="*/ 136603 h 142707"/>
                <a:gd name="connsiteX1" fmla="*/ 272283 w 539894"/>
                <a:gd name="connsiteY1" fmla="*/ 128380 h 142707"/>
                <a:gd name="connsiteX2" fmla="*/ 308879 w 539894"/>
                <a:gd name="connsiteY2" fmla="*/ 107196 h 142707"/>
                <a:gd name="connsiteX3" fmla="*/ 342695 w 539894"/>
                <a:gd name="connsiteY3" fmla="*/ 115328 h 142707"/>
                <a:gd name="connsiteX4" fmla="*/ 344017 w 539894"/>
                <a:gd name="connsiteY4" fmla="*/ 115647 h 142707"/>
                <a:gd name="connsiteX5" fmla="*/ 389249 w 539894"/>
                <a:gd name="connsiteY5" fmla="*/ 82390 h 142707"/>
                <a:gd name="connsiteX6" fmla="*/ 327542 w 539894"/>
                <a:gd name="connsiteY6" fmla="*/ 68860 h 142707"/>
                <a:gd name="connsiteX7" fmla="*/ 403445 w 539894"/>
                <a:gd name="connsiteY7" fmla="*/ 35193 h 142707"/>
                <a:gd name="connsiteX8" fmla="*/ 355775 w 539894"/>
                <a:gd name="connsiteY8" fmla="*/ 30227 h 142707"/>
                <a:gd name="connsiteX9" fmla="*/ 333785 w 539894"/>
                <a:gd name="connsiteY9" fmla="*/ 38632 h 142707"/>
                <a:gd name="connsiteX10" fmla="*/ 306577 w 539894"/>
                <a:gd name="connsiteY10" fmla="*/ 33257 h 142707"/>
                <a:gd name="connsiteX11" fmla="*/ 346523 w 539894"/>
                <a:gd name="connsiteY11" fmla="*/ 20478 h 142707"/>
                <a:gd name="connsiteX12" fmla="*/ 518702 w 539894"/>
                <a:gd name="connsiteY12" fmla="*/ 47903 h 142707"/>
                <a:gd name="connsiteX13" fmla="*/ 122754 w 539894"/>
                <a:gd name="connsiteY13" fmla="*/ 92139 h 142707"/>
                <a:gd name="connsiteX14" fmla="*/ 173865 w 539894"/>
                <a:gd name="connsiteY14" fmla="*/ 75762 h 142707"/>
                <a:gd name="connsiteX15" fmla="*/ 253506 w 539894"/>
                <a:gd name="connsiteY15" fmla="*/ 95328 h 142707"/>
                <a:gd name="connsiteX16" fmla="*/ 212239 w 539894"/>
                <a:gd name="connsiteY16" fmla="*/ 113825 h 142707"/>
                <a:gd name="connsiteX17" fmla="*/ 81806 w 539894"/>
                <a:gd name="connsiteY17" fmla="*/ 52482 h 142707"/>
                <a:gd name="connsiteX18" fmla="*/ 128474 w 539894"/>
                <a:gd name="connsiteY18" fmla="*/ 63712 h 142707"/>
                <a:gd name="connsiteX19" fmla="*/ 128519 w 539894"/>
                <a:gd name="connsiteY19" fmla="*/ 63848 h 142707"/>
                <a:gd name="connsiteX20" fmla="*/ 128747 w 539894"/>
                <a:gd name="connsiteY20" fmla="*/ 63780 h 142707"/>
                <a:gd name="connsiteX21" fmla="*/ 164910 w 539894"/>
                <a:gd name="connsiteY21" fmla="*/ 72504 h 142707"/>
                <a:gd name="connsiteX22" fmla="*/ 111862 w 539894"/>
                <a:gd name="connsiteY22" fmla="*/ 89497 h 142707"/>
                <a:gd name="connsiteX23" fmla="*/ 23562 w 539894"/>
                <a:gd name="connsiteY23" fmla="*/ 68085 h 142707"/>
                <a:gd name="connsiteX24" fmla="*/ 255398 w 539894"/>
                <a:gd name="connsiteY24" fmla="*/ 5945 h 142707"/>
                <a:gd name="connsiteX25" fmla="*/ 287641 w 539894"/>
                <a:gd name="connsiteY25" fmla="*/ 11093 h 142707"/>
                <a:gd name="connsiteX26" fmla="*/ 250020 w 539894"/>
                <a:gd name="connsiteY26" fmla="*/ 22118 h 142707"/>
                <a:gd name="connsiteX27" fmla="*/ 218323 w 539894"/>
                <a:gd name="connsiteY27" fmla="*/ 15877 h 142707"/>
                <a:gd name="connsiteX28" fmla="*/ 262416 w 539894"/>
                <a:gd name="connsiteY28" fmla="*/ 24578 h 142707"/>
                <a:gd name="connsiteX29" fmla="*/ 295412 w 539894"/>
                <a:gd name="connsiteY29" fmla="*/ 14897 h 142707"/>
                <a:gd name="connsiteX30" fmla="*/ 329182 w 539894"/>
                <a:gd name="connsiteY30" fmla="*/ 19908 h 142707"/>
                <a:gd name="connsiteX31" fmla="*/ 294728 w 539894"/>
                <a:gd name="connsiteY31" fmla="*/ 30933 h 142707"/>
                <a:gd name="connsiteX32" fmla="*/ 237692 w 539894"/>
                <a:gd name="connsiteY32" fmla="*/ 49179 h 142707"/>
                <a:gd name="connsiteX33" fmla="*/ 203785 w 539894"/>
                <a:gd name="connsiteY33" fmla="*/ 41776 h 142707"/>
                <a:gd name="connsiteX34" fmla="*/ 250316 w 539894"/>
                <a:gd name="connsiteY34" fmla="*/ 28132 h 142707"/>
                <a:gd name="connsiteX35" fmla="*/ 283243 w 539894"/>
                <a:gd name="connsiteY35" fmla="*/ 34601 h 142707"/>
                <a:gd name="connsiteX36" fmla="*/ 281170 w 539894"/>
                <a:gd name="connsiteY36" fmla="*/ 58700 h 142707"/>
                <a:gd name="connsiteX37" fmla="*/ 249040 w 539894"/>
                <a:gd name="connsiteY37" fmla="*/ 51685 h 142707"/>
                <a:gd name="connsiteX38" fmla="*/ 295093 w 539894"/>
                <a:gd name="connsiteY38" fmla="*/ 36947 h 142707"/>
                <a:gd name="connsiteX39" fmla="*/ 323531 w 539894"/>
                <a:gd name="connsiteY39" fmla="*/ 42550 h 142707"/>
                <a:gd name="connsiteX40" fmla="*/ 264444 w 539894"/>
                <a:gd name="connsiteY40" fmla="*/ 90477 h 142707"/>
                <a:gd name="connsiteX41" fmla="*/ 233704 w 539894"/>
                <a:gd name="connsiteY41" fmla="*/ 83073 h 142707"/>
                <a:gd name="connsiteX42" fmla="*/ 281603 w 539894"/>
                <a:gd name="connsiteY42" fmla="*/ 64782 h 142707"/>
                <a:gd name="connsiteX43" fmla="*/ 308902 w 539894"/>
                <a:gd name="connsiteY43" fmla="*/ 70750 h 142707"/>
                <a:gd name="connsiteX44" fmla="*/ 186512 w 539894"/>
                <a:gd name="connsiteY44" fmla="*/ 71707 h 142707"/>
                <a:gd name="connsiteX45" fmla="*/ 237988 w 539894"/>
                <a:gd name="connsiteY45" fmla="*/ 55238 h 142707"/>
                <a:gd name="connsiteX46" fmla="*/ 271235 w 539894"/>
                <a:gd name="connsiteY46" fmla="*/ 62504 h 142707"/>
                <a:gd name="connsiteX47" fmla="*/ 223678 w 539894"/>
                <a:gd name="connsiteY47" fmla="*/ 80659 h 142707"/>
                <a:gd name="connsiteX48" fmla="*/ 192141 w 539894"/>
                <a:gd name="connsiteY48" fmla="*/ 45193 h 142707"/>
                <a:gd name="connsiteX49" fmla="*/ 226618 w 539894"/>
                <a:gd name="connsiteY49" fmla="*/ 52732 h 142707"/>
                <a:gd name="connsiteX50" fmla="*/ 175597 w 539894"/>
                <a:gd name="connsiteY50" fmla="*/ 69065 h 142707"/>
                <a:gd name="connsiteX51" fmla="*/ 139958 w 539894"/>
                <a:gd name="connsiteY51" fmla="*/ 60500 h 142707"/>
                <a:gd name="connsiteX52" fmla="*/ 158644 w 539894"/>
                <a:gd name="connsiteY52" fmla="*/ 31890 h 142707"/>
                <a:gd name="connsiteX53" fmla="*/ 205562 w 539894"/>
                <a:gd name="connsiteY53" fmla="*/ 19293 h 142707"/>
                <a:gd name="connsiteX54" fmla="*/ 237920 w 539894"/>
                <a:gd name="connsiteY54" fmla="*/ 25671 h 142707"/>
                <a:gd name="connsiteX55" fmla="*/ 191936 w 539894"/>
                <a:gd name="connsiteY55" fmla="*/ 39179 h 142707"/>
                <a:gd name="connsiteX56" fmla="*/ 97939 w 539894"/>
                <a:gd name="connsiteY56" fmla="*/ 50363 h 142707"/>
                <a:gd name="connsiteX57" fmla="*/ 153881 w 539894"/>
                <a:gd name="connsiteY57" fmla="*/ 36810 h 142707"/>
                <a:gd name="connsiteX58" fmla="*/ 180291 w 539894"/>
                <a:gd name="connsiteY58" fmla="*/ 42596 h 142707"/>
                <a:gd name="connsiteX59" fmla="*/ 128588 w 539894"/>
                <a:gd name="connsiteY59" fmla="*/ 57744 h 142707"/>
                <a:gd name="connsiteX60" fmla="*/ 221490 w 539894"/>
                <a:gd name="connsiteY60" fmla="*/ 116080 h 142707"/>
                <a:gd name="connsiteX61" fmla="*/ 258770 w 539894"/>
                <a:gd name="connsiteY61" fmla="*/ 99383 h 142707"/>
                <a:gd name="connsiteX62" fmla="*/ 264991 w 539894"/>
                <a:gd name="connsiteY62" fmla="*/ 96604 h 142707"/>
                <a:gd name="connsiteX63" fmla="*/ 300653 w 539894"/>
                <a:gd name="connsiteY63" fmla="*/ 105214 h 142707"/>
                <a:gd name="connsiteX64" fmla="*/ 264080 w 539894"/>
                <a:gd name="connsiteY64" fmla="*/ 126398 h 142707"/>
                <a:gd name="connsiteX65" fmla="*/ 343903 w 539894"/>
                <a:gd name="connsiteY65" fmla="*/ 108494 h 142707"/>
                <a:gd name="connsiteX66" fmla="*/ 342741 w 539894"/>
                <a:gd name="connsiteY66" fmla="*/ 109337 h 142707"/>
                <a:gd name="connsiteX67" fmla="*/ 316194 w 539894"/>
                <a:gd name="connsiteY67" fmla="*/ 102936 h 142707"/>
                <a:gd name="connsiteX68" fmla="*/ 316262 w 539894"/>
                <a:gd name="connsiteY68" fmla="*/ 102914 h 142707"/>
                <a:gd name="connsiteX69" fmla="*/ 315237 w 539894"/>
                <a:gd name="connsiteY69" fmla="*/ 96763 h 142707"/>
                <a:gd name="connsiteX70" fmla="*/ 307967 w 539894"/>
                <a:gd name="connsiteY70" fmla="*/ 100955 h 142707"/>
                <a:gd name="connsiteX71" fmla="*/ 273764 w 539894"/>
                <a:gd name="connsiteY71" fmla="*/ 92732 h 142707"/>
                <a:gd name="connsiteX72" fmla="*/ 318518 w 539894"/>
                <a:gd name="connsiteY72" fmla="*/ 72869 h 142707"/>
                <a:gd name="connsiteX73" fmla="*/ 375417 w 539894"/>
                <a:gd name="connsiteY73" fmla="*/ 85329 h 142707"/>
                <a:gd name="connsiteX74" fmla="*/ 345703 w 539894"/>
                <a:gd name="connsiteY74" fmla="*/ 107173 h 142707"/>
                <a:gd name="connsiteX75" fmla="*/ 346523 w 539894"/>
                <a:gd name="connsiteY75" fmla="*/ 103073 h 142707"/>
                <a:gd name="connsiteX76" fmla="*/ 344564 w 539894"/>
                <a:gd name="connsiteY76" fmla="*/ 40751 h 142707"/>
                <a:gd name="connsiteX77" fmla="*/ 356550 w 539894"/>
                <a:gd name="connsiteY77" fmla="*/ 36172 h 142707"/>
                <a:gd name="connsiteX78" fmla="*/ 381091 w 539894"/>
                <a:gd name="connsiteY78" fmla="*/ 38724 h 142707"/>
                <a:gd name="connsiteX79" fmla="*/ 365505 w 539894"/>
                <a:gd name="connsiteY79" fmla="*/ 45648 h 142707"/>
                <a:gd name="connsiteX80" fmla="*/ 365642 w 539894"/>
                <a:gd name="connsiteY80" fmla="*/ 44897 h 142707"/>
                <a:gd name="connsiteX81" fmla="*/ 357438 w 539894"/>
                <a:gd name="connsiteY81" fmla="*/ 49225 h 142707"/>
                <a:gd name="connsiteX82" fmla="*/ 317903 w 539894"/>
                <a:gd name="connsiteY82" fmla="*/ 66764 h 142707"/>
                <a:gd name="connsiteX83" fmla="*/ 291538 w 539894"/>
                <a:gd name="connsiteY83" fmla="*/ 61001 h 142707"/>
                <a:gd name="connsiteX84" fmla="*/ 334309 w 539894"/>
                <a:gd name="connsiteY84" fmla="*/ 44669 h 142707"/>
                <a:gd name="connsiteX85" fmla="*/ 255694 w 539894"/>
                <a:gd name="connsiteY85" fmla="*/ 91 h 142707"/>
                <a:gd name="connsiteX86" fmla="*/ 255079 w 539894"/>
                <a:gd name="connsiteY86" fmla="*/ 0 h 142707"/>
                <a:gd name="connsiteX87" fmla="*/ 0 w 539894"/>
                <a:gd name="connsiteY87" fmla="*/ 68359 h 142707"/>
                <a:gd name="connsiteX88" fmla="*/ 203534 w 539894"/>
                <a:gd name="connsiteY88" fmla="*/ 117720 h 142707"/>
                <a:gd name="connsiteX89" fmla="*/ 264968 w 539894"/>
                <a:gd name="connsiteY89" fmla="*/ 132617 h 142707"/>
                <a:gd name="connsiteX90" fmla="*/ 305666 w 539894"/>
                <a:gd name="connsiteY90" fmla="*/ 142480 h 142707"/>
                <a:gd name="connsiteX91" fmla="*/ 306577 w 539894"/>
                <a:gd name="connsiteY91" fmla="*/ 142708 h 142707"/>
                <a:gd name="connsiteX92" fmla="*/ 539894 w 539894"/>
                <a:gd name="connsiteY92" fmla="*/ 45375 h 142707"/>
                <a:gd name="connsiteX93" fmla="*/ 255694 w 539894"/>
                <a:gd name="connsiteY93" fmla="*/ 91 h 142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539894" h="142707">
                  <a:moveTo>
                    <a:pt x="306099" y="136603"/>
                  </a:moveTo>
                  <a:lnTo>
                    <a:pt x="272283" y="128380"/>
                  </a:lnTo>
                  <a:lnTo>
                    <a:pt x="308879" y="107196"/>
                  </a:lnTo>
                  <a:lnTo>
                    <a:pt x="342695" y="115328"/>
                  </a:lnTo>
                  <a:lnTo>
                    <a:pt x="344017" y="115647"/>
                  </a:lnTo>
                  <a:lnTo>
                    <a:pt x="389249" y="82390"/>
                  </a:lnTo>
                  <a:lnTo>
                    <a:pt x="327542" y="68860"/>
                  </a:lnTo>
                  <a:lnTo>
                    <a:pt x="403445" y="35193"/>
                  </a:lnTo>
                  <a:lnTo>
                    <a:pt x="355775" y="30227"/>
                  </a:lnTo>
                  <a:lnTo>
                    <a:pt x="333785" y="38632"/>
                  </a:lnTo>
                  <a:lnTo>
                    <a:pt x="306577" y="33257"/>
                  </a:lnTo>
                  <a:lnTo>
                    <a:pt x="346523" y="20478"/>
                  </a:lnTo>
                  <a:lnTo>
                    <a:pt x="518702" y="47903"/>
                  </a:lnTo>
                  <a:close/>
                  <a:moveTo>
                    <a:pt x="122754" y="92139"/>
                  </a:moveTo>
                  <a:lnTo>
                    <a:pt x="173865" y="75762"/>
                  </a:lnTo>
                  <a:lnTo>
                    <a:pt x="253506" y="95328"/>
                  </a:lnTo>
                  <a:lnTo>
                    <a:pt x="212239" y="113825"/>
                  </a:lnTo>
                  <a:close/>
                  <a:moveTo>
                    <a:pt x="81806" y="52482"/>
                  </a:moveTo>
                  <a:lnTo>
                    <a:pt x="128474" y="63712"/>
                  </a:lnTo>
                  <a:lnTo>
                    <a:pt x="128519" y="63848"/>
                  </a:lnTo>
                  <a:lnTo>
                    <a:pt x="128747" y="63780"/>
                  </a:lnTo>
                  <a:lnTo>
                    <a:pt x="164910" y="72504"/>
                  </a:lnTo>
                  <a:lnTo>
                    <a:pt x="111862" y="89497"/>
                  </a:lnTo>
                  <a:lnTo>
                    <a:pt x="23562" y="68085"/>
                  </a:lnTo>
                  <a:close/>
                  <a:moveTo>
                    <a:pt x="255398" y="5945"/>
                  </a:moveTo>
                  <a:lnTo>
                    <a:pt x="287641" y="11093"/>
                  </a:lnTo>
                  <a:lnTo>
                    <a:pt x="250020" y="22118"/>
                  </a:lnTo>
                  <a:lnTo>
                    <a:pt x="218323" y="15877"/>
                  </a:lnTo>
                  <a:close/>
                  <a:moveTo>
                    <a:pt x="262416" y="24578"/>
                  </a:moveTo>
                  <a:lnTo>
                    <a:pt x="295412" y="14897"/>
                  </a:lnTo>
                  <a:lnTo>
                    <a:pt x="329182" y="19908"/>
                  </a:lnTo>
                  <a:lnTo>
                    <a:pt x="294728" y="30933"/>
                  </a:lnTo>
                  <a:close/>
                  <a:moveTo>
                    <a:pt x="237692" y="49179"/>
                  </a:moveTo>
                  <a:lnTo>
                    <a:pt x="203785" y="41776"/>
                  </a:lnTo>
                  <a:lnTo>
                    <a:pt x="250316" y="28132"/>
                  </a:lnTo>
                  <a:lnTo>
                    <a:pt x="283243" y="34601"/>
                  </a:lnTo>
                  <a:close/>
                  <a:moveTo>
                    <a:pt x="281170" y="58700"/>
                  </a:moveTo>
                  <a:lnTo>
                    <a:pt x="249040" y="51685"/>
                  </a:lnTo>
                  <a:lnTo>
                    <a:pt x="295093" y="36947"/>
                  </a:lnTo>
                  <a:lnTo>
                    <a:pt x="323531" y="42550"/>
                  </a:lnTo>
                  <a:close/>
                  <a:moveTo>
                    <a:pt x="264444" y="90477"/>
                  </a:moveTo>
                  <a:lnTo>
                    <a:pt x="233704" y="83073"/>
                  </a:lnTo>
                  <a:lnTo>
                    <a:pt x="281603" y="64782"/>
                  </a:lnTo>
                  <a:lnTo>
                    <a:pt x="308902" y="70750"/>
                  </a:lnTo>
                  <a:close/>
                  <a:moveTo>
                    <a:pt x="186512" y="71707"/>
                  </a:moveTo>
                  <a:lnTo>
                    <a:pt x="237988" y="55238"/>
                  </a:lnTo>
                  <a:lnTo>
                    <a:pt x="271235" y="62504"/>
                  </a:lnTo>
                  <a:lnTo>
                    <a:pt x="223678" y="80659"/>
                  </a:lnTo>
                  <a:close/>
                  <a:moveTo>
                    <a:pt x="192141" y="45193"/>
                  </a:moveTo>
                  <a:lnTo>
                    <a:pt x="226618" y="52732"/>
                  </a:lnTo>
                  <a:lnTo>
                    <a:pt x="175597" y="69065"/>
                  </a:lnTo>
                  <a:lnTo>
                    <a:pt x="139958" y="60500"/>
                  </a:lnTo>
                  <a:close/>
                  <a:moveTo>
                    <a:pt x="158644" y="31890"/>
                  </a:moveTo>
                  <a:lnTo>
                    <a:pt x="205562" y="19293"/>
                  </a:lnTo>
                  <a:lnTo>
                    <a:pt x="237920" y="25671"/>
                  </a:lnTo>
                  <a:lnTo>
                    <a:pt x="191936" y="39179"/>
                  </a:lnTo>
                  <a:close/>
                  <a:moveTo>
                    <a:pt x="97939" y="50363"/>
                  </a:moveTo>
                  <a:lnTo>
                    <a:pt x="153881" y="36810"/>
                  </a:lnTo>
                  <a:lnTo>
                    <a:pt x="180291" y="42596"/>
                  </a:lnTo>
                  <a:lnTo>
                    <a:pt x="128588" y="57744"/>
                  </a:lnTo>
                  <a:close/>
                  <a:moveTo>
                    <a:pt x="221490" y="116080"/>
                  </a:moveTo>
                  <a:lnTo>
                    <a:pt x="258770" y="99383"/>
                  </a:lnTo>
                  <a:lnTo>
                    <a:pt x="264991" y="96604"/>
                  </a:lnTo>
                  <a:lnTo>
                    <a:pt x="300653" y="105214"/>
                  </a:lnTo>
                  <a:lnTo>
                    <a:pt x="264080" y="126398"/>
                  </a:lnTo>
                  <a:close/>
                  <a:moveTo>
                    <a:pt x="343903" y="108494"/>
                  </a:moveTo>
                  <a:lnTo>
                    <a:pt x="342741" y="109337"/>
                  </a:lnTo>
                  <a:lnTo>
                    <a:pt x="316194" y="102936"/>
                  </a:lnTo>
                  <a:lnTo>
                    <a:pt x="316262" y="102914"/>
                  </a:lnTo>
                  <a:close/>
                  <a:moveTo>
                    <a:pt x="315237" y="96763"/>
                  </a:moveTo>
                  <a:lnTo>
                    <a:pt x="307967" y="100955"/>
                  </a:lnTo>
                  <a:lnTo>
                    <a:pt x="273764" y="92732"/>
                  </a:lnTo>
                  <a:lnTo>
                    <a:pt x="318518" y="72869"/>
                  </a:lnTo>
                  <a:lnTo>
                    <a:pt x="375417" y="85329"/>
                  </a:lnTo>
                  <a:lnTo>
                    <a:pt x="345703" y="107173"/>
                  </a:lnTo>
                  <a:lnTo>
                    <a:pt x="346523" y="103073"/>
                  </a:lnTo>
                  <a:close/>
                  <a:moveTo>
                    <a:pt x="344564" y="40751"/>
                  </a:moveTo>
                  <a:lnTo>
                    <a:pt x="356550" y="36172"/>
                  </a:lnTo>
                  <a:lnTo>
                    <a:pt x="381091" y="38724"/>
                  </a:lnTo>
                  <a:lnTo>
                    <a:pt x="365505" y="45648"/>
                  </a:lnTo>
                  <a:lnTo>
                    <a:pt x="365642" y="44897"/>
                  </a:lnTo>
                  <a:close/>
                  <a:moveTo>
                    <a:pt x="357438" y="49225"/>
                  </a:moveTo>
                  <a:lnTo>
                    <a:pt x="317903" y="66764"/>
                  </a:lnTo>
                  <a:lnTo>
                    <a:pt x="291538" y="61001"/>
                  </a:lnTo>
                  <a:lnTo>
                    <a:pt x="334309" y="44669"/>
                  </a:lnTo>
                  <a:close/>
                  <a:moveTo>
                    <a:pt x="255694" y="91"/>
                  </a:moveTo>
                  <a:lnTo>
                    <a:pt x="255079" y="0"/>
                  </a:lnTo>
                  <a:lnTo>
                    <a:pt x="0" y="68359"/>
                  </a:lnTo>
                  <a:lnTo>
                    <a:pt x="203534" y="117720"/>
                  </a:lnTo>
                  <a:lnTo>
                    <a:pt x="264968" y="132617"/>
                  </a:lnTo>
                  <a:lnTo>
                    <a:pt x="305666" y="142480"/>
                  </a:lnTo>
                  <a:lnTo>
                    <a:pt x="306577" y="142708"/>
                  </a:lnTo>
                  <a:lnTo>
                    <a:pt x="539894" y="45375"/>
                  </a:lnTo>
                  <a:lnTo>
                    <a:pt x="255694" y="91"/>
                  </a:lnTo>
                </a:path>
              </a:pathLst>
            </a:custGeom>
            <a:solidFill>
              <a:srgbClr val="100F0D"/>
            </a:solidFill>
            <a:ln w="5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37" name="Forma libre: forma 136">
              <a:extLst>
                <a:ext uri="{FF2B5EF4-FFF2-40B4-BE49-F238E27FC236}">
                  <a16:creationId xmlns:a16="http://schemas.microsoft.com/office/drawing/2014/main" xmlns="" id="{83173F82-2AFF-4356-81C8-19D440F73B0C}"/>
                </a:ext>
              </a:extLst>
            </p:cNvPr>
            <p:cNvSpPr/>
            <p:nvPr/>
          </p:nvSpPr>
          <p:spPr>
            <a:xfrm>
              <a:off x="2464772" y="7159785"/>
              <a:ext cx="512048" cy="112913"/>
            </a:xfrm>
            <a:custGeom>
              <a:avLst/>
              <a:gdLst>
                <a:gd name="connsiteX0" fmla="*/ 27003 w 512048"/>
                <a:gd name="connsiteY0" fmla="*/ 69907 h 112913"/>
                <a:gd name="connsiteX1" fmla="*/ 286024 w 512048"/>
                <a:gd name="connsiteY1" fmla="*/ 106945 h 112913"/>
                <a:gd name="connsiteX2" fmla="*/ 486755 w 512048"/>
                <a:gd name="connsiteY2" fmla="*/ 33712 h 112913"/>
                <a:gd name="connsiteX3" fmla="*/ 239766 w 512048"/>
                <a:gd name="connsiteY3" fmla="*/ 5945 h 112913"/>
                <a:gd name="connsiteX4" fmla="*/ 286662 w 512048"/>
                <a:gd name="connsiteY4" fmla="*/ 112913 h 112913"/>
                <a:gd name="connsiteX5" fmla="*/ 285932 w 512048"/>
                <a:gd name="connsiteY5" fmla="*/ 112822 h 112913"/>
                <a:gd name="connsiteX6" fmla="*/ 0 w 512048"/>
                <a:gd name="connsiteY6" fmla="*/ 71935 h 112913"/>
                <a:gd name="connsiteX7" fmla="*/ 239219 w 512048"/>
                <a:gd name="connsiteY7" fmla="*/ 0 h 112913"/>
                <a:gd name="connsiteX8" fmla="*/ 239811 w 512048"/>
                <a:gd name="connsiteY8" fmla="*/ 68 h 112913"/>
                <a:gd name="connsiteX9" fmla="*/ 512049 w 512048"/>
                <a:gd name="connsiteY9" fmla="*/ 30706 h 112913"/>
                <a:gd name="connsiteX10" fmla="*/ 286662 w 512048"/>
                <a:gd name="connsiteY10" fmla="*/ 112913 h 112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2048" h="112913">
                  <a:moveTo>
                    <a:pt x="27003" y="69907"/>
                  </a:moveTo>
                  <a:lnTo>
                    <a:pt x="286024" y="106945"/>
                  </a:lnTo>
                  <a:lnTo>
                    <a:pt x="486755" y="33712"/>
                  </a:lnTo>
                  <a:lnTo>
                    <a:pt x="239766" y="5945"/>
                  </a:lnTo>
                  <a:close/>
                  <a:moveTo>
                    <a:pt x="286662" y="112913"/>
                  </a:moveTo>
                  <a:lnTo>
                    <a:pt x="285932" y="112822"/>
                  </a:lnTo>
                  <a:lnTo>
                    <a:pt x="0" y="71935"/>
                  </a:lnTo>
                  <a:lnTo>
                    <a:pt x="239219" y="0"/>
                  </a:lnTo>
                  <a:lnTo>
                    <a:pt x="239811" y="68"/>
                  </a:lnTo>
                  <a:lnTo>
                    <a:pt x="512049" y="30706"/>
                  </a:lnTo>
                  <a:lnTo>
                    <a:pt x="286662" y="112913"/>
                  </a:lnTo>
                </a:path>
              </a:pathLst>
            </a:custGeom>
            <a:solidFill>
              <a:srgbClr val="100F0D"/>
            </a:solidFill>
            <a:ln w="5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38" name="Forma libre: forma 137">
              <a:extLst>
                <a:ext uri="{FF2B5EF4-FFF2-40B4-BE49-F238E27FC236}">
                  <a16:creationId xmlns:a16="http://schemas.microsoft.com/office/drawing/2014/main" xmlns="" id="{FC62F66F-B1AE-435E-9D82-9FB9A881F229}"/>
                </a:ext>
              </a:extLst>
            </p:cNvPr>
            <p:cNvSpPr/>
            <p:nvPr/>
          </p:nvSpPr>
          <p:spPr>
            <a:xfrm>
              <a:off x="1114317" y="6142243"/>
              <a:ext cx="1716552" cy="1189414"/>
            </a:xfrm>
            <a:custGeom>
              <a:avLst/>
              <a:gdLst>
                <a:gd name="connsiteX0" fmla="*/ 850393 w 1716552"/>
                <a:gd name="connsiteY0" fmla="*/ 954354 h 1189414"/>
                <a:gd name="connsiteX1" fmla="*/ 620083 w 1716552"/>
                <a:gd name="connsiteY1" fmla="*/ 935812 h 1189414"/>
                <a:gd name="connsiteX2" fmla="*/ 567696 w 1716552"/>
                <a:gd name="connsiteY2" fmla="*/ 1183415 h 1189414"/>
                <a:gd name="connsiteX3" fmla="*/ 844787 w 1716552"/>
                <a:gd name="connsiteY3" fmla="*/ 1182140 h 1189414"/>
                <a:gd name="connsiteX4" fmla="*/ 850393 w 1716552"/>
                <a:gd name="connsiteY4" fmla="*/ 954354 h 1189414"/>
                <a:gd name="connsiteX5" fmla="*/ 613384 w 1716552"/>
                <a:gd name="connsiteY5" fmla="*/ 935402 h 1189414"/>
                <a:gd name="connsiteX6" fmla="*/ 345271 w 1716552"/>
                <a:gd name="connsiteY6" fmla="*/ 894127 h 1189414"/>
                <a:gd name="connsiteX7" fmla="*/ 345089 w 1716552"/>
                <a:gd name="connsiteY7" fmla="*/ 894287 h 1189414"/>
                <a:gd name="connsiteX8" fmla="*/ 344975 w 1716552"/>
                <a:gd name="connsiteY8" fmla="*/ 894127 h 1189414"/>
                <a:gd name="connsiteX9" fmla="*/ 173821 w 1716552"/>
                <a:gd name="connsiteY9" fmla="*/ 873877 h 1189414"/>
                <a:gd name="connsiteX10" fmla="*/ 174231 w 1716552"/>
                <a:gd name="connsiteY10" fmla="*/ 868046 h 1189414"/>
                <a:gd name="connsiteX11" fmla="*/ 339780 w 1716552"/>
                <a:gd name="connsiteY11" fmla="*/ 887476 h 1189414"/>
                <a:gd name="connsiteX12" fmla="*/ 207842 w 1716552"/>
                <a:gd name="connsiteY12" fmla="*/ 753310 h 1189414"/>
                <a:gd name="connsiteX13" fmla="*/ 211739 w 1716552"/>
                <a:gd name="connsiteY13" fmla="*/ 748937 h 1189414"/>
                <a:gd name="connsiteX14" fmla="*/ 321755 w 1716552"/>
                <a:gd name="connsiteY14" fmla="*/ 857568 h 1189414"/>
                <a:gd name="connsiteX15" fmla="*/ 361883 w 1716552"/>
                <a:gd name="connsiteY15" fmla="*/ 419285 h 1189414"/>
                <a:gd name="connsiteX16" fmla="*/ 90170 w 1716552"/>
                <a:gd name="connsiteY16" fmla="*/ 167946 h 1189414"/>
                <a:gd name="connsiteX17" fmla="*/ 89122 w 1716552"/>
                <a:gd name="connsiteY17" fmla="*/ 169700 h 1189414"/>
                <a:gd name="connsiteX18" fmla="*/ 124874 w 1716552"/>
                <a:gd name="connsiteY18" fmla="*/ 446642 h 1189414"/>
                <a:gd name="connsiteX19" fmla="*/ 4240 w 1716552"/>
                <a:gd name="connsiteY19" fmla="*/ 1073440 h 1189414"/>
                <a:gd name="connsiteX20" fmla="*/ 561407 w 1716552"/>
                <a:gd name="connsiteY20" fmla="*/ 1183005 h 1189414"/>
                <a:gd name="connsiteX21" fmla="*/ 613384 w 1716552"/>
                <a:gd name="connsiteY21" fmla="*/ 935402 h 1189414"/>
                <a:gd name="connsiteX22" fmla="*/ 1370029 w 1716552"/>
                <a:gd name="connsiteY22" fmla="*/ 254596 h 1189414"/>
                <a:gd name="connsiteX23" fmla="*/ 1277628 w 1716552"/>
                <a:gd name="connsiteY23" fmla="*/ 31548 h 1189414"/>
                <a:gd name="connsiteX24" fmla="*/ 1183084 w 1716552"/>
                <a:gd name="connsiteY24" fmla="*/ 331337 h 1189414"/>
                <a:gd name="connsiteX25" fmla="*/ 1203615 w 1716552"/>
                <a:gd name="connsiteY25" fmla="*/ 570375 h 1189414"/>
                <a:gd name="connsiteX26" fmla="*/ 1494128 w 1716552"/>
                <a:gd name="connsiteY26" fmla="*/ 830279 h 1189414"/>
                <a:gd name="connsiteX27" fmla="*/ 1716552 w 1716552"/>
                <a:gd name="connsiteY27" fmla="*/ 602334 h 1189414"/>
                <a:gd name="connsiteX28" fmla="*/ 1370029 w 1716552"/>
                <a:gd name="connsiteY28" fmla="*/ 254596 h 1189414"/>
                <a:gd name="connsiteX29" fmla="*/ 1196665 w 1716552"/>
                <a:gd name="connsiteY29" fmla="*/ 564180 h 1189414"/>
                <a:gd name="connsiteX30" fmla="*/ 1194910 w 1716552"/>
                <a:gd name="connsiteY30" fmla="*/ 552995 h 1189414"/>
                <a:gd name="connsiteX31" fmla="*/ 1177251 w 1716552"/>
                <a:gd name="connsiteY31" fmla="*/ 330699 h 1189414"/>
                <a:gd name="connsiteX32" fmla="*/ 1272318 w 1716552"/>
                <a:gd name="connsiteY32" fmla="*/ 29111 h 1189414"/>
                <a:gd name="connsiteX33" fmla="*/ 1269698 w 1716552"/>
                <a:gd name="connsiteY33" fmla="*/ 28291 h 1189414"/>
                <a:gd name="connsiteX34" fmla="*/ 950906 w 1716552"/>
                <a:gd name="connsiteY34" fmla="*/ 478 h 1189414"/>
                <a:gd name="connsiteX35" fmla="*/ 1030479 w 1716552"/>
                <a:gd name="connsiteY35" fmla="*/ 621809 h 1189414"/>
                <a:gd name="connsiteX36" fmla="*/ 963667 w 1716552"/>
                <a:gd name="connsiteY36" fmla="*/ 996995 h 1189414"/>
                <a:gd name="connsiteX37" fmla="*/ 1021136 w 1716552"/>
                <a:gd name="connsiteY37" fmla="*/ 981073 h 1189414"/>
                <a:gd name="connsiteX38" fmla="*/ 1200220 w 1716552"/>
                <a:gd name="connsiteY38" fmla="*/ 602334 h 1189414"/>
                <a:gd name="connsiteX39" fmla="*/ 1200060 w 1716552"/>
                <a:gd name="connsiteY39" fmla="*/ 584248 h 1189414"/>
                <a:gd name="connsiteX40" fmla="*/ 1196665 w 1716552"/>
                <a:gd name="connsiteY40" fmla="*/ 564180 h 1189414"/>
                <a:gd name="connsiteX41" fmla="*/ 94066 w 1716552"/>
                <a:gd name="connsiteY41" fmla="*/ 163413 h 1189414"/>
                <a:gd name="connsiteX42" fmla="*/ 537435 w 1716552"/>
                <a:gd name="connsiteY42" fmla="*/ 15239 h 1189414"/>
                <a:gd name="connsiteX43" fmla="*/ 671468 w 1716552"/>
                <a:gd name="connsiteY43" fmla="*/ 707184 h 1189414"/>
                <a:gd name="connsiteX44" fmla="*/ 616620 w 1716552"/>
                <a:gd name="connsiteY44" fmla="*/ 930209 h 1189414"/>
                <a:gd name="connsiteX45" fmla="*/ 348120 w 1716552"/>
                <a:gd name="connsiteY45" fmla="*/ 888660 h 1189414"/>
                <a:gd name="connsiteX46" fmla="*/ 326335 w 1716552"/>
                <a:gd name="connsiteY46" fmla="*/ 862647 h 1189414"/>
                <a:gd name="connsiteX47" fmla="*/ 367443 w 1716552"/>
                <a:gd name="connsiteY47" fmla="*/ 417463 h 1189414"/>
                <a:gd name="connsiteX48" fmla="*/ 94066 w 1716552"/>
                <a:gd name="connsiteY48" fmla="*/ 163413 h 1189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16552" h="1189414">
                  <a:moveTo>
                    <a:pt x="850393" y="954354"/>
                  </a:moveTo>
                  <a:cubicBezTo>
                    <a:pt x="844969" y="942122"/>
                    <a:pt x="653512" y="936700"/>
                    <a:pt x="620083" y="935812"/>
                  </a:cubicBezTo>
                  <a:cubicBezTo>
                    <a:pt x="590050" y="981415"/>
                    <a:pt x="534928" y="1084101"/>
                    <a:pt x="567696" y="1183415"/>
                  </a:cubicBezTo>
                  <a:cubicBezTo>
                    <a:pt x="717270" y="1191866"/>
                    <a:pt x="839432" y="1191342"/>
                    <a:pt x="844787" y="1182140"/>
                  </a:cubicBezTo>
                  <a:cubicBezTo>
                    <a:pt x="858801" y="1158290"/>
                    <a:pt x="856340" y="967702"/>
                    <a:pt x="850393" y="954354"/>
                  </a:cubicBezTo>
                  <a:close/>
                  <a:moveTo>
                    <a:pt x="613384" y="935402"/>
                  </a:moveTo>
                  <a:cubicBezTo>
                    <a:pt x="596681" y="932669"/>
                    <a:pt x="466498" y="911325"/>
                    <a:pt x="345271" y="894127"/>
                  </a:cubicBezTo>
                  <a:lnTo>
                    <a:pt x="345089" y="894287"/>
                  </a:lnTo>
                  <a:cubicBezTo>
                    <a:pt x="345043" y="894241"/>
                    <a:pt x="344975" y="894196"/>
                    <a:pt x="344975" y="894127"/>
                  </a:cubicBezTo>
                  <a:cubicBezTo>
                    <a:pt x="277183" y="884515"/>
                    <a:pt x="212855" y="876406"/>
                    <a:pt x="173821" y="873877"/>
                  </a:cubicBezTo>
                  <a:lnTo>
                    <a:pt x="174231" y="868046"/>
                  </a:lnTo>
                  <a:cubicBezTo>
                    <a:pt x="212217" y="870506"/>
                    <a:pt x="274107" y="878251"/>
                    <a:pt x="339780" y="887476"/>
                  </a:cubicBezTo>
                  <a:cubicBezTo>
                    <a:pt x="295686" y="832534"/>
                    <a:pt x="208708" y="754107"/>
                    <a:pt x="207842" y="753310"/>
                  </a:cubicBezTo>
                  <a:lnTo>
                    <a:pt x="211739" y="748937"/>
                  </a:lnTo>
                  <a:cubicBezTo>
                    <a:pt x="212491" y="749620"/>
                    <a:pt x="275611" y="806544"/>
                    <a:pt x="321755" y="857568"/>
                  </a:cubicBezTo>
                  <a:cubicBezTo>
                    <a:pt x="333422" y="819186"/>
                    <a:pt x="408095" y="561902"/>
                    <a:pt x="361883" y="419285"/>
                  </a:cubicBezTo>
                  <a:cubicBezTo>
                    <a:pt x="323213" y="299857"/>
                    <a:pt x="161106" y="204688"/>
                    <a:pt x="90170" y="167946"/>
                  </a:cubicBezTo>
                  <a:cubicBezTo>
                    <a:pt x="89760" y="168539"/>
                    <a:pt x="89418" y="169108"/>
                    <a:pt x="89122" y="169700"/>
                  </a:cubicBezTo>
                  <a:cubicBezTo>
                    <a:pt x="66790" y="217330"/>
                    <a:pt x="124874" y="446642"/>
                    <a:pt x="124874" y="446642"/>
                  </a:cubicBezTo>
                  <a:cubicBezTo>
                    <a:pt x="124874" y="446642"/>
                    <a:pt x="-27024" y="975173"/>
                    <a:pt x="4240" y="1073440"/>
                  </a:cubicBezTo>
                  <a:cubicBezTo>
                    <a:pt x="23267" y="1133211"/>
                    <a:pt x="324786" y="1169247"/>
                    <a:pt x="561407" y="1183005"/>
                  </a:cubicBezTo>
                  <a:cubicBezTo>
                    <a:pt x="530143" y="1084055"/>
                    <a:pt x="582758" y="982827"/>
                    <a:pt x="613384" y="935402"/>
                  </a:cubicBezTo>
                  <a:close/>
                  <a:moveTo>
                    <a:pt x="1370029" y="254596"/>
                  </a:moveTo>
                  <a:cubicBezTo>
                    <a:pt x="1346536" y="194415"/>
                    <a:pt x="1323498" y="57106"/>
                    <a:pt x="1277628" y="31548"/>
                  </a:cubicBezTo>
                  <a:cubicBezTo>
                    <a:pt x="1251491" y="100886"/>
                    <a:pt x="1189852" y="268878"/>
                    <a:pt x="1183084" y="331337"/>
                  </a:cubicBezTo>
                  <a:cubicBezTo>
                    <a:pt x="1176430" y="392406"/>
                    <a:pt x="1194751" y="516367"/>
                    <a:pt x="1203615" y="570375"/>
                  </a:cubicBezTo>
                  <a:lnTo>
                    <a:pt x="1494128" y="830279"/>
                  </a:lnTo>
                  <a:lnTo>
                    <a:pt x="1716552" y="602334"/>
                  </a:lnTo>
                  <a:cubicBezTo>
                    <a:pt x="1716552" y="602334"/>
                    <a:pt x="1394822" y="318103"/>
                    <a:pt x="1370029" y="254596"/>
                  </a:cubicBezTo>
                  <a:close/>
                  <a:moveTo>
                    <a:pt x="1196665" y="564180"/>
                  </a:moveTo>
                  <a:cubicBezTo>
                    <a:pt x="1196141" y="560695"/>
                    <a:pt x="1195549" y="556891"/>
                    <a:pt x="1194910" y="552995"/>
                  </a:cubicBezTo>
                  <a:cubicBezTo>
                    <a:pt x="1185522" y="492632"/>
                    <a:pt x="1171166" y="386279"/>
                    <a:pt x="1177251" y="330699"/>
                  </a:cubicBezTo>
                  <a:cubicBezTo>
                    <a:pt x="1184246" y="266623"/>
                    <a:pt x="1246068" y="98381"/>
                    <a:pt x="1272318" y="29111"/>
                  </a:cubicBezTo>
                  <a:cubicBezTo>
                    <a:pt x="1271452" y="28769"/>
                    <a:pt x="1270586" y="28519"/>
                    <a:pt x="1269698" y="28291"/>
                  </a:cubicBezTo>
                  <a:cubicBezTo>
                    <a:pt x="1136689" y="-5945"/>
                    <a:pt x="950906" y="478"/>
                    <a:pt x="950906" y="478"/>
                  </a:cubicBezTo>
                  <a:cubicBezTo>
                    <a:pt x="950906" y="478"/>
                    <a:pt x="1061333" y="502723"/>
                    <a:pt x="1030479" y="621809"/>
                  </a:cubicBezTo>
                  <a:cubicBezTo>
                    <a:pt x="999671" y="740941"/>
                    <a:pt x="963667" y="996995"/>
                    <a:pt x="963667" y="996995"/>
                  </a:cubicBezTo>
                  <a:lnTo>
                    <a:pt x="1021136" y="981073"/>
                  </a:lnTo>
                  <a:cubicBezTo>
                    <a:pt x="1021136" y="981073"/>
                    <a:pt x="1200220" y="679758"/>
                    <a:pt x="1200220" y="602334"/>
                  </a:cubicBezTo>
                  <a:cubicBezTo>
                    <a:pt x="1200220" y="595432"/>
                    <a:pt x="1200174" y="589441"/>
                    <a:pt x="1200060" y="584248"/>
                  </a:cubicBezTo>
                  <a:cubicBezTo>
                    <a:pt x="1199126" y="578940"/>
                    <a:pt x="1197941" y="572107"/>
                    <a:pt x="1196665" y="564180"/>
                  </a:cubicBezTo>
                  <a:close/>
                  <a:moveTo>
                    <a:pt x="94066" y="163413"/>
                  </a:moveTo>
                  <a:cubicBezTo>
                    <a:pt x="146499" y="113301"/>
                    <a:pt x="537435" y="15239"/>
                    <a:pt x="537435" y="15239"/>
                  </a:cubicBezTo>
                  <a:cubicBezTo>
                    <a:pt x="537435" y="15239"/>
                    <a:pt x="693822" y="602972"/>
                    <a:pt x="671468" y="707184"/>
                  </a:cubicBezTo>
                  <a:cubicBezTo>
                    <a:pt x="651917" y="798435"/>
                    <a:pt x="623410" y="905084"/>
                    <a:pt x="616620" y="930209"/>
                  </a:cubicBezTo>
                  <a:cubicBezTo>
                    <a:pt x="602378" y="927840"/>
                    <a:pt x="470281" y="905972"/>
                    <a:pt x="348120" y="888660"/>
                  </a:cubicBezTo>
                  <a:cubicBezTo>
                    <a:pt x="341785" y="880483"/>
                    <a:pt x="334379" y="871690"/>
                    <a:pt x="326335" y="862647"/>
                  </a:cubicBezTo>
                  <a:cubicBezTo>
                    <a:pt x="333467" y="839618"/>
                    <a:pt x="415866" y="566981"/>
                    <a:pt x="367443" y="417463"/>
                  </a:cubicBezTo>
                  <a:cubicBezTo>
                    <a:pt x="328340" y="296782"/>
                    <a:pt x="166301" y="200998"/>
                    <a:pt x="94066" y="163413"/>
                  </a:cubicBezTo>
                </a:path>
              </a:pathLst>
            </a:custGeom>
            <a:solidFill>
              <a:srgbClr val="3E5BB2"/>
            </a:solidFill>
            <a:ln w="5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39" name="Forma libre: forma 138">
              <a:extLst>
                <a:ext uri="{FF2B5EF4-FFF2-40B4-BE49-F238E27FC236}">
                  <a16:creationId xmlns:a16="http://schemas.microsoft.com/office/drawing/2014/main" xmlns="" id="{112E628A-4629-4061-8FD8-B32FA2F9E177}"/>
                </a:ext>
              </a:extLst>
            </p:cNvPr>
            <p:cNvSpPr/>
            <p:nvPr/>
          </p:nvSpPr>
          <p:spPr>
            <a:xfrm>
              <a:off x="1623772" y="5560091"/>
              <a:ext cx="907961" cy="1724110"/>
            </a:xfrm>
            <a:custGeom>
              <a:avLst/>
              <a:gdLst>
                <a:gd name="connsiteX0" fmla="*/ 870510 w 907961"/>
                <a:gd name="connsiteY0" fmla="*/ 1465027 h 1724110"/>
                <a:gd name="connsiteX1" fmla="*/ 790049 w 907961"/>
                <a:gd name="connsiteY1" fmla="*/ 1417101 h 1724110"/>
                <a:gd name="connsiteX2" fmla="*/ 785150 w 907961"/>
                <a:gd name="connsiteY2" fmla="*/ 1420290 h 1724110"/>
                <a:gd name="connsiteX3" fmla="*/ 785104 w 907961"/>
                <a:gd name="connsiteY3" fmla="*/ 1420358 h 1724110"/>
                <a:gd name="connsiteX4" fmla="*/ 784740 w 907961"/>
                <a:gd name="connsiteY4" fmla="*/ 1419766 h 1724110"/>
                <a:gd name="connsiteX5" fmla="*/ 784626 w 907961"/>
                <a:gd name="connsiteY5" fmla="*/ 1419584 h 1724110"/>
                <a:gd name="connsiteX6" fmla="*/ 777926 w 907961"/>
                <a:gd name="connsiteY6" fmla="*/ 1411497 h 1724110"/>
                <a:gd name="connsiteX7" fmla="*/ 777744 w 907961"/>
                <a:gd name="connsiteY7" fmla="*/ 1411315 h 1724110"/>
                <a:gd name="connsiteX8" fmla="*/ 730506 w 907961"/>
                <a:gd name="connsiteY8" fmla="*/ 1408445 h 1724110"/>
                <a:gd name="connsiteX9" fmla="*/ 584532 w 907961"/>
                <a:gd name="connsiteY9" fmla="*/ 1445187 h 1724110"/>
                <a:gd name="connsiteX10" fmla="*/ 311475 w 907961"/>
                <a:gd name="connsiteY10" fmla="*/ 1570218 h 1724110"/>
                <a:gd name="connsiteX11" fmla="*/ 300560 w 907961"/>
                <a:gd name="connsiteY11" fmla="*/ 1724110 h 1724110"/>
                <a:gd name="connsiteX12" fmla="*/ 667910 w 907961"/>
                <a:gd name="connsiteY12" fmla="*/ 1614659 h 1724110"/>
                <a:gd name="connsiteX13" fmla="*/ 721574 w 907961"/>
                <a:gd name="connsiteY13" fmla="*/ 1668485 h 1724110"/>
                <a:gd name="connsiteX14" fmla="*/ 739803 w 907961"/>
                <a:gd name="connsiteY14" fmla="*/ 1620855 h 1724110"/>
                <a:gd name="connsiteX15" fmla="*/ 792031 w 907961"/>
                <a:gd name="connsiteY15" fmla="*/ 1667483 h 1724110"/>
                <a:gd name="connsiteX16" fmla="*/ 804109 w 907961"/>
                <a:gd name="connsiteY16" fmla="*/ 1621242 h 1724110"/>
                <a:gd name="connsiteX17" fmla="*/ 849614 w 907961"/>
                <a:gd name="connsiteY17" fmla="*/ 1651629 h 1724110"/>
                <a:gd name="connsiteX18" fmla="*/ 866705 w 907961"/>
                <a:gd name="connsiteY18" fmla="*/ 1620605 h 1724110"/>
                <a:gd name="connsiteX19" fmla="*/ 865360 w 907961"/>
                <a:gd name="connsiteY19" fmla="*/ 1615707 h 1724110"/>
                <a:gd name="connsiteX20" fmla="*/ 865246 w 907961"/>
                <a:gd name="connsiteY20" fmla="*/ 1615183 h 1724110"/>
                <a:gd name="connsiteX21" fmla="*/ 863674 w 907961"/>
                <a:gd name="connsiteY21" fmla="*/ 1611083 h 1724110"/>
                <a:gd name="connsiteX22" fmla="*/ 864494 w 907961"/>
                <a:gd name="connsiteY22" fmla="*/ 1612268 h 1724110"/>
                <a:gd name="connsiteX23" fmla="*/ 864494 w 907961"/>
                <a:gd name="connsiteY23" fmla="*/ 1612313 h 1724110"/>
                <a:gd name="connsiteX24" fmla="*/ 871262 w 907961"/>
                <a:gd name="connsiteY24" fmla="*/ 1619443 h 1724110"/>
                <a:gd name="connsiteX25" fmla="*/ 901227 w 907961"/>
                <a:gd name="connsiteY25" fmla="*/ 1623816 h 1724110"/>
                <a:gd name="connsiteX26" fmla="*/ 870510 w 907961"/>
                <a:gd name="connsiteY26" fmla="*/ 1465027 h 1724110"/>
                <a:gd name="connsiteX27" fmla="*/ 702683 w 907961"/>
                <a:gd name="connsiteY27" fmla="*/ 112162 h 1724110"/>
                <a:gd name="connsiteX28" fmla="*/ 662965 w 907961"/>
                <a:gd name="connsiteY28" fmla="*/ 252113 h 1724110"/>
                <a:gd name="connsiteX29" fmla="*/ 621265 w 907961"/>
                <a:gd name="connsiteY29" fmla="*/ 367259 h 1724110"/>
                <a:gd name="connsiteX30" fmla="*/ 586492 w 907961"/>
                <a:gd name="connsiteY30" fmla="*/ 524067 h 1724110"/>
                <a:gd name="connsiteX31" fmla="*/ 468341 w 907961"/>
                <a:gd name="connsiteY31" fmla="*/ 656091 h 1724110"/>
                <a:gd name="connsiteX32" fmla="*/ 397838 w 907961"/>
                <a:gd name="connsiteY32" fmla="*/ 669986 h 1724110"/>
                <a:gd name="connsiteX33" fmla="*/ 265786 w 907961"/>
                <a:gd name="connsiteY33" fmla="*/ 738459 h 1724110"/>
                <a:gd name="connsiteX34" fmla="*/ 118832 w 907961"/>
                <a:gd name="connsiteY34" fmla="*/ 567733 h 1724110"/>
                <a:gd name="connsiteX35" fmla="*/ 124780 w 907961"/>
                <a:gd name="connsiteY35" fmla="*/ 408944 h 1724110"/>
                <a:gd name="connsiteX36" fmla="*/ 4646 w 907961"/>
                <a:gd name="connsiteY36" fmla="*/ 297762 h 1724110"/>
                <a:gd name="connsiteX37" fmla="*/ 123800 w 907961"/>
                <a:gd name="connsiteY37" fmla="*/ 275940 h 1724110"/>
                <a:gd name="connsiteX38" fmla="*/ 192321 w 907961"/>
                <a:gd name="connsiteY38" fmla="*/ 199518 h 1724110"/>
                <a:gd name="connsiteX39" fmla="*/ 357140 w 907961"/>
                <a:gd name="connsiteY39" fmla="*/ 0 h 1724110"/>
                <a:gd name="connsiteX40" fmla="*/ 503091 w 907961"/>
                <a:gd name="connsiteY40" fmla="*/ 83370 h 1724110"/>
                <a:gd name="connsiteX41" fmla="*/ 702683 w 907961"/>
                <a:gd name="connsiteY41" fmla="*/ 112162 h 172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07961" h="1724110">
                  <a:moveTo>
                    <a:pt x="870510" y="1465027"/>
                  </a:moveTo>
                  <a:cubicBezTo>
                    <a:pt x="858957" y="1443046"/>
                    <a:pt x="835441" y="1389493"/>
                    <a:pt x="790049" y="1417101"/>
                  </a:cubicBezTo>
                  <a:cubicBezTo>
                    <a:pt x="788477" y="1418035"/>
                    <a:pt x="786859" y="1419128"/>
                    <a:pt x="785150" y="1420290"/>
                  </a:cubicBezTo>
                  <a:cubicBezTo>
                    <a:pt x="785150" y="1420358"/>
                    <a:pt x="785104" y="1420358"/>
                    <a:pt x="785104" y="1420358"/>
                  </a:cubicBezTo>
                  <a:cubicBezTo>
                    <a:pt x="785104" y="1420358"/>
                    <a:pt x="784990" y="1420176"/>
                    <a:pt x="784740" y="1419766"/>
                  </a:cubicBezTo>
                  <a:cubicBezTo>
                    <a:pt x="784694" y="1419720"/>
                    <a:pt x="784626" y="1419652"/>
                    <a:pt x="784626" y="1419584"/>
                  </a:cubicBezTo>
                  <a:cubicBezTo>
                    <a:pt x="783760" y="1418126"/>
                    <a:pt x="781595" y="1414823"/>
                    <a:pt x="777926" y="1411497"/>
                  </a:cubicBezTo>
                  <a:cubicBezTo>
                    <a:pt x="777858" y="1411429"/>
                    <a:pt x="777812" y="1411361"/>
                    <a:pt x="777744" y="1411315"/>
                  </a:cubicBezTo>
                  <a:cubicBezTo>
                    <a:pt x="769586" y="1404071"/>
                    <a:pt x="754410" y="1396782"/>
                    <a:pt x="730506" y="1408445"/>
                  </a:cubicBezTo>
                  <a:cubicBezTo>
                    <a:pt x="691768" y="1427306"/>
                    <a:pt x="618781" y="1423866"/>
                    <a:pt x="584532" y="1445187"/>
                  </a:cubicBezTo>
                  <a:cubicBezTo>
                    <a:pt x="569607" y="1457100"/>
                    <a:pt x="362107" y="1566255"/>
                    <a:pt x="311475" y="1570218"/>
                  </a:cubicBezTo>
                  <a:cubicBezTo>
                    <a:pt x="311475" y="1570218"/>
                    <a:pt x="249881" y="1696298"/>
                    <a:pt x="300560" y="1724110"/>
                  </a:cubicBezTo>
                  <a:cubicBezTo>
                    <a:pt x="300560" y="1724110"/>
                    <a:pt x="601395" y="1670467"/>
                    <a:pt x="667910" y="1614659"/>
                  </a:cubicBezTo>
                  <a:cubicBezTo>
                    <a:pt x="667910" y="1614659"/>
                    <a:pt x="696713" y="1660809"/>
                    <a:pt x="721574" y="1668485"/>
                  </a:cubicBezTo>
                  <a:cubicBezTo>
                    <a:pt x="749214" y="1677004"/>
                    <a:pt x="741193" y="1626208"/>
                    <a:pt x="739803" y="1620855"/>
                  </a:cubicBezTo>
                  <a:cubicBezTo>
                    <a:pt x="742606" y="1626686"/>
                    <a:pt x="767831" y="1666025"/>
                    <a:pt x="792031" y="1667483"/>
                  </a:cubicBezTo>
                  <a:cubicBezTo>
                    <a:pt x="818647" y="1669100"/>
                    <a:pt x="805407" y="1624864"/>
                    <a:pt x="804109" y="1621242"/>
                  </a:cubicBezTo>
                  <a:cubicBezTo>
                    <a:pt x="805931" y="1625274"/>
                    <a:pt x="824275" y="1644044"/>
                    <a:pt x="849614" y="1651629"/>
                  </a:cubicBezTo>
                  <a:cubicBezTo>
                    <a:pt x="868755" y="1657346"/>
                    <a:pt x="869052" y="1630923"/>
                    <a:pt x="866705" y="1620605"/>
                  </a:cubicBezTo>
                  <a:cubicBezTo>
                    <a:pt x="866363" y="1618737"/>
                    <a:pt x="865884" y="1617097"/>
                    <a:pt x="865360" y="1615707"/>
                  </a:cubicBezTo>
                  <a:cubicBezTo>
                    <a:pt x="865315" y="1615525"/>
                    <a:pt x="865315" y="1615365"/>
                    <a:pt x="865246" y="1615183"/>
                  </a:cubicBezTo>
                  <a:cubicBezTo>
                    <a:pt x="864540" y="1613088"/>
                    <a:pt x="863856" y="1611561"/>
                    <a:pt x="863674" y="1611083"/>
                  </a:cubicBezTo>
                  <a:cubicBezTo>
                    <a:pt x="863788" y="1611334"/>
                    <a:pt x="864084" y="1611675"/>
                    <a:pt x="864494" y="1612268"/>
                  </a:cubicBezTo>
                  <a:cubicBezTo>
                    <a:pt x="864494" y="1612268"/>
                    <a:pt x="864494" y="1612268"/>
                    <a:pt x="864494" y="1612313"/>
                  </a:cubicBezTo>
                  <a:cubicBezTo>
                    <a:pt x="865725" y="1613953"/>
                    <a:pt x="868049" y="1616755"/>
                    <a:pt x="871262" y="1619443"/>
                  </a:cubicBezTo>
                  <a:cubicBezTo>
                    <a:pt x="877802" y="1624978"/>
                    <a:pt x="888238" y="1630035"/>
                    <a:pt x="901227" y="1623816"/>
                  </a:cubicBezTo>
                  <a:cubicBezTo>
                    <a:pt x="924083" y="1612860"/>
                    <a:pt x="882405" y="1487874"/>
                    <a:pt x="870510" y="1465027"/>
                  </a:cubicBezTo>
                  <a:close/>
                  <a:moveTo>
                    <a:pt x="702683" y="112162"/>
                  </a:moveTo>
                  <a:cubicBezTo>
                    <a:pt x="702683" y="112162"/>
                    <a:pt x="683816" y="194529"/>
                    <a:pt x="662965" y="252113"/>
                  </a:cubicBezTo>
                  <a:cubicBezTo>
                    <a:pt x="642115" y="309675"/>
                    <a:pt x="622245" y="342430"/>
                    <a:pt x="621265" y="367259"/>
                  </a:cubicBezTo>
                  <a:cubicBezTo>
                    <a:pt x="620262" y="392065"/>
                    <a:pt x="642115" y="457576"/>
                    <a:pt x="586492" y="524067"/>
                  </a:cubicBezTo>
                  <a:cubicBezTo>
                    <a:pt x="530914" y="590580"/>
                    <a:pt x="489191" y="637231"/>
                    <a:pt x="468341" y="656091"/>
                  </a:cubicBezTo>
                  <a:cubicBezTo>
                    <a:pt x="447491" y="674929"/>
                    <a:pt x="397838" y="669986"/>
                    <a:pt x="397838" y="669986"/>
                  </a:cubicBezTo>
                  <a:cubicBezTo>
                    <a:pt x="397838" y="669986"/>
                    <a:pt x="357140" y="728550"/>
                    <a:pt x="265786" y="738459"/>
                  </a:cubicBezTo>
                  <a:cubicBezTo>
                    <a:pt x="174433" y="748390"/>
                    <a:pt x="94017" y="652105"/>
                    <a:pt x="118832" y="567733"/>
                  </a:cubicBezTo>
                  <a:cubicBezTo>
                    <a:pt x="143648" y="483384"/>
                    <a:pt x="124780" y="408944"/>
                    <a:pt x="124780" y="408944"/>
                  </a:cubicBezTo>
                  <a:cubicBezTo>
                    <a:pt x="124780" y="408944"/>
                    <a:pt x="32447" y="409923"/>
                    <a:pt x="4646" y="297762"/>
                  </a:cubicBezTo>
                  <a:cubicBezTo>
                    <a:pt x="-23154" y="185600"/>
                    <a:pt x="81097" y="190566"/>
                    <a:pt x="123800" y="275940"/>
                  </a:cubicBezTo>
                  <a:cubicBezTo>
                    <a:pt x="123800" y="275940"/>
                    <a:pt x="166480" y="255074"/>
                    <a:pt x="192321" y="199518"/>
                  </a:cubicBezTo>
                  <a:cubicBezTo>
                    <a:pt x="192321" y="199518"/>
                    <a:pt x="336290" y="137970"/>
                    <a:pt x="357140" y="0"/>
                  </a:cubicBezTo>
                  <a:cubicBezTo>
                    <a:pt x="357140" y="0"/>
                    <a:pt x="384940" y="53598"/>
                    <a:pt x="503091" y="83370"/>
                  </a:cubicBezTo>
                  <a:cubicBezTo>
                    <a:pt x="621265" y="113141"/>
                    <a:pt x="702683" y="112162"/>
                    <a:pt x="702683" y="112162"/>
                  </a:cubicBezTo>
                </a:path>
              </a:pathLst>
            </a:custGeom>
            <a:solidFill>
              <a:srgbClr val="E19F72"/>
            </a:solidFill>
            <a:ln w="5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40" name="Forma libre: forma 139">
              <a:extLst>
                <a:ext uri="{FF2B5EF4-FFF2-40B4-BE49-F238E27FC236}">
                  <a16:creationId xmlns:a16="http://schemas.microsoft.com/office/drawing/2014/main" xmlns="" id="{E2FEA9E3-22B9-49D6-BD5A-14449DBD276B}"/>
                </a:ext>
              </a:extLst>
            </p:cNvPr>
            <p:cNvSpPr/>
            <p:nvPr/>
          </p:nvSpPr>
          <p:spPr>
            <a:xfrm>
              <a:off x="1967102" y="6075183"/>
              <a:ext cx="201460" cy="82288"/>
            </a:xfrm>
            <a:custGeom>
              <a:avLst/>
              <a:gdLst>
                <a:gd name="connsiteX0" fmla="*/ 170698 w 201460"/>
                <a:gd name="connsiteY0" fmla="*/ 2642 h 82288"/>
                <a:gd name="connsiteX1" fmla="*/ 201461 w 201460"/>
                <a:gd name="connsiteY1" fmla="*/ 0 h 82288"/>
                <a:gd name="connsiteX2" fmla="*/ 98691 w 201460"/>
                <a:gd name="connsiteY2" fmla="*/ 82048 h 82288"/>
                <a:gd name="connsiteX3" fmla="*/ 0 w 201460"/>
                <a:gd name="connsiteY3" fmla="*/ 2005 h 82288"/>
                <a:gd name="connsiteX4" fmla="*/ 59976 w 201460"/>
                <a:gd name="connsiteY4" fmla="*/ 9111 h 82288"/>
                <a:gd name="connsiteX5" fmla="*/ 121273 w 201460"/>
                <a:gd name="connsiteY5" fmla="*/ 10182 h 82288"/>
                <a:gd name="connsiteX6" fmla="*/ 170698 w 201460"/>
                <a:gd name="connsiteY6" fmla="*/ 2642 h 82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460" h="82288">
                  <a:moveTo>
                    <a:pt x="170698" y="2642"/>
                  </a:moveTo>
                  <a:cubicBezTo>
                    <a:pt x="183231" y="7995"/>
                    <a:pt x="201461" y="0"/>
                    <a:pt x="201461" y="0"/>
                  </a:cubicBezTo>
                  <a:cubicBezTo>
                    <a:pt x="185077" y="30592"/>
                    <a:pt x="148344" y="86399"/>
                    <a:pt x="98691" y="82048"/>
                  </a:cubicBezTo>
                  <a:cubicBezTo>
                    <a:pt x="53003" y="78062"/>
                    <a:pt x="0" y="2005"/>
                    <a:pt x="0" y="2005"/>
                  </a:cubicBezTo>
                  <a:cubicBezTo>
                    <a:pt x="0" y="2005"/>
                    <a:pt x="24245" y="23485"/>
                    <a:pt x="59976" y="9111"/>
                  </a:cubicBezTo>
                  <a:cubicBezTo>
                    <a:pt x="95729" y="-5285"/>
                    <a:pt x="121273" y="10182"/>
                    <a:pt x="121273" y="10182"/>
                  </a:cubicBezTo>
                  <a:cubicBezTo>
                    <a:pt x="121273" y="10182"/>
                    <a:pt x="157345" y="-3030"/>
                    <a:pt x="170698" y="2642"/>
                  </a:cubicBezTo>
                </a:path>
              </a:pathLst>
            </a:custGeom>
            <a:solidFill>
              <a:srgbClr val="8C191D"/>
            </a:solidFill>
            <a:ln w="5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41" name="Forma libre: forma 140">
              <a:extLst>
                <a:ext uri="{FF2B5EF4-FFF2-40B4-BE49-F238E27FC236}">
                  <a16:creationId xmlns:a16="http://schemas.microsoft.com/office/drawing/2014/main" xmlns="" id="{3C9FEB35-F28F-41D0-9A49-5B89419D49BB}"/>
                </a:ext>
              </a:extLst>
            </p:cNvPr>
            <p:cNvSpPr/>
            <p:nvPr/>
          </p:nvSpPr>
          <p:spPr>
            <a:xfrm>
              <a:off x="2027830" y="6095456"/>
              <a:ext cx="107600" cy="32100"/>
            </a:xfrm>
            <a:custGeom>
              <a:avLst/>
              <a:gdLst>
                <a:gd name="connsiteX0" fmla="*/ 57720 w 107600"/>
                <a:gd name="connsiteY0" fmla="*/ 31890 h 32100"/>
                <a:gd name="connsiteX1" fmla="*/ 0 w 107600"/>
                <a:gd name="connsiteY1" fmla="*/ 5581 h 32100"/>
                <a:gd name="connsiteX2" fmla="*/ 107601 w 107600"/>
                <a:gd name="connsiteY2" fmla="*/ 0 h 32100"/>
                <a:gd name="connsiteX3" fmla="*/ 57720 w 107600"/>
                <a:gd name="connsiteY3" fmla="*/ 31890 h 3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600" h="32100">
                  <a:moveTo>
                    <a:pt x="57720" y="31890"/>
                  </a:moveTo>
                  <a:cubicBezTo>
                    <a:pt x="32016" y="34851"/>
                    <a:pt x="0" y="5581"/>
                    <a:pt x="0" y="5581"/>
                  </a:cubicBezTo>
                  <a:cubicBezTo>
                    <a:pt x="61069" y="21594"/>
                    <a:pt x="107601" y="0"/>
                    <a:pt x="107601" y="0"/>
                  </a:cubicBezTo>
                  <a:cubicBezTo>
                    <a:pt x="107601" y="0"/>
                    <a:pt x="83401" y="28906"/>
                    <a:pt x="57720" y="31890"/>
                  </a:cubicBezTo>
                </a:path>
              </a:pathLst>
            </a:custGeom>
            <a:solidFill>
              <a:srgbClr val="FFFFFF"/>
            </a:solidFill>
            <a:ln w="5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42" name="Forma libre: forma 141">
              <a:extLst>
                <a:ext uri="{FF2B5EF4-FFF2-40B4-BE49-F238E27FC236}">
                  <a16:creationId xmlns:a16="http://schemas.microsoft.com/office/drawing/2014/main" xmlns="" id="{83AE9199-14EB-4A5D-AC9B-7C0210FA94AE}"/>
                </a:ext>
              </a:extLst>
            </p:cNvPr>
            <p:cNvSpPr/>
            <p:nvPr/>
          </p:nvSpPr>
          <p:spPr>
            <a:xfrm>
              <a:off x="1643913" y="5804346"/>
              <a:ext cx="503822" cy="430332"/>
            </a:xfrm>
            <a:custGeom>
              <a:avLst/>
              <a:gdLst>
                <a:gd name="connsiteX0" fmla="*/ 74035 w 503822"/>
                <a:gd name="connsiteY0" fmla="*/ 70363 h 430332"/>
                <a:gd name="connsiteX1" fmla="*/ 2461 w 503822"/>
                <a:gd name="connsiteY1" fmla="*/ 0 h 430332"/>
                <a:gd name="connsiteX2" fmla="*/ 0 w 503822"/>
                <a:gd name="connsiteY2" fmla="*/ 5285 h 430332"/>
                <a:gd name="connsiteX3" fmla="*/ 68430 w 503822"/>
                <a:gd name="connsiteY3" fmla="*/ 71912 h 430332"/>
                <a:gd name="connsiteX4" fmla="*/ 377696 w 503822"/>
                <a:gd name="connsiteY4" fmla="*/ 425732 h 430332"/>
                <a:gd name="connsiteX5" fmla="*/ 162358 w 503822"/>
                <a:gd name="connsiteY5" fmla="*/ 270837 h 430332"/>
                <a:gd name="connsiteX6" fmla="*/ 158256 w 503822"/>
                <a:gd name="connsiteY6" fmla="*/ 273867 h 430332"/>
                <a:gd name="connsiteX7" fmla="*/ 373480 w 503822"/>
                <a:gd name="connsiteY7" fmla="*/ 430333 h 430332"/>
                <a:gd name="connsiteX8" fmla="*/ 444918 w 503822"/>
                <a:gd name="connsiteY8" fmla="*/ 224574 h 430332"/>
                <a:gd name="connsiteX9" fmla="*/ 443551 w 503822"/>
                <a:gd name="connsiteY9" fmla="*/ 218925 h 430332"/>
                <a:gd name="connsiteX10" fmla="*/ 423225 w 503822"/>
                <a:gd name="connsiteY10" fmla="*/ 223891 h 430332"/>
                <a:gd name="connsiteX11" fmla="*/ 424615 w 503822"/>
                <a:gd name="connsiteY11" fmla="*/ 229540 h 430332"/>
                <a:gd name="connsiteX12" fmla="*/ 459365 w 503822"/>
                <a:gd name="connsiteY12" fmla="*/ 251885 h 430332"/>
                <a:gd name="connsiteX13" fmla="*/ 455901 w 503822"/>
                <a:gd name="connsiteY13" fmla="*/ 247193 h 430332"/>
                <a:gd name="connsiteX14" fmla="*/ 494206 w 503822"/>
                <a:gd name="connsiteY14" fmla="*/ 213344 h 430332"/>
                <a:gd name="connsiteX15" fmla="*/ 480329 w 503822"/>
                <a:gd name="connsiteY15" fmla="*/ 169974 h 430332"/>
                <a:gd name="connsiteX16" fmla="*/ 474928 w 503822"/>
                <a:gd name="connsiteY16" fmla="*/ 162571 h 430332"/>
                <a:gd name="connsiteX17" fmla="*/ 476569 w 503822"/>
                <a:gd name="connsiteY17" fmla="*/ 139109 h 430332"/>
                <a:gd name="connsiteX18" fmla="*/ 481947 w 503822"/>
                <a:gd name="connsiteY18" fmla="*/ 141387 h 430332"/>
                <a:gd name="connsiteX19" fmla="*/ 480056 w 503822"/>
                <a:gd name="connsiteY19" fmla="*/ 159837 h 430332"/>
                <a:gd name="connsiteX20" fmla="*/ 484909 w 503822"/>
                <a:gd name="connsiteY20" fmla="*/ 166352 h 430332"/>
                <a:gd name="connsiteX21" fmla="*/ 498513 w 503822"/>
                <a:gd name="connsiteY21" fmla="*/ 217262 h 430332"/>
                <a:gd name="connsiteX22" fmla="*/ 459365 w 503822"/>
                <a:gd name="connsiteY22" fmla="*/ 251885 h 430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03822" h="430332">
                  <a:moveTo>
                    <a:pt x="74035" y="70363"/>
                  </a:moveTo>
                  <a:cubicBezTo>
                    <a:pt x="62391" y="28359"/>
                    <a:pt x="4899" y="1139"/>
                    <a:pt x="2461" y="0"/>
                  </a:cubicBezTo>
                  <a:lnTo>
                    <a:pt x="0" y="5285"/>
                  </a:lnTo>
                  <a:cubicBezTo>
                    <a:pt x="570" y="5558"/>
                    <a:pt x="57492" y="32505"/>
                    <a:pt x="68430" y="71912"/>
                  </a:cubicBezTo>
                  <a:close/>
                  <a:moveTo>
                    <a:pt x="377696" y="425732"/>
                  </a:moveTo>
                  <a:cubicBezTo>
                    <a:pt x="259978" y="402680"/>
                    <a:pt x="162973" y="271748"/>
                    <a:pt x="162358" y="270837"/>
                  </a:cubicBezTo>
                  <a:lnTo>
                    <a:pt x="158256" y="273867"/>
                  </a:lnTo>
                  <a:cubicBezTo>
                    <a:pt x="158894" y="274801"/>
                    <a:pt x="253278" y="406780"/>
                    <a:pt x="373480" y="430333"/>
                  </a:cubicBezTo>
                  <a:close/>
                  <a:moveTo>
                    <a:pt x="444918" y="224574"/>
                  </a:moveTo>
                  <a:lnTo>
                    <a:pt x="443551" y="218925"/>
                  </a:lnTo>
                  <a:lnTo>
                    <a:pt x="423225" y="223891"/>
                  </a:lnTo>
                  <a:lnTo>
                    <a:pt x="424615" y="229540"/>
                  </a:lnTo>
                  <a:close/>
                  <a:moveTo>
                    <a:pt x="459365" y="251885"/>
                  </a:moveTo>
                  <a:lnTo>
                    <a:pt x="455901" y="247193"/>
                  </a:lnTo>
                  <a:cubicBezTo>
                    <a:pt x="456129" y="247034"/>
                    <a:pt x="478711" y="230291"/>
                    <a:pt x="494206" y="213344"/>
                  </a:cubicBezTo>
                  <a:cubicBezTo>
                    <a:pt x="505190" y="201317"/>
                    <a:pt x="489034" y="180930"/>
                    <a:pt x="480329" y="169974"/>
                  </a:cubicBezTo>
                  <a:cubicBezTo>
                    <a:pt x="477731" y="166694"/>
                    <a:pt x="475863" y="164325"/>
                    <a:pt x="474928" y="162571"/>
                  </a:cubicBezTo>
                  <a:cubicBezTo>
                    <a:pt x="470417" y="154143"/>
                    <a:pt x="475931" y="140612"/>
                    <a:pt x="476569" y="139109"/>
                  </a:cubicBezTo>
                  <a:lnTo>
                    <a:pt x="481947" y="141387"/>
                  </a:lnTo>
                  <a:cubicBezTo>
                    <a:pt x="480511" y="144781"/>
                    <a:pt x="477367" y="154758"/>
                    <a:pt x="480056" y="159837"/>
                  </a:cubicBezTo>
                  <a:cubicBezTo>
                    <a:pt x="480762" y="161113"/>
                    <a:pt x="482676" y="163550"/>
                    <a:pt x="484909" y="166352"/>
                  </a:cubicBezTo>
                  <a:cubicBezTo>
                    <a:pt x="494685" y="178675"/>
                    <a:pt x="512846" y="201590"/>
                    <a:pt x="498513" y="217262"/>
                  </a:cubicBezTo>
                  <a:cubicBezTo>
                    <a:pt x="482608" y="234642"/>
                    <a:pt x="460322" y="251202"/>
                    <a:pt x="459365" y="251885"/>
                  </a:cubicBezTo>
                </a:path>
              </a:pathLst>
            </a:custGeom>
            <a:solidFill>
              <a:srgbClr val="100F0D"/>
            </a:solidFill>
            <a:ln w="5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43" name="Forma libre: forma 142">
              <a:extLst>
                <a:ext uri="{FF2B5EF4-FFF2-40B4-BE49-F238E27FC236}">
                  <a16:creationId xmlns:a16="http://schemas.microsoft.com/office/drawing/2014/main" xmlns="" id="{60BA9402-196F-465A-9286-459CCDBB9ABC}"/>
                </a:ext>
              </a:extLst>
            </p:cNvPr>
            <p:cNvSpPr/>
            <p:nvPr/>
          </p:nvSpPr>
          <p:spPr>
            <a:xfrm>
              <a:off x="2247589" y="6977192"/>
              <a:ext cx="248493" cy="214437"/>
            </a:xfrm>
            <a:custGeom>
              <a:avLst/>
              <a:gdLst>
                <a:gd name="connsiteX0" fmla="*/ 44093 w 248493"/>
                <a:gd name="connsiteY0" fmla="*/ 197559 h 214437"/>
                <a:gd name="connsiteX1" fmla="*/ 14401 w 248493"/>
                <a:gd name="connsiteY1" fmla="*/ 188675 h 214437"/>
                <a:gd name="connsiteX2" fmla="*/ 13444 w 248493"/>
                <a:gd name="connsiteY2" fmla="*/ 194438 h 214437"/>
                <a:gd name="connsiteX3" fmla="*/ 39239 w 248493"/>
                <a:gd name="connsiteY3" fmla="*/ 201476 h 214437"/>
                <a:gd name="connsiteX4" fmla="*/ 121250 w 248493"/>
                <a:gd name="connsiteY4" fmla="*/ 213390 h 214437"/>
                <a:gd name="connsiteX5" fmla="*/ 86568 w 248493"/>
                <a:gd name="connsiteY5" fmla="*/ 128312 h 214437"/>
                <a:gd name="connsiteX6" fmla="*/ 0 w 248493"/>
                <a:gd name="connsiteY6" fmla="*/ 111615 h 214437"/>
                <a:gd name="connsiteX7" fmla="*/ 2826 w 248493"/>
                <a:gd name="connsiteY7" fmla="*/ 116717 h 214437"/>
                <a:gd name="connsiteX8" fmla="*/ 81578 w 248493"/>
                <a:gd name="connsiteY8" fmla="*/ 131296 h 214437"/>
                <a:gd name="connsiteX9" fmla="*/ 115508 w 248493"/>
                <a:gd name="connsiteY9" fmla="*/ 214438 h 214437"/>
                <a:gd name="connsiteX10" fmla="*/ 186444 w 248493"/>
                <a:gd name="connsiteY10" fmla="*/ 210656 h 214437"/>
                <a:gd name="connsiteX11" fmla="*/ 120908 w 248493"/>
                <a:gd name="connsiteY11" fmla="*/ 45215 h 214437"/>
                <a:gd name="connsiteX12" fmla="*/ 205 w 248493"/>
                <a:gd name="connsiteY12" fmla="*/ 54190 h 214437"/>
                <a:gd name="connsiteX13" fmla="*/ 2621 w 248493"/>
                <a:gd name="connsiteY13" fmla="*/ 59520 h 214437"/>
                <a:gd name="connsiteX14" fmla="*/ 118744 w 248493"/>
                <a:gd name="connsiteY14" fmla="*/ 50614 h 214437"/>
                <a:gd name="connsiteX15" fmla="*/ 180861 w 248493"/>
                <a:gd name="connsiteY15" fmla="*/ 212387 h 214437"/>
                <a:gd name="connsiteX16" fmla="*/ 248493 w 248493"/>
                <a:gd name="connsiteY16" fmla="*/ 202046 h 214437"/>
                <a:gd name="connsiteX17" fmla="*/ 247445 w 248493"/>
                <a:gd name="connsiteY17" fmla="*/ 202342 h 214437"/>
                <a:gd name="connsiteX18" fmla="*/ 242888 w 248493"/>
                <a:gd name="connsiteY18" fmla="*/ 203504 h 214437"/>
                <a:gd name="connsiteX19" fmla="*/ 242842 w 248493"/>
                <a:gd name="connsiteY19" fmla="*/ 203504 h 214437"/>
                <a:gd name="connsiteX20" fmla="*/ 241543 w 248493"/>
                <a:gd name="connsiteY20" fmla="*/ 198606 h 214437"/>
                <a:gd name="connsiteX21" fmla="*/ 241429 w 248493"/>
                <a:gd name="connsiteY21" fmla="*/ 198082 h 214437"/>
                <a:gd name="connsiteX22" fmla="*/ 240677 w 248493"/>
                <a:gd name="connsiteY22" fmla="*/ 195212 h 214437"/>
                <a:gd name="connsiteX23" fmla="*/ 240677 w 248493"/>
                <a:gd name="connsiteY23" fmla="*/ 195167 h 214437"/>
                <a:gd name="connsiteX24" fmla="*/ 161333 w 248493"/>
                <a:gd name="connsiteY24" fmla="*/ 3189 h 214437"/>
                <a:gd name="connsiteX25" fmla="*/ 166232 w 248493"/>
                <a:gd name="connsiteY25" fmla="*/ 0 h 214437"/>
                <a:gd name="connsiteX26" fmla="*/ 248493 w 248493"/>
                <a:gd name="connsiteY26" fmla="*/ 202046 h 214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8493" h="214437">
                  <a:moveTo>
                    <a:pt x="44093" y="197559"/>
                  </a:moveTo>
                  <a:lnTo>
                    <a:pt x="14401" y="188675"/>
                  </a:lnTo>
                  <a:lnTo>
                    <a:pt x="13444" y="194438"/>
                  </a:lnTo>
                  <a:lnTo>
                    <a:pt x="39239" y="201476"/>
                  </a:lnTo>
                  <a:close/>
                  <a:moveTo>
                    <a:pt x="121250" y="213390"/>
                  </a:moveTo>
                  <a:cubicBezTo>
                    <a:pt x="120977" y="211841"/>
                    <a:pt x="114095" y="174393"/>
                    <a:pt x="86568" y="128312"/>
                  </a:cubicBezTo>
                  <a:cubicBezTo>
                    <a:pt x="57902" y="80294"/>
                    <a:pt x="570" y="111319"/>
                    <a:pt x="0" y="111615"/>
                  </a:cubicBezTo>
                  <a:lnTo>
                    <a:pt x="2826" y="116717"/>
                  </a:lnTo>
                  <a:cubicBezTo>
                    <a:pt x="4968" y="115533"/>
                    <a:pt x="55760" y="88062"/>
                    <a:pt x="81578" y="131296"/>
                  </a:cubicBezTo>
                  <a:cubicBezTo>
                    <a:pt x="108489" y="176420"/>
                    <a:pt x="115439" y="214050"/>
                    <a:pt x="115508" y="214438"/>
                  </a:cubicBezTo>
                  <a:close/>
                  <a:moveTo>
                    <a:pt x="186444" y="210656"/>
                  </a:moveTo>
                  <a:cubicBezTo>
                    <a:pt x="178195" y="184119"/>
                    <a:pt x="136312" y="51366"/>
                    <a:pt x="120908" y="45215"/>
                  </a:cubicBezTo>
                  <a:cubicBezTo>
                    <a:pt x="115417" y="43029"/>
                    <a:pt x="65422" y="24646"/>
                    <a:pt x="205" y="54190"/>
                  </a:cubicBezTo>
                  <a:lnTo>
                    <a:pt x="2621" y="59520"/>
                  </a:lnTo>
                  <a:cubicBezTo>
                    <a:pt x="65627" y="30956"/>
                    <a:pt x="113480" y="48541"/>
                    <a:pt x="118744" y="50614"/>
                  </a:cubicBezTo>
                  <a:cubicBezTo>
                    <a:pt x="127243" y="54031"/>
                    <a:pt x="157026" y="135555"/>
                    <a:pt x="180861" y="212387"/>
                  </a:cubicBezTo>
                  <a:close/>
                  <a:moveTo>
                    <a:pt x="248493" y="202046"/>
                  </a:moveTo>
                  <a:lnTo>
                    <a:pt x="247445" y="202342"/>
                  </a:lnTo>
                  <a:lnTo>
                    <a:pt x="242888" y="203504"/>
                  </a:lnTo>
                  <a:lnTo>
                    <a:pt x="242842" y="203504"/>
                  </a:lnTo>
                  <a:cubicBezTo>
                    <a:pt x="242774" y="203322"/>
                    <a:pt x="242363" y="201636"/>
                    <a:pt x="241543" y="198606"/>
                  </a:cubicBezTo>
                  <a:cubicBezTo>
                    <a:pt x="241498" y="198424"/>
                    <a:pt x="241498" y="198265"/>
                    <a:pt x="241429" y="198082"/>
                  </a:cubicBezTo>
                  <a:cubicBezTo>
                    <a:pt x="241201" y="197194"/>
                    <a:pt x="240973" y="196283"/>
                    <a:pt x="240677" y="195212"/>
                  </a:cubicBezTo>
                  <a:cubicBezTo>
                    <a:pt x="240677" y="195167"/>
                    <a:pt x="240677" y="195167"/>
                    <a:pt x="240677" y="195167"/>
                  </a:cubicBezTo>
                  <a:cubicBezTo>
                    <a:pt x="232269" y="164142"/>
                    <a:pt x="200823" y="55261"/>
                    <a:pt x="161333" y="3189"/>
                  </a:cubicBezTo>
                  <a:cubicBezTo>
                    <a:pt x="163042" y="2027"/>
                    <a:pt x="164659" y="934"/>
                    <a:pt x="166232" y="0"/>
                  </a:cubicBezTo>
                  <a:cubicBezTo>
                    <a:pt x="212786" y="61502"/>
                    <a:pt x="246853" y="195577"/>
                    <a:pt x="248493" y="202046"/>
                  </a:cubicBezTo>
                </a:path>
              </a:pathLst>
            </a:custGeom>
            <a:solidFill>
              <a:srgbClr val="100F0D"/>
            </a:solidFill>
            <a:ln w="5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44" name="Forma libre: forma 143">
              <a:extLst>
                <a:ext uri="{FF2B5EF4-FFF2-40B4-BE49-F238E27FC236}">
                  <a16:creationId xmlns:a16="http://schemas.microsoft.com/office/drawing/2014/main" xmlns="" id="{F134D17F-0A50-4DF8-BD44-98AC172C8846}"/>
                </a:ext>
              </a:extLst>
            </p:cNvPr>
            <p:cNvSpPr/>
            <p:nvPr/>
          </p:nvSpPr>
          <p:spPr>
            <a:xfrm>
              <a:off x="1675553" y="5910765"/>
              <a:ext cx="862981" cy="1325760"/>
            </a:xfrm>
            <a:custGeom>
              <a:avLst/>
              <a:gdLst>
                <a:gd name="connsiteX0" fmla="*/ 72748 w 862981"/>
                <a:gd name="connsiteY0" fmla="*/ 78907 h 1325760"/>
                <a:gd name="connsiteX1" fmla="*/ 35878 w 862981"/>
                <a:gd name="connsiteY1" fmla="*/ 2 h 1325760"/>
                <a:gd name="connsiteX2" fmla="*/ 34 w 862981"/>
                <a:gd name="connsiteY2" fmla="*/ 78907 h 1325760"/>
                <a:gd name="connsiteX3" fmla="*/ 36380 w 862981"/>
                <a:gd name="connsiteY3" fmla="*/ 143120 h 1325760"/>
                <a:gd name="connsiteX4" fmla="*/ 72748 w 862981"/>
                <a:gd name="connsiteY4" fmla="*/ 78907 h 1325760"/>
                <a:gd name="connsiteX5" fmla="*/ 862981 w 862981"/>
                <a:gd name="connsiteY5" fmla="*/ 1274122 h 1325760"/>
                <a:gd name="connsiteX6" fmla="*/ 848489 w 862981"/>
                <a:gd name="connsiteY6" fmla="*/ 1215603 h 1325760"/>
                <a:gd name="connsiteX7" fmla="*/ 829621 w 862981"/>
                <a:gd name="connsiteY7" fmla="*/ 1249020 h 1325760"/>
                <a:gd name="connsiteX8" fmla="*/ 840695 w 862981"/>
                <a:gd name="connsiteY8" fmla="*/ 1281320 h 1325760"/>
                <a:gd name="connsiteX9" fmla="*/ 129260 w 862981"/>
                <a:gd name="connsiteY9" fmla="*/ 431200 h 1325760"/>
                <a:gd name="connsiteX10" fmla="*/ 97016 w 862981"/>
                <a:gd name="connsiteY10" fmla="*/ 407306 h 1325760"/>
                <a:gd name="connsiteX11" fmla="*/ 65319 w 862981"/>
                <a:gd name="connsiteY11" fmla="*/ 436052 h 1325760"/>
                <a:gd name="connsiteX12" fmla="*/ 69786 w 862981"/>
                <a:gd name="connsiteY12" fmla="*/ 512360 h 1325760"/>
                <a:gd name="connsiteX13" fmla="*/ 120783 w 862981"/>
                <a:gd name="connsiteY13" fmla="*/ 466074 h 1325760"/>
                <a:gd name="connsiteX14" fmla="*/ 129260 w 862981"/>
                <a:gd name="connsiteY14" fmla="*/ 431200 h 1325760"/>
                <a:gd name="connsiteX15" fmla="*/ 195274 w 862981"/>
                <a:gd name="connsiteY15" fmla="*/ 427715 h 1325760"/>
                <a:gd name="connsiteX16" fmla="*/ 153551 w 862981"/>
                <a:gd name="connsiteY16" fmla="*/ 466074 h 1325760"/>
                <a:gd name="connsiteX17" fmla="*/ 182240 w 862981"/>
                <a:gd name="connsiteY17" fmla="*/ 551722 h 1325760"/>
                <a:gd name="connsiteX18" fmla="*/ 195274 w 862981"/>
                <a:gd name="connsiteY18" fmla="*/ 427715 h 1325760"/>
                <a:gd name="connsiteX19" fmla="*/ 273343 w 862981"/>
                <a:gd name="connsiteY19" fmla="*/ 416075 h 1325760"/>
                <a:gd name="connsiteX20" fmla="*/ 249872 w 862981"/>
                <a:gd name="connsiteY20" fmla="*/ 473774 h 1325760"/>
                <a:gd name="connsiteX21" fmla="*/ 292689 w 862981"/>
                <a:gd name="connsiteY21" fmla="*/ 545230 h 1325760"/>
                <a:gd name="connsiteX22" fmla="*/ 316160 w 862981"/>
                <a:gd name="connsiteY22" fmla="*/ 460243 h 1325760"/>
                <a:gd name="connsiteX23" fmla="*/ 273343 w 862981"/>
                <a:gd name="connsiteY23" fmla="*/ 416075 h 1325760"/>
                <a:gd name="connsiteX24" fmla="*/ 409792 w 862981"/>
                <a:gd name="connsiteY24" fmla="*/ 430358 h 1325760"/>
                <a:gd name="connsiteX25" fmla="*/ 358225 w 862981"/>
                <a:gd name="connsiteY25" fmla="*/ 376372 h 1325760"/>
                <a:gd name="connsiteX26" fmla="*/ 347059 w 862981"/>
                <a:gd name="connsiteY26" fmla="*/ 465345 h 1325760"/>
                <a:gd name="connsiteX27" fmla="*/ 409792 w 862981"/>
                <a:gd name="connsiteY27" fmla="*/ 430358 h 1325760"/>
                <a:gd name="connsiteX28" fmla="*/ 793572 w 862981"/>
                <a:gd name="connsiteY28" fmla="*/ 1226560 h 1325760"/>
                <a:gd name="connsiteX29" fmla="*/ 778327 w 862981"/>
                <a:gd name="connsiteY29" fmla="*/ 1245853 h 1325760"/>
                <a:gd name="connsiteX30" fmla="*/ 800203 w 862981"/>
                <a:gd name="connsiteY30" fmla="*/ 1305920 h 1325760"/>
                <a:gd name="connsiteX31" fmla="*/ 826362 w 862981"/>
                <a:gd name="connsiteY31" fmla="*/ 1295010 h 1325760"/>
                <a:gd name="connsiteX32" fmla="*/ 793572 w 862981"/>
                <a:gd name="connsiteY32" fmla="*/ 1226560 h 1325760"/>
                <a:gd name="connsiteX33" fmla="*/ 726236 w 862981"/>
                <a:gd name="connsiteY33" fmla="*/ 1247357 h 1325760"/>
                <a:gd name="connsiteX34" fmla="*/ 742620 w 862981"/>
                <a:gd name="connsiteY34" fmla="*/ 1320795 h 1325760"/>
                <a:gd name="connsiteX35" fmla="*/ 765453 w 862981"/>
                <a:gd name="connsiteY35" fmla="*/ 1311866 h 1325760"/>
                <a:gd name="connsiteX36" fmla="*/ 726236 w 862981"/>
                <a:gd name="connsiteY36" fmla="*/ 1247357 h 1325760"/>
                <a:gd name="connsiteX37" fmla="*/ 680069 w 862981"/>
                <a:gd name="connsiteY37" fmla="*/ 1325761 h 1325760"/>
                <a:gd name="connsiteX38" fmla="*/ 680069 w 862981"/>
                <a:gd name="connsiteY38" fmla="*/ 1257972 h 1325760"/>
                <a:gd name="connsiteX39" fmla="*/ 704383 w 862981"/>
                <a:gd name="connsiteY39" fmla="*/ 1316831 h 1325760"/>
                <a:gd name="connsiteX40" fmla="*/ 680069 w 862981"/>
                <a:gd name="connsiteY40" fmla="*/ 1325761 h 1325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862981" h="1325760">
                  <a:moveTo>
                    <a:pt x="72748" y="78907"/>
                  </a:moveTo>
                  <a:cubicBezTo>
                    <a:pt x="72748" y="78907"/>
                    <a:pt x="74275" y="-454"/>
                    <a:pt x="35878" y="2"/>
                  </a:cubicBezTo>
                  <a:cubicBezTo>
                    <a:pt x="-2495" y="458"/>
                    <a:pt x="34" y="78907"/>
                    <a:pt x="34" y="78907"/>
                  </a:cubicBezTo>
                  <a:cubicBezTo>
                    <a:pt x="34" y="78907"/>
                    <a:pt x="2017" y="143120"/>
                    <a:pt x="36380" y="143120"/>
                  </a:cubicBezTo>
                  <a:cubicBezTo>
                    <a:pt x="70743" y="143120"/>
                    <a:pt x="72748" y="78907"/>
                    <a:pt x="72748" y="78907"/>
                  </a:cubicBezTo>
                  <a:close/>
                  <a:moveTo>
                    <a:pt x="862981" y="1274122"/>
                  </a:moveTo>
                  <a:cubicBezTo>
                    <a:pt x="862981" y="1274122"/>
                    <a:pt x="860156" y="1218064"/>
                    <a:pt x="848489" y="1215603"/>
                  </a:cubicBezTo>
                  <a:cubicBezTo>
                    <a:pt x="841972" y="1214191"/>
                    <a:pt x="817703" y="1213462"/>
                    <a:pt x="829621" y="1249020"/>
                  </a:cubicBezTo>
                  <a:cubicBezTo>
                    <a:pt x="841539" y="1284577"/>
                    <a:pt x="840695" y="1281320"/>
                    <a:pt x="840695" y="1281320"/>
                  </a:cubicBezTo>
                  <a:close/>
                  <a:moveTo>
                    <a:pt x="129260" y="431200"/>
                  </a:moveTo>
                  <a:cubicBezTo>
                    <a:pt x="129374" y="414595"/>
                    <a:pt x="112899" y="402477"/>
                    <a:pt x="97016" y="407306"/>
                  </a:cubicBezTo>
                  <a:cubicBezTo>
                    <a:pt x="87058" y="410335"/>
                    <a:pt x="75482" y="418125"/>
                    <a:pt x="65319" y="436052"/>
                  </a:cubicBezTo>
                  <a:cubicBezTo>
                    <a:pt x="41484" y="478124"/>
                    <a:pt x="57435" y="512292"/>
                    <a:pt x="69786" y="512360"/>
                  </a:cubicBezTo>
                  <a:cubicBezTo>
                    <a:pt x="86170" y="512429"/>
                    <a:pt x="105539" y="503181"/>
                    <a:pt x="120783" y="466074"/>
                  </a:cubicBezTo>
                  <a:cubicBezTo>
                    <a:pt x="126958" y="451086"/>
                    <a:pt x="129214" y="439788"/>
                    <a:pt x="129260" y="431200"/>
                  </a:cubicBezTo>
                  <a:close/>
                  <a:moveTo>
                    <a:pt x="195274" y="427715"/>
                  </a:moveTo>
                  <a:cubicBezTo>
                    <a:pt x="195274" y="427715"/>
                    <a:pt x="168818" y="425756"/>
                    <a:pt x="153551" y="466074"/>
                  </a:cubicBezTo>
                  <a:cubicBezTo>
                    <a:pt x="138284" y="506392"/>
                    <a:pt x="151705" y="557599"/>
                    <a:pt x="182240" y="551722"/>
                  </a:cubicBezTo>
                  <a:cubicBezTo>
                    <a:pt x="212775" y="545845"/>
                    <a:pt x="240324" y="433159"/>
                    <a:pt x="195274" y="427715"/>
                  </a:cubicBezTo>
                  <a:close/>
                  <a:moveTo>
                    <a:pt x="273343" y="416075"/>
                  </a:moveTo>
                  <a:cubicBezTo>
                    <a:pt x="273343" y="416075"/>
                    <a:pt x="248003" y="427237"/>
                    <a:pt x="249872" y="473774"/>
                  </a:cubicBezTo>
                  <a:cubicBezTo>
                    <a:pt x="251740" y="520287"/>
                    <a:pt x="269606" y="550811"/>
                    <a:pt x="292689" y="545230"/>
                  </a:cubicBezTo>
                  <a:cubicBezTo>
                    <a:pt x="315795" y="539649"/>
                    <a:pt x="325457" y="515595"/>
                    <a:pt x="316160" y="460243"/>
                  </a:cubicBezTo>
                  <a:cubicBezTo>
                    <a:pt x="306840" y="404914"/>
                    <a:pt x="273343" y="416075"/>
                    <a:pt x="273343" y="416075"/>
                  </a:cubicBezTo>
                  <a:close/>
                  <a:moveTo>
                    <a:pt x="409792" y="430358"/>
                  </a:moveTo>
                  <a:cubicBezTo>
                    <a:pt x="409792" y="430358"/>
                    <a:pt x="388007" y="374892"/>
                    <a:pt x="358225" y="376372"/>
                  </a:cubicBezTo>
                  <a:cubicBezTo>
                    <a:pt x="328442" y="377876"/>
                    <a:pt x="323976" y="426986"/>
                    <a:pt x="347059" y="465345"/>
                  </a:cubicBezTo>
                  <a:cubicBezTo>
                    <a:pt x="370142" y="503682"/>
                    <a:pt x="437911" y="501814"/>
                    <a:pt x="409792" y="430358"/>
                  </a:cubicBezTo>
                  <a:close/>
                  <a:moveTo>
                    <a:pt x="793572" y="1226560"/>
                  </a:moveTo>
                  <a:cubicBezTo>
                    <a:pt x="779900" y="1230432"/>
                    <a:pt x="778851" y="1237425"/>
                    <a:pt x="778327" y="1245853"/>
                  </a:cubicBezTo>
                  <a:cubicBezTo>
                    <a:pt x="777780" y="1254304"/>
                    <a:pt x="800203" y="1305920"/>
                    <a:pt x="800203" y="1305920"/>
                  </a:cubicBezTo>
                  <a:lnTo>
                    <a:pt x="826362" y="1295010"/>
                  </a:lnTo>
                  <a:cubicBezTo>
                    <a:pt x="814285" y="1219066"/>
                    <a:pt x="807107" y="1222710"/>
                    <a:pt x="793572" y="1226560"/>
                  </a:cubicBezTo>
                  <a:close/>
                  <a:moveTo>
                    <a:pt x="726236" y="1247357"/>
                  </a:moveTo>
                  <a:cubicBezTo>
                    <a:pt x="705955" y="1263211"/>
                    <a:pt x="742620" y="1320795"/>
                    <a:pt x="742620" y="1320795"/>
                  </a:cubicBezTo>
                  <a:lnTo>
                    <a:pt x="765453" y="1311866"/>
                  </a:lnTo>
                  <a:cubicBezTo>
                    <a:pt x="756520" y="1248837"/>
                    <a:pt x="746516" y="1231503"/>
                    <a:pt x="726236" y="1247357"/>
                  </a:cubicBezTo>
                  <a:close/>
                  <a:moveTo>
                    <a:pt x="680069" y="1325761"/>
                  </a:moveTo>
                  <a:cubicBezTo>
                    <a:pt x="651768" y="1272163"/>
                    <a:pt x="665668" y="1261753"/>
                    <a:pt x="680069" y="1257972"/>
                  </a:cubicBezTo>
                  <a:cubicBezTo>
                    <a:pt x="694471" y="1254213"/>
                    <a:pt x="704383" y="1316831"/>
                    <a:pt x="704383" y="1316831"/>
                  </a:cubicBezTo>
                  <a:lnTo>
                    <a:pt x="680069" y="1325761"/>
                  </a:lnTo>
                </a:path>
              </a:pathLst>
            </a:custGeom>
            <a:solidFill>
              <a:srgbClr val="8C191D"/>
            </a:solidFill>
            <a:ln w="5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45" name="Forma libre: forma 144">
              <a:extLst>
                <a:ext uri="{FF2B5EF4-FFF2-40B4-BE49-F238E27FC236}">
                  <a16:creationId xmlns:a16="http://schemas.microsoft.com/office/drawing/2014/main" xmlns="" id="{E5FF8685-3844-4418-8625-347472594A7E}"/>
                </a:ext>
              </a:extLst>
            </p:cNvPr>
            <p:cNvSpPr/>
            <p:nvPr/>
          </p:nvSpPr>
          <p:spPr>
            <a:xfrm>
              <a:off x="1884089" y="5872818"/>
              <a:ext cx="374184" cy="97527"/>
            </a:xfrm>
            <a:custGeom>
              <a:avLst/>
              <a:gdLst>
                <a:gd name="connsiteX0" fmla="*/ 373139 w 374184"/>
                <a:gd name="connsiteY0" fmla="*/ 12163 h 97527"/>
                <a:gd name="connsiteX1" fmla="*/ 269594 w 374184"/>
                <a:gd name="connsiteY1" fmla="*/ 65443 h 97527"/>
                <a:gd name="connsiteX2" fmla="*/ 362087 w 374184"/>
                <a:gd name="connsiteY2" fmla="*/ 72048 h 97527"/>
                <a:gd name="connsiteX3" fmla="*/ 373139 w 374184"/>
                <a:gd name="connsiteY3" fmla="*/ 12163 h 97527"/>
                <a:gd name="connsiteX4" fmla="*/ 0 w 374184"/>
                <a:gd name="connsiteY4" fmla="*/ 14829 h 97527"/>
                <a:gd name="connsiteX5" fmla="*/ 84153 w 374184"/>
                <a:gd name="connsiteY5" fmla="*/ 2164 h 97527"/>
                <a:gd name="connsiteX6" fmla="*/ 153425 w 374184"/>
                <a:gd name="connsiteY6" fmla="*/ 64691 h 97527"/>
                <a:gd name="connsiteX7" fmla="*/ 0 w 374184"/>
                <a:gd name="connsiteY7" fmla="*/ 14829 h 97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4184" h="97527">
                  <a:moveTo>
                    <a:pt x="373139" y="12163"/>
                  </a:moveTo>
                  <a:cubicBezTo>
                    <a:pt x="373139" y="12163"/>
                    <a:pt x="297144" y="0"/>
                    <a:pt x="269594" y="65443"/>
                  </a:cubicBezTo>
                  <a:cubicBezTo>
                    <a:pt x="269594" y="65443"/>
                    <a:pt x="301177" y="133004"/>
                    <a:pt x="362087" y="72048"/>
                  </a:cubicBezTo>
                  <a:cubicBezTo>
                    <a:pt x="362087" y="72048"/>
                    <a:pt x="378402" y="29589"/>
                    <a:pt x="373139" y="12163"/>
                  </a:cubicBezTo>
                  <a:close/>
                  <a:moveTo>
                    <a:pt x="0" y="14829"/>
                  </a:moveTo>
                  <a:cubicBezTo>
                    <a:pt x="0" y="14829"/>
                    <a:pt x="23083" y="-6766"/>
                    <a:pt x="84153" y="2164"/>
                  </a:cubicBezTo>
                  <a:cubicBezTo>
                    <a:pt x="145222" y="11093"/>
                    <a:pt x="153425" y="64691"/>
                    <a:pt x="153425" y="64691"/>
                  </a:cubicBezTo>
                  <a:cubicBezTo>
                    <a:pt x="77453" y="142867"/>
                    <a:pt x="0" y="14829"/>
                    <a:pt x="0" y="14829"/>
                  </a:cubicBezTo>
                </a:path>
              </a:pathLst>
            </a:custGeom>
            <a:solidFill>
              <a:srgbClr val="FFFFFF"/>
            </a:solidFill>
            <a:ln w="5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46" name="Forma libre: forma 145">
              <a:extLst>
                <a:ext uri="{FF2B5EF4-FFF2-40B4-BE49-F238E27FC236}">
                  <a16:creationId xmlns:a16="http://schemas.microsoft.com/office/drawing/2014/main" xmlns="" id="{F2599865-469A-4C17-B8C5-6CD00330FAAA}"/>
                </a:ext>
              </a:extLst>
            </p:cNvPr>
            <p:cNvSpPr/>
            <p:nvPr/>
          </p:nvSpPr>
          <p:spPr>
            <a:xfrm>
              <a:off x="1610547" y="5358402"/>
              <a:ext cx="807966" cy="603573"/>
            </a:xfrm>
            <a:custGeom>
              <a:avLst/>
              <a:gdLst>
                <a:gd name="connsiteX0" fmla="*/ 301343 w 807966"/>
                <a:gd name="connsiteY0" fmla="*/ 425512 h 603573"/>
                <a:gd name="connsiteX1" fmla="*/ 387751 w 807966"/>
                <a:gd name="connsiteY1" fmla="*/ 465215 h 603573"/>
                <a:gd name="connsiteX2" fmla="*/ 454267 w 807966"/>
                <a:gd name="connsiteY2" fmla="*/ 470681 h 603573"/>
                <a:gd name="connsiteX3" fmla="*/ 301343 w 807966"/>
                <a:gd name="connsiteY3" fmla="*/ 425512 h 603573"/>
                <a:gd name="connsiteX4" fmla="*/ 579300 w 807966"/>
                <a:gd name="connsiteY4" fmla="*/ 479770 h 603573"/>
                <a:gd name="connsiteX5" fmla="*/ 659806 w 807966"/>
                <a:gd name="connsiteY5" fmla="*/ 444873 h 603573"/>
                <a:gd name="connsiteX6" fmla="*/ 586819 w 807966"/>
                <a:gd name="connsiteY6" fmla="*/ 437425 h 603573"/>
                <a:gd name="connsiteX7" fmla="*/ 548947 w 807966"/>
                <a:gd name="connsiteY7" fmla="*/ 460568 h 603573"/>
                <a:gd name="connsiteX8" fmla="*/ 543137 w 807966"/>
                <a:gd name="connsiteY8" fmla="*/ 483369 h 603573"/>
                <a:gd name="connsiteX9" fmla="*/ 579300 w 807966"/>
                <a:gd name="connsiteY9" fmla="*/ 479770 h 603573"/>
                <a:gd name="connsiteX10" fmla="*/ 586797 w 807966"/>
                <a:gd name="connsiteY10" fmla="*/ 410318 h 603573"/>
                <a:gd name="connsiteX11" fmla="*/ 379662 w 807966"/>
                <a:gd name="connsiteY11" fmla="*/ 239707 h 603573"/>
                <a:gd name="connsiteX12" fmla="*/ 441916 w 807966"/>
                <a:gd name="connsiteY12" fmla="*/ 368884 h 603573"/>
                <a:gd name="connsiteX13" fmla="*/ 586797 w 807966"/>
                <a:gd name="connsiteY13" fmla="*/ 410318 h 603573"/>
                <a:gd name="connsiteX14" fmla="*/ 683459 w 807966"/>
                <a:gd name="connsiteY14" fmla="*/ 407904 h 603573"/>
                <a:gd name="connsiteX15" fmla="*/ 619701 w 807966"/>
                <a:gd name="connsiteY15" fmla="*/ 412619 h 603573"/>
                <a:gd name="connsiteX16" fmla="*/ 567610 w 807966"/>
                <a:gd name="connsiteY16" fmla="*/ 416810 h 603573"/>
                <a:gd name="connsiteX17" fmla="*/ 438020 w 807966"/>
                <a:gd name="connsiteY17" fmla="*/ 373212 h 603573"/>
                <a:gd name="connsiteX18" fmla="*/ 376745 w 807966"/>
                <a:gd name="connsiteY18" fmla="*/ 257041 h 603573"/>
                <a:gd name="connsiteX19" fmla="*/ 205523 w 807966"/>
                <a:gd name="connsiteY19" fmla="*/ 401207 h 603573"/>
                <a:gd name="connsiteX20" fmla="*/ 137048 w 807966"/>
                <a:gd name="connsiteY20" fmla="*/ 477652 h 603573"/>
                <a:gd name="connsiteX21" fmla="*/ 49591 w 807966"/>
                <a:gd name="connsiteY21" fmla="*/ 414669 h 603573"/>
                <a:gd name="connsiteX22" fmla="*/ 21996 w 807966"/>
                <a:gd name="connsiteY22" fmla="*/ 360365 h 603573"/>
                <a:gd name="connsiteX23" fmla="*/ 140352 w 807966"/>
                <a:gd name="connsiteY23" fmla="*/ 267451 h 603573"/>
                <a:gd name="connsiteX24" fmla="*/ 204087 w 807966"/>
                <a:gd name="connsiteY24" fmla="*/ 197316 h 603573"/>
                <a:gd name="connsiteX25" fmla="*/ 254948 w 807966"/>
                <a:gd name="connsiteY25" fmla="*/ 143923 h 603573"/>
                <a:gd name="connsiteX26" fmla="*/ 356260 w 807966"/>
                <a:gd name="connsiteY26" fmla="*/ 146383 h 603573"/>
                <a:gd name="connsiteX27" fmla="*/ 224801 w 807966"/>
                <a:gd name="connsiteY27" fmla="*/ 257611 h 603573"/>
                <a:gd name="connsiteX28" fmla="*/ 228971 w 807966"/>
                <a:gd name="connsiteY28" fmla="*/ 258932 h 603573"/>
                <a:gd name="connsiteX29" fmla="*/ 365739 w 807966"/>
                <a:gd name="connsiteY29" fmla="*/ 149640 h 603573"/>
                <a:gd name="connsiteX30" fmla="*/ 376563 w 807966"/>
                <a:gd name="connsiteY30" fmla="*/ 149686 h 603573"/>
                <a:gd name="connsiteX31" fmla="*/ 390987 w 807966"/>
                <a:gd name="connsiteY31" fmla="*/ 142829 h 603573"/>
                <a:gd name="connsiteX32" fmla="*/ 391078 w 807966"/>
                <a:gd name="connsiteY32" fmla="*/ 142807 h 603573"/>
                <a:gd name="connsiteX33" fmla="*/ 391329 w 807966"/>
                <a:gd name="connsiteY33" fmla="*/ 142761 h 603573"/>
                <a:gd name="connsiteX34" fmla="*/ 394701 w 807966"/>
                <a:gd name="connsiteY34" fmla="*/ 142351 h 603573"/>
                <a:gd name="connsiteX35" fmla="*/ 532130 w 807966"/>
                <a:gd name="connsiteY35" fmla="*/ 231962 h 603573"/>
                <a:gd name="connsiteX36" fmla="*/ 695309 w 807966"/>
                <a:gd name="connsiteY36" fmla="*/ 301664 h 603573"/>
                <a:gd name="connsiteX37" fmla="*/ 807831 w 807966"/>
                <a:gd name="connsiteY37" fmla="*/ 279273 h 603573"/>
                <a:gd name="connsiteX38" fmla="*/ 683459 w 807966"/>
                <a:gd name="connsiteY38" fmla="*/ 407904 h 603573"/>
                <a:gd name="connsiteX39" fmla="*/ 543137 w 807966"/>
                <a:gd name="connsiteY39" fmla="*/ 579859 h 603573"/>
                <a:gd name="connsiteX40" fmla="*/ 612204 w 807966"/>
                <a:gd name="connsiteY40" fmla="*/ 531956 h 603573"/>
                <a:gd name="connsiteX41" fmla="*/ 579755 w 807966"/>
                <a:gd name="connsiteY41" fmla="*/ 580839 h 603573"/>
                <a:gd name="connsiteX42" fmla="*/ 647114 w 807966"/>
                <a:gd name="connsiteY42" fmla="*/ 534621 h 603573"/>
                <a:gd name="connsiteX43" fmla="*/ 647387 w 807966"/>
                <a:gd name="connsiteY43" fmla="*/ 534689 h 603573"/>
                <a:gd name="connsiteX44" fmla="*/ 679654 w 807966"/>
                <a:gd name="connsiteY44" fmla="*/ 504918 h 603573"/>
                <a:gd name="connsiteX45" fmla="*/ 610153 w 807966"/>
                <a:gd name="connsiteY45" fmla="*/ 517833 h 603573"/>
                <a:gd name="connsiteX46" fmla="*/ 543137 w 807966"/>
                <a:gd name="connsiteY46" fmla="*/ 579859 h 603573"/>
                <a:gd name="connsiteX47" fmla="*/ 113782 w 807966"/>
                <a:gd name="connsiteY47" fmla="*/ 177681 h 603573"/>
                <a:gd name="connsiteX48" fmla="*/ 111002 w 807966"/>
                <a:gd name="connsiteY48" fmla="*/ 177817 h 603573"/>
                <a:gd name="connsiteX49" fmla="*/ 91793 w 807966"/>
                <a:gd name="connsiteY49" fmla="*/ 201803 h 603573"/>
                <a:gd name="connsiteX50" fmla="*/ 123512 w 807966"/>
                <a:gd name="connsiteY50" fmla="*/ 263419 h 603573"/>
                <a:gd name="connsiteX51" fmla="*/ 137071 w 807966"/>
                <a:gd name="connsiteY51" fmla="*/ 263693 h 603573"/>
                <a:gd name="connsiteX52" fmla="*/ 149923 w 807966"/>
                <a:gd name="connsiteY52" fmla="*/ 207589 h 603573"/>
                <a:gd name="connsiteX53" fmla="*/ 113782 w 807966"/>
                <a:gd name="connsiteY53" fmla="*/ 177681 h 603573"/>
                <a:gd name="connsiteX54" fmla="*/ 599170 w 807966"/>
                <a:gd name="connsiteY54" fmla="*/ 104197 h 603573"/>
                <a:gd name="connsiteX55" fmla="*/ 383969 w 807966"/>
                <a:gd name="connsiteY55" fmla="*/ 138433 h 603573"/>
                <a:gd name="connsiteX56" fmla="*/ 390281 w 807966"/>
                <a:gd name="connsiteY56" fmla="*/ 136930 h 603573"/>
                <a:gd name="connsiteX57" fmla="*/ 390395 w 807966"/>
                <a:gd name="connsiteY57" fmla="*/ 136930 h 603573"/>
                <a:gd name="connsiteX58" fmla="*/ 531151 w 807966"/>
                <a:gd name="connsiteY58" fmla="*/ 182578 h 603573"/>
                <a:gd name="connsiteX59" fmla="*/ 797099 w 807966"/>
                <a:gd name="connsiteY59" fmla="*/ 227133 h 603573"/>
                <a:gd name="connsiteX60" fmla="*/ 725114 w 807966"/>
                <a:gd name="connsiteY60" fmla="*/ 123058 h 603573"/>
                <a:gd name="connsiteX61" fmla="*/ 599170 w 807966"/>
                <a:gd name="connsiteY61" fmla="*/ 104197 h 603573"/>
                <a:gd name="connsiteX62" fmla="*/ 133835 w 807966"/>
                <a:gd name="connsiteY62" fmla="*/ 268453 h 603573"/>
                <a:gd name="connsiteX63" fmla="*/ 122533 w 807966"/>
                <a:gd name="connsiteY63" fmla="*/ 267679 h 603573"/>
                <a:gd name="connsiteX64" fmla="*/ 87418 w 807966"/>
                <a:gd name="connsiteY64" fmla="*/ 201553 h 603573"/>
                <a:gd name="connsiteX65" fmla="*/ 110501 w 807966"/>
                <a:gd name="connsiteY65" fmla="*/ 173467 h 603573"/>
                <a:gd name="connsiteX66" fmla="*/ 154115 w 807966"/>
                <a:gd name="connsiteY66" fmla="*/ 206359 h 603573"/>
                <a:gd name="connsiteX67" fmla="*/ 143793 w 807966"/>
                <a:gd name="connsiteY67" fmla="*/ 261984 h 603573"/>
                <a:gd name="connsiteX68" fmla="*/ 200031 w 807966"/>
                <a:gd name="connsiteY68" fmla="*/ 195653 h 603573"/>
                <a:gd name="connsiteX69" fmla="*/ 253308 w 807966"/>
                <a:gd name="connsiteY69" fmla="*/ 139868 h 603573"/>
                <a:gd name="connsiteX70" fmla="*/ 366377 w 807966"/>
                <a:gd name="connsiteY70" fmla="*/ 145449 h 603573"/>
                <a:gd name="connsiteX71" fmla="*/ 369043 w 807966"/>
                <a:gd name="connsiteY71" fmla="*/ 146611 h 603573"/>
                <a:gd name="connsiteX72" fmla="*/ 226715 w 807966"/>
                <a:gd name="connsiteY72" fmla="*/ 78571 h 603573"/>
                <a:gd name="connsiteX73" fmla="*/ 227057 w 807966"/>
                <a:gd name="connsiteY73" fmla="*/ 75678 h 603573"/>
                <a:gd name="connsiteX74" fmla="*/ 371869 w 807966"/>
                <a:gd name="connsiteY74" fmla="*/ 145426 h 603573"/>
                <a:gd name="connsiteX75" fmla="*/ 601084 w 807966"/>
                <a:gd name="connsiteY75" fmla="*/ 98685 h 603573"/>
                <a:gd name="connsiteX76" fmla="*/ 718802 w 807966"/>
                <a:gd name="connsiteY76" fmla="*/ 117500 h 603573"/>
                <a:gd name="connsiteX77" fmla="*/ 558039 w 807966"/>
                <a:gd name="connsiteY77" fmla="*/ 59779 h 603573"/>
                <a:gd name="connsiteX78" fmla="*/ 158855 w 807966"/>
                <a:gd name="connsiteY78" fmla="*/ 19073 h 603573"/>
                <a:gd name="connsiteX79" fmla="*/ 20355 w 807966"/>
                <a:gd name="connsiteY79" fmla="*/ 356265 h 603573"/>
                <a:gd name="connsiteX80" fmla="*/ 133835 w 807966"/>
                <a:gd name="connsiteY80" fmla="*/ 268453 h 603573"/>
                <a:gd name="connsiteX81" fmla="*/ 527368 w 807966"/>
                <a:gd name="connsiteY81" fmla="*/ 187020 h 603573"/>
                <a:gd name="connsiteX82" fmla="*/ 413319 w 807966"/>
                <a:gd name="connsiteY82" fmla="*/ 138502 h 603573"/>
                <a:gd name="connsiteX83" fmla="*/ 536346 w 807966"/>
                <a:gd name="connsiteY83" fmla="*/ 227953 h 603573"/>
                <a:gd name="connsiteX84" fmla="*/ 807421 w 807966"/>
                <a:gd name="connsiteY84" fmla="*/ 273077 h 603573"/>
                <a:gd name="connsiteX85" fmla="*/ 798967 w 807966"/>
                <a:gd name="connsiteY85" fmla="*/ 232736 h 603573"/>
                <a:gd name="connsiteX86" fmla="*/ 702304 w 807966"/>
                <a:gd name="connsiteY86" fmla="*/ 258909 h 603573"/>
                <a:gd name="connsiteX87" fmla="*/ 527368 w 807966"/>
                <a:gd name="connsiteY87" fmla="*/ 187020 h 603573"/>
                <a:gd name="connsiteX88" fmla="*/ 426968 w 807966"/>
                <a:gd name="connsiteY88" fmla="*/ 579108 h 603573"/>
                <a:gd name="connsiteX89" fmla="*/ 418765 w 807966"/>
                <a:gd name="connsiteY89" fmla="*/ 556488 h 603573"/>
                <a:gd name="connsiteX90" fmla="*/ 404614 w 807966"/>
                <a:gd name="connsiteY90" fmla="*/ 585804 h 603573"/>
                <a:gd name="connsiteX91" fmla="*/ 356966 w 807966"/>
                <a:gd name="connsiteY91" fmla="*/ 570930 h 603573"/>
                <a:gd name="connsiteX92" fmla="*/ 385587 w 807966"/>
                <a:gd name="connsiteY92" fmla="*/ 526603 h 603573"/>
                <a:gd name="connsiteX93" fmla="*/ 342565 w 807966"/>
                <a:gd name="connsiteY93" fmla="*/ 518813 h 603573"/>
                <a:gd name="connsiteX94" fmla="*/ 280470 w 807966"/>
                <a:gd name="connsiteY94" fmla="*/ 539541 h 603573"/>
                <a:gd name="connsiteX95" fmla="*/ 258161 w 807966"/>
                <a:gd name="connsiteY95" fmla="*/ 499952 h 603573"/>
                <a:gd name="connsiteX96" fmla="*/ 369864 w 807966"/>
                <a:gd name="connsiteY96" fmla="*/ 510863 h 603573"/>
                <a:gd name="connsiteX97" fmla="*/ 426968 w 807966"/>
                <a:gd name="connsiteY97" fmla="*/ 579108 h 603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807966" h="603573">
                  <a:moveTo>
                    <a:pt x="301343" y="425512"/>
                  </a:moveTo>
                  <a:cubicBezTo>
                    <a:pt x="301343" y="425512"/>
                    <a:pt x="368929" y="450819"/>
                    <a:pt x="387751" y="465215"/>
                  </a:cubicBezTo>
                  <a:cubicBezTo>
                    <a:pt x="406596" y="479611"/>
                    <a:pt x="449299" y="484075"/>
                    <a:pt x="454267" y="470681"/>
                  </a:cubicBezTo>
                  <a:cubicBezTo>
                    <a:pt x="459234" y="457265"/>
                    <a:pt x="418810" y="408883"/>
                    <a:pt x="301343" y="425512"/>
                  </a:cubicBezTo>
                  <a:close/>
                  <a:moveTo>
                    <a:pt x="579300" y="479770"/>
                  </a:moveTo>
                  <a:cubicBezTo>
                    <a:pt x="598714" y="466604"/>
                    <a:pt x="659806" y="444873"/>
                    <a:pt x="659806" y="444873"/>
                  </a:cubicBezTo>
                  <a:cubicBezTo>
                    <a:pt x="659806" y="444873"/>
                    <a:pt x="625375" y="425512"/>
                    <a:pt x="586819" y="437425"/>
                  </a:cubicBezTo>
                  <a:cubicBezTo>
                    <a:pt x="564465" y="444327"/>
                    <a:pt x="555647" y="450431"/>
                    <a:pt x="548947" y="460568"/>
                  </a:cubicBezTo>
                  <a:cubicBezTo>
                    <a:pt x="544754" y="466900"/>
                    <a:pt x="536050" y="480659"/>
                    <a:pt x="543137" y="483369"/>
                  </a:cubicBezTo>
                  <a:cubicBezTo>
                    <a:pt x="553368" y="487287"/>
                    <a:pt x="571165" y="485283"/>
                    <a:pt x="579300" y="479770"/>
                  </a:cubicBezTo>
                  <a:close/>
                  <a:moveTo>
                    <a:pt x="586797" y="410318"/>
                  </a:moveTo>
                  <a:cubicBezTo>
                    <a:pt x="435057" y="391275"/>
                    <a:pt x="386703" y="261346"/>
                    <a:pt x="379662" y="239707"/>
                  </a:cubicBezTo>
                  <a:cubicBezTo>
                    <a:pt x="385222" y="278726"/>
                    <a:pt x="400558" y="332302"/>
                    <a:pt x="441916" y="368884"/>
                  </a:cubicBezTo>
                  <a:cubicBezTo>
                    <a:pt x="477396" y="400250"/>
                    <a:pt x="526023" y="414100"/>
                    <a:pt x="586797" y="410318"/>
                  </a:cubicBezTo>
                  <a:close/>
                  <a:moveTo>
                    <a:pt x="683459" y="407904"/>
                  </a:moveTo>
                  <a:cubicBezTo>
                    <a:pt x="660627" y="411503"/>
                    <a:pt x="639412" y="412938"/>
                    <a:pt x="619701" y="412619"/>
                  </a:cubicBezTo>
                  <a:cubicBezTo>
                    <a:pt x="601426" y="415375"/>
                    <a:pt x="584039" y="416810"/>
                    <a:pt x="567610" y="416810"/>
                  </a:cubicBezTo>
                  <a:cubicBezTo>
                    <a:pt x="514243" y="416810"/>
                    <a:pt x="470810" y="402232"/>
                    <a:pt x="438020" y="373212"/>
                  </a:cubicBezTo>
                  <a:cubicBezTo>
                    <a:pt x="401036" y="340502"/>
                    <a:pt x="384265" y="294717"/>
                    <a:pt x="376745" y="257041"/>
                  </a:cubicBezTo>
                  <a:cubicBezTo>
                    <a:pt x="356488" y="405808"/>
                    <a:pt x="205523" y="401207"/>
                    <a:pt x="205523" y="401207"/>
                  </a:cubicBezTo>
                  <a:cubicBezTo>
                    <a:pt x="186678" y="460727"/>
                    <a:pt x="137048" y="477652"/>
                    <a:pt x="137048" y="477652"/>
                  </a:cubicBezTo>
                  <a:cubicBezTo>
                    <a:pt x="93342" y="403189"/>
                    <a:pt x="49591" y="414669"/>
                    <a:pt x="49591" y="414669"/>
                  </a:cubicBezTo>
                  <a:cubicBezTo>
                    <a:pt x="38357" y="396560"/>
                    <a:pt x="29265" y="378405"/>
                    <a:pt x="21996" y="360365"/>
                  </a:cubicBezTo>
                  <a:cubicBezTo>
                    <a:pt x="88352" y="325263"/>
                    <a:pt x="123057" y="293464"/>
                    <a:pt x="140352" y="267451"/>
                  </a:cubicBezTo>
                  <a:cubicBezTo>
                    <a:pt x="160769" y="262759"/>
                    <a:pt x="185288" y="242919"/>
                    <a:pt x="204087" y="197316"/>
                  </a:cubicBezTo>
                  <a:cubicBezTo>
                    <a:pt x="214797" y="171280"/>
                    <a:pt x="231911" y="153308"/>
                    <a:pt x="254948" y="143923"/>
                  </a:cubicBezTo>
                  <a:cubicBezTo>
                    <a:pt x="293071" y="128365"/>
                    <a:pt x="337962" y="140233"/>
                    <a:pt x="356260" y="146383"/>
                  </a:cubicBezTo>
                  <a:cubicBezTo>
                    <a:pt x="256726" y="161121"/>
                    <a:pt x="225120" y="256608"/>
                    <a:pt x="224801" y="257611"/>
                  </a:cubicBezTo>
                  <a:lnTo>
                    <a:pt x="228971" y="258932"/>
                  </a:lnTo>
                  <a:cubicBezTo>
                    <a:pt x="229290" y="257930"/>
                    <a:pt x="261876" y="159435"/>
                    <a:pt x="365739" y="149640"/>
                  </a:cubicBezTo>
                  <a:lnTo>
                    <a:pt x="376563" y="149686"/>
                  </a:lnTo>
                  <a:cubicBezTo>
                    <a:pt x="376722" y="149572"/>
                    <a:pt x="380984" y="146246"/>
                    <a:pt x="390987" y="142829"/>
                  </a:cubicBezTo>
                  <a:cubicBezTo>
                    <a:pt x="391033" y="142829"/>
                    <a:pt x="391056" y="142807"/>
                    <a:pt x="391078" y="142807"/>
                  </a:cubicBezTo>
                  <a:cubicBezTo>
                    <a:pt x="391147" y="142761"/>
                    <a:pt x="391261" y="142761"/>
                    <a:pt x="391329" y="142761"/>
                  </a:cubicBezTo>
                  <a:cubicBezTo>
                    <a:pt x="392377" y="142533"/>
                    <a:pt x="393539" y="142419"/>
                    <a:pt x="394701" y="142351"/>
                  </a:cubicBezTo>
                  <a:cubicBezTo>
                    <a:pt x="417056" y="140962"/>
                    <a:pt x="459052" y="155403"/>
                    <a:pt x="532130" y="231962"/>
                  </a:cubicBezTo>
                  <a:cubicBezTo>
                    <a:pt x="583538" y="285788"/>
                    <a:pt x="643035" y="301664"/>
                    <a:pt x="695309" y="301664"/>
                  </a:cubicBezTo>
                  <a:cubicBezTo>
                    <a:pt x="742432" y="301664"/>
                    <a:pt x="783631" y="288817"/>
                    <a:pt x="807831" y="279273"/>
                  </a:cubicBezTo>
                  <a:cubicBezTo>
                    <a:pt x="810452" y="340092"/>
                    <a:pt x="775155" y="393508"/>
                    <a:pt x="683459" y="407904"/>
                  </a:cubicBezTo>
                  <a:close/>
                  <a:moveTo>
                    <a:pt x="543137" y="579859"/>
                  </a:moveTo>
                  <a:cubicBezTo>
                    <a:pt x="556946" y="543391"/>
                    <a:pt x="587663" y="533550"/>
                    <a:pt x="612204" y="531956"/>
                  </a:cubicBezTo>
                  <a:cubicBezTo>
                    <a:pt x="603226" y="537446"/>
                    <a:pt x="587070" y="551044"/>
                    <a:pt x="579755" y="580839"/>
                  </a:cubicBezTo>
                  <a:cubicBezTo>
                    <a:pt x="569387" y="622933"/>
                    <a:pt x="637999" y="606032"/>
                    <a:pt x="647114" y="534621"/>
                  </a:cubicBezTo>
                  <a:cubicBezTo>
                    <a:pt x="647296" y="534667"/>
                    <a:pt x="647387" y="534689"/>
                    <a:pt x="647387" y="534689"/>
                  </a:cubicBezTo>
                  <a:cubicBezTo>
                    <a:pt x="673000" y="527081"/>
                    <a:pt x="679654" y="504918"/>
                    <a:pt x="679654" y="504918"/>
                  </a:cubicBezTo>
                  <a:cubicBezTo>
                    <a:pt x="679654" y="504918"/>
                    <a:pt x="669719" y="508881"/>
                    <a:pt x="610153" y="517833"/>
                  </a:cubicBezTo>
                  <a:cubicBezTo>
                    <a:pt x="550588" y="526740"/>
                    <a:pt x="543137" y="579859"/>
                    <a:pt x="543137" y="579859"/>
                  </a:cubicBezTo>
                  <a:close/>
                  <a:moveTo>
                    <a:pt x="113782" y="177681"/>
                  </a:moveTo>
                  <a:cubicBezTo>
                    <a:pt x="112825" y="177681"/>
                    <a:pt x="111914" y="177726"/>
                    <a:pt x="111002" y="177817"/>
                  </a:cubicBezTo>
                  <a:cubicBezTo>
                    <a:pt x="99586" y="179139"/>
                    <a:pt x="92590" y="187863"/>
                    <a:pt x="91793" y="201803"/>
                  </a:cubicBezTo>
                  <a:cubicBezTo>
                    <a:pt x="89924" y="234422"/>
                    <a:pt x="102389" y="258613"/>
                    <a:pt x="123512" y="263419"/>
                  </a:cubicBezTo>
                  <a:cubicBezTo>
                    <a:pt x="127614" y="264353"/>
                    <a:pt x="132194" y="264490"/>
                    <a:pt x="137071" y="263693"/>
                  </a:cubicBezTo>
                  <a:cubicBezTo>
                    <a:pt x="154799" y="236244"/>
                    <a:pt x="152452" y="216290"/>
                    <a:pt x="149923" y="207589"/>
                  </a:cubicBezTo>
                  <a:cubicBezTo>
                    <a:pt x="144317" y="188455"/>
                    <a:pt x="127432" y="177681"/>
                    <a:pt x="113782" y="177681"/>
                  </a:cubicBezTo>
                  <a:close/>
                  <a:moveTo>
                    <a:pt x="599170" y="104197"/>
                  </a:moveTo>
                  <a:cubicBezTo>
                    <a:pt x="467050" y="57273"/>
                    <a:pt x="404272" y="113195"/>
                    <a:pt x="383969" y="138433"/>
                  </a:cubicBezTo>
                  <a:cubicBezTo>
                    <a:pt x="385837" y="137795"/>
                    <a:pt x="387934" y="137271"/>
                    <a:pt x="390281" y="136930"/>
                  </a:cubicBezTo>
                  <a:cubicBezTo>
                    <a:pt x="390326" y="136930"/>
                    <a:pt x="390326" y="136930"/>
                    <a:pt x="390395" y="136930"/>
                  </a:cubicBezTo>
                  <a:cubicBezTo>
                    <a:pt x="415461" y="128821"/>
                    <a:pt x="464772" y="125677"/>
                    <a:pt x="531151" y="182578"/>
                  </a:cubicBezTo>
                  <a:cubicBezTo>
                    <a:pt x="618357" y="257337"/>
                    <a:pt x="720807" y="273214"/>
                    <a:pt x="797099" y="227133"/>
                  </a:cubicBezTo>
                  <a:cubicBezTo>
                    <a:pt x="783563" y="189639"/>
                    <a:pt x="758247" y="152670"/>
                    <a:pt x="725114" y="123058"/>
                  </a:cubicBezTo>
                  <a:cubicBezTo>
                    <a:pt x="688655" y="125427"/>
                    <a:pt x="646430" y="121008"/>
                    <a:pt x="599170" y="104197"/>
                  </a:cubicBezTo>
                  <a:close/>
                  <a:moveTo>
                    <a:pt x="133835" y="268453"/>
                  </a:moveTo>
                  <a:cubicBezTo>
                    <a:pt x="129847" y="268772"/>
                    <a:pt x="126042" y="268476"/>
                    <a:pt x="122533" y="267679"/>
                  </a:cubicBezTo>
                  <a:cubicBezTo>
                    <a:pt x="99221" y="262371"/>
                    <a:pt x="85435" y="236427"/>
                    <a:pt x="87418" y="201553"/>
                  </a:cubicBezTo>
                  <a:cubicBezTo>
                    <a:pt x="88352" y="185517"/>
                    <a:pt x="96965" y="175016"/>
                    <a:pt x="110501" y="173467"/>
                  </a:cubicBezTo>
                  <a:cubicBezTo>
                    <a:pt x="126703" y="171644"/>
                    <a:pt x="147393" y="183421"/>
                    <a:pt x="154115" y="206359"/>
                  </a:cubicBezTo>
                  <a:cubicBezTo>
                    <a:pt x="157306" y="217270"/>
                    <a:pt x="158787" y="236632"/>
                    <a:pt x="143793" y="261984"/>
                  </a:cubicBezTo>
                  <a:cubicBezTo>
                    <a:pt x="162000" y="255880"/>
                    <a:pt x="183215" y="236495"/>
                    <a:pt x="200031" y="195653"/>
                  </a:cubicBezTo>
                  <a:cubicBezTo>
                    <a:pt x="211220" y="168478"/>
                    <a:pt x="229153" y="149731"/>
                    <a:pt x="253308" y="139868"/>
                  </a:cubicBezTo>
                  <a:cubicBezTo>
                    <a:pt x="304009" y="119185"/>
                    <a:pt x="363871" y="144378"/>
                    <a:pt x="366377" y="145449"/>
                  </a:cubicBezTo>
                  <a:lnTo>
                    <a:pt x="369043" y="146611"/>
                  </a:lnTo>
                  <a:cubicBezTo>
                    <a:pt x="325520" y="91259"/>
                    <a:pt x="227695" y="78685"/>
                    <a:pt x="226715" y="78571"/>
                  </a:cubicBezTo>
                  <a:lnTo>
                    <a:pt x="227057" y="75678"/>
                  </a:lnTo>
                  <a:cubicBezTo>
                    <a:pt x="228060" y="75792"/>
                    <a:pt x="327844" y="88616"/>
                    <a:pt x="371869" y="145426"/>
                  </a:cubicBezTo>
                  <a:cubicBezTo>
                    <a:pt x="379297" y="133126"/>
                    <a:pt x="440777" y="41693"/>
                    <a:pt x="601084" y="98685"/>
                  </a:cubicBezTo>
                  <a:cubicBezTo>
                    <a:pt x="645018" y="114311"/>
                    <a:pt x="684508" y="119026"/>
                    <a:pt x="718802" y="117500"/>
                  </a:cubicBezTo>
                  <a:cubicBezTo>
                    <a:pt x="674937" y="80598"/>
                    <a:pt x="618539" y="56521"/>
                    <a:pt x="558039" y="59779"/>
                  </a:cubicBezTo>
                  <a:cubicBezTo>
                    <a:pt x="390805" y="68685"/>
                    <a:pt x="333108" y="-43499"/>
                    <a:pt x="158855" y="19073"/>
                  </a:cubicBezTo>
                  <a:cubicBezTo>
                    <a:pt x="36238" y="63059"/>
                    <a:pt x="-38208" y="205357"/>
                    <a:pt x="20355" y="356265"/>
                  </a:cubicBezTo>
                  <a:cubicBezTo>
                    <a:pt x="82837" y="323122"/>
                    <a:pt x="116380" y="293031"/>
                    <a:pt x="133835" y="268453"/>
                  </a:cubicBezTo>
                  <a:close/>
                  <a:moveTo>
                    <a:pt x="527368" y="187020"/>
                  </a:moveTo>
                  <a:cubicBezTo>
                    <a:pt x="478421" y="145085"/>
                    <a:pt x="439501" y="136748"/>
                    <a:pt x="413319" y="138502"/>
                  </a:cubicBezTo>
                  <a:cubicBezTo>
                    <a:pt x="439045" y="144788"/>
                    <a:pt x="478353" y="167316"/>
                    <a:pt x="536346" y="227953"/>
                  </a:cubicBezTo>
                  <a:cubicBezTo>
                    <a:pt x="632758" y="328953"/>
                    <a:pt x="758885" y="292735"/>
                    <a:pt x="807421" y="273077"/>
                  </a:cubicBezTo>
                  <a:cubicBezTo>
                    <a:pt x="806305" y="259843"/>
                    <a:pt x="803388" y="246267"/>
                    <a:pt x="798967" y="232736"/>
                  </a:cubicBezTo>
                  <a:cubicBezTo>
                    <a:pt x="769686" y="250230"/>
                    <a:pt x="736713" y="258864"/>
                    <a:pt x="702304" y="258909"/>
                  </a:cubicBezTo>
                  <a:cubicBezTo>
                    <a:pt x="644721" y="258909"/>
                    <a:pt x="582946" y="234718"/>
                    <a:pt x="527368" y="187020"/>
                  </a:cubicBezTo>
                  <a:close/>
                  <a:moveTo>
                    <a:pt x="426968" y="579108"/>
                  </a:moveTo>
                  <a:cubicBezTo>
                    <a:pt x="424758" y="570269"/>
                    <a:pt x="422000" y="562844"/>
                    <a:pt x="418765" y="556488"/>
                  </a:cubicBezTo>
                  <a:cubicBezTo>
                    <a:pt x="419699" y="565121"/>
                    <a:pt x="415369" y="574802"/>
                    <a:pt x="404614" y="585804"/>
                  </a:cubicBezTo>
                  <a:cubicBezTo>
                    <a:pt x="379138" y="611863"/>
                    <a:pt x="352978" y="597718"/>
                    <a:pt x="356966" y="570930"/>
                  </a:cubicBezTo>
                  <a:cubicBezTo>
                    <a:pt x="360407" y="547605"/>
                    <a:pt x="380437" y="530612"/>
                    <a:pt x="385587" y="526603"/>
                  </a:cubicBezTo>
                  <a:cubicBezTo>
                    <a:pt x="373350" y="522024"/>
                    <a:pt x="358949" y="520134"/>
                    <a:pt x="342565" y="518813"/>
                  </a:cubicBezTo>
                  <a:cubicBezTo>
                    <a:pt x="299884" y="515327"/>
                    <a:pt x="280470" y="539541"/>
                    <a:pt x="280470" y="539541"/>
                  </a:cubicBezTo>
                  <a:cubicBezTo>
                    <a:pt x="269737" y="525601"/>
                    <a:pt x="258161" y="499952"/>
                    <a:pt x="258161" y="499952"/>
                  </a:cubicBezTo>
                  <a:cubicBezTo>
                    <a:pt x="289926" y="512366"/>
                    <a:pt x="310298" y="498471"/>
                    <a:pt x="369864" y="510863"/>
                  </a:cubicBezTo>
                  <a:cubicBezTo>
                    <a:pt x="429452" y="523277"/>
                    <a:pt x="426968" y="579108"/>
                    <a:pt x="426968" y="579108"/>
                  </a:cubicBezTo>
                </a:path>
              </a:pathLst>
            </a:custGeom>
            <a:solidFill>
              <a:srgbClr val="100F0D"/>
            </a:solidFill>
            <a:ln w="5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47" name="Forma libre: forma 146">
              <a:extLst>
                <a:ext uri="{FF2B5EF4-FFF2-40B4-BE49-F238E27FC236}">
                  <a16:creationId xmlns:a16="http://schemas.microsoft.com/office/drawing/2014/main" xmlns="" id="{B2AC2346-3EA7-4CDD-B89C-093F152EC9D4}"/>
                </a:ext>
              </a:extLst>
            </p:cNvPr>
            <p:cNvSpPr/>
            <p:nvPr/>
          </p:nvSpPr>
          <p:spPr>
            <a:xfrm>
              <a:off x="2469610" y="6306570"/>
              <a:ext cx="1148739" cy="1158479"/>
            </a:xfrm>
            <a:custGeom>
              <a:avLst/>
              <a:gdLst>
                <a:gd name="connsiteX0" fmla="*/ 1148097 w 1148739"/>
                <a:gd name="connsiteY0" fmla="*/ 27013 h 1158479"/>
                <a:gd name="connsiteX1" fmla="*/ 957780 w 1148739"/>
                <a:gd name="connsiteY1" fmla="*/ 805471 h 1158479"/>
                <a:gd name="connsiteX2" fmla="*/ 944130 w 1148739"/>
                <a:gd name="connsiteY2" fmla="*/ 820755 h 1158479"/>
                <a:gd name="connsiteX3" fmla="*/ 29343 w 1148739"/>
                <a:gd name="connsiteY3" fmla="*/ 1157104 h 1158479"/>
                <a:gd name="connsiteX4" fmla="*/ 335 w 1148739"/>
                <a:gd name="connsiteY4" fmla="*/ 1132913 h 1158479"/>
                <a:gd name="connsiteX5" fmla="*/ 156062 w 1148739"/>
                <a:gd name="connsiteY5" fmla="*/ 235209 h 1158479"/>
                <a:gd name="connsiteX6" fmla="*/ 172696 w 1148739"/>
                <a:gd name="connsiteY6" fmla="*/ 217670 h 1158479"/>
                <a:gd name="connsiteX7" fmla="*/ 1122052 w 1148739"/>
                <a:gd name="connsiteY7" fmla="*/ 567 h 1158479"/>
                <a:gd name="connsiteX8" fmla="*/ 1148097 w 1148739"/>
                <a:gd name="connsiteY8" fmla="*/ 27013 h 1158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8739" h="1158479">
                  <a:moveTo>
                    <a:pt x="1148097" y="27013"/>
                  </a:moveTo>
                  <a:lnTo>
                    <a:pt x="957780" y="805471"/>
                  </a:lnTo>
                  <a:cubicBezTo>
                    <a:pt x="956071" y="812509"/>
                    <a:pt x="950943" y="818250"/>
                    <a:pt x="944130" y="820755"/>
                  </a:cubicBezTo>
                  <a:lnTo>
                    <a:pt x="29343" y="1157104"/>
                  </a:lnTo>
                  <a:cubicBezTo>
                    <a:pt x="13574" y="1162912"/>
                    <a:pt x="-2537" y="1149473"/>
                    <a:pt x="335" y="1132913"/>
                  </a:cubicBezTo>
                  <a:lnTo>
                    <a:pt x="156062" y="235209"/>
                  </a:lnTo>
                  <a:cubicBezTo>
                    <a:pt x="157566" y="226531"/>
                    <a:pt x="164128" y="219629"/>
                    <a:pt x="172696" y="217670"/>
                  </a:cubicBezTo>
                  <a:lnTo>
                    <a:pt x="1122052" y="567"/>
                  </a:lnTo>
                  <a:cubicBezTo>
                    <a:pt x="1137866" y="-3055"/>
                    <a:pt x="1151948" y="11250"/>
                    <a:pt x="1148097" y="27013"/>
                  </a:cubicBezTo>
                </a:path>
              </a:pathLst>
            </a:custGeom>
            <a:solidFill>
              <a:srgbClr val="100F0D"/>
            </a:solidFill>
            <a:ln w="5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48" name="Forma libre: forma 147">
              <a:extLst>
                <a:ext uri="{FF2B5EF4-FFF2-40B4-BE49-F238E27FC236}">
                  <a16:creationId xmlns:a16="http://schemas.microsoft.com/office/drawing/2014/main" xmlns="" id="{A30BA993-3A9F-44A2-9E25-91C8ACC51539}"/>
                </a:ext>
              </a:extLst>
            </p:cNvPr>
            <p:cNvSpPr/>
            <p:nvPr/>
          </p:nvSpPr>
          <p:spPr>
            <a:xfrm>
              <a:off x="3018534" y="6723172"/>
              <a:ext cx="180471" cy="226730"/>
            </a:xfrm>
            <a:custGeom>
              <a:avLst/>
              <a:gdLst>
                <a:gd name="connsiteX0" fmla="*/ 117979 w 180471"/>
                <a:gd name="connsiteY0" fmla="*/ 11678 h 226730"/>
                <a:gd name="connsiteX1" fmla="*/ 90316 w 180471"/>
                <a:gd name="connsiteY1" fmla="*/ 18147 h 226730"/>
                <a:gd name="connsiteX2" fmla="*/ 11700 w 180471"/>
                <a:gd name="connsiteY2" fmla="*/ 151334 h 226730"/>
                <a:gd name="connsiteX3" fmla="*/ 37928 w 180471"/>
                <a:gd name="connsiteY3" fmla="*/ 208212 h 226730"/>
                <a:gd name="connsiteX4" fmla="*/ 90156 w 180471"/>
                <a:gd name="connsiteY4" fmla="*/ 208576 h 226730"/>
                <a:gd name="connsiteX5" fmla="*/ 168772 w 180471"/>
                <a:gd name="connsiteY5" fmla="*/ 75390 h 226730"/>
                <a:gd name="connsiteX6" fmla="*/ 142544 w 180471"/>
                <a:gd name="connsiteY6" fmla="*/ 18512 h 226730"/>
                <a:gd name="connsiteX7" fmla="*/ 117979 w 180471"/>
                <a:gd name="connsiteY7" fmla="*/ 11678 h 226730"/>
                <a:gd name="connsiteX8" fmla="*/ 62447 w 180471"/>
                <a:gd name="connsiteY8" fmla="*/ 226731 h 226730"/>
                <a:gd name="connsiteX9" fmla="*/ 31707 w 180471"/>
                <a:gd name="connsiteY9" fmla="*/ 218075 h 226730"/>
                <a:gd name="connsiteX10" fmla="*/ 33 w 180471"/>
                <a:gd name="connsiteY10" fmla="*/ 151607 h 226730"/>
                <a:gd name="connsiteX11" fmla="*/ 85508 w 180471"/>
                <a:gd name="connsiteY11" fmla="*/ 7532 h 226730"/>
                <a:gd name="connsiteX12" fmla="*/ 148742 w 180471"/>
                <a:gd name="connsiteY12" fmla="*/ 8649 h 226730"/>
                <a:gd name="connsiteX13" fmla="*/ 180439 w 180471"/>
                <a:gd name="connsiteY13" fmla="*/ 75116 h 226730"/>
                <a:gd name="connsiteX14" fmla="*/ 94964 w 180471"/>
                <a:gd name="connsiteY14" fmla="*/ 219191 h 226730"/>
                <a:gd name="connsiteX15" fmla="*/ 62447 w 180471"/>
                <a:gd name="connsiteY15" fmla="*/ 226731 h 226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471" h="226730">
                  <a:moveTo>
                    <a:pt x="117979" y="11678"/>
                  </a:moveTo>
                  <a:cubicBezTo>
                    <a:pt x="109229" y="11678"/>
                    <a:pt x="99863" y="13842"/>
                    <a:pt x="90316" y="18147"/>
                  </a:cubicBezTo>
                  <a:cubicBezTo>
                    <a:pt x="45744" y="38306"/>
                    <a:pt x="10470" y="98055"/>
                    <a:pt x="11700" y="151334"/>
                  </a:cubicBezTo>
                  <a:cubicBezTo>
                    <a:pt x="12293" y="177370"/>
                    <a:pt x="21863" y="198098"/>
                    <a:pt x="37928" y="208212"/>
                  </a:cubicBezTo>
                  <a:cubicBezTo>
                    <a:pt x="52216" y="217186"/>
                    <a:pt x="70764" y="217323"/>
                    <a:pt x="90156" y="208576"/>
                  </a:cubicBezTo>
                  <a:cubicBezTo>
                    <a:pt x="134728" y="188417"/>
                    <a:pt x="170002" y="128669"/>
                    <a:pt x="168772" y="75390"/>
                  </a:cubicBezTo>
                  <a:cubicBezTo>
                    <a:pt x="168156" y="49354"/>
                    <a:pt x="158609" y="28625"/>
                    <a:pt x="142544" y="18512"/>
                  </a:cubicBezTo>
                  <a:cubicBezTo>
                    <a:pt x="135297" y="13956"/>
                    <a:pt x="126957" y="11678"/>
                    <a:pt x="117979" y="11678"/>
                  </a:cubicBezTo>
                  <a:close/>
                  <a:moveTo>
                    <a:pt x="62447" y="226731"/>
                  </a:moveTo>
                  <a:cubicBezTo>
                    <a:pt x="51327" y="226731"/>
                    <a:pt x="40890" y="223838"/>
                    <a:pt x="31707" y="218075"/>
                  </a:cubicBezTo>
                  <a:cubicBezTo>
                    <a:pt x="12270" y="205866"/>
                    <a:pt x="740" y="181629"/>
                    <a:pt x="33" y="151607"/>
                  </a:cubicBezTo>
                  <a:cubicBezTo>
                    <a:pt x="-1288" y="94068"/>
                    <a:pt x="37039" y="29423"/>
                    <a:pt x="85508" y="7532"/>
                  </a:cubicBezTo>
                  <a:cubicBezTo>
                    <a:pt x="108568" y="-2877"/>
                    <a:pt x="131036" y="-2490"/>
                    <a:pt x="148742" y="8649"/>
                  </a:cubicBezTo>
                  <a:cubicBezTo>
                    <a:pt x="168179" y="20858"/>
                    <a:pt x="179732" y="45094"/>
                    <a:pt x="180439" y="75116"/>
                  </a:cubicBezTo>
                  <a:cubicBezTo>
                    <a:pt x="181760" y="132655"/>
                    <a:pt x="143432" y="197301"/>
                    <a:pt x="94964" y="219191"/>
                  </a:cubicBezTo>
                  <a:cubicBezTo>
                    <a:pt x="83821" y="224225"/>
                    <a:pt x="72838" y="226731"/>
                    <a:pt x="62447" y="226731"/>
                  </a:cubicBezTo>
                </a:path>
              </a:pathLst>
            </a:custGeom>
            <a:solidFill>
              <a:srgbClr val="FFFFFF"/>
            </a:solidFill>
            <a:ln w="5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</p:grpSp>
      <p:grpSp>
        <p:nvGrpSpPr>
          <p:cNvPr id="176" name="Picture 46">
            <a:extLst>
              <a:ext uri="{FF2B5EF4-FFF2-40B4-BE49-F238E27FC236}">
                <a16:creationId xmlns:a16="http://schemas.microsoft.com/office/drawing/2014/main" xmlns="" id="{93AB1D6A-B755-477A-8A30-B143D7DA29F0}"/>
              </a:ext>
            </a:extLst>
          </p:cNvPr>
          <p:cNvGrpSpPr/>
          <p:nvPr/>
        </p:nvGrpSpPr>
        <p:grpSpPr>
          <a:xfrm>
            <a:off x="4717655" y="8993595"/>
            <a:ext cx="2341764" cy="3012037"/>
            <a:chOff x="5165361" y="11472547"/>
            <a:chExt cx="2341764" cy="3012037"/>
          </a:xfrm>
        </p:grpSpPr>
        <p:sp>
          <p:nvSpPr>
            <p:cNvPr id="177" name="Forma libre: forma 176">
              <a:extLst>
                <a:ext uri="{FF2B5EF4-FFF2-40B4-BE49-F238E27FC236}">
                  <a16:creationId xmlns:a16="http://schemas.microsoft.com/office/drawing/2014/main" xmlns="" id="{458BD2C9-5385-43C5-855A-8990F114260C}"/>
                </a:ext>
              </a:extLst>
            </p:cNvPr>
            <p:cNvSpPr/>
            <p:nvPr/>
          </p:nvSpPr>
          <p:spPr>
            <a:xfrm>
              <a:off x="5693134" y="14083331"/>
              <a:ext cx="166193" cy="201747"/>
            </a:xfrm>
            <a:custGeom>
              <a:avLst/>
              <a:gdLst>
                <a:gd name="connsiteX0" fmla="*/ 159910 w 166193"/>
                <a:gd name="connsiteY0" fmla="*/ 78523 h 201747"/>
                <a:gd name="connsiteX1" fmla="*/ 122872 w 166193"/>
                <a:gd name="connsiteY1" fmla="*/ 119442 h 201747"/>
                <a:gd name="connsiteX2" fmla="*/ 122872 w 166193"/>
                <a:gd name="connsiteY2" fmla="*/ 17782 h 201747"/>
                <a:gd name="connsiteX3" fmla="*/ 159910 w 166193"/>
                <a:gd name="connsiteY3" fmla="*/ 12698 h 201747"/>
                <a:gd name="connsiteX4" fmla="*/ 86251 w 166193"/>
                <a:gd name="connsiteY4" fmla="*/ 159920 h 201747"/>
                <a:gd name="connsiteX5" fmla="*/ 86251 w 166193"/>
                <a:gd name="connsiteY5" fmla="*/ 22818 h 201747"/>
                <a:gd name="connsiteX6" fmla="*/ 116588 w 166193"/>
                <a:gd name="connsiteY6" fmla="*/ 18642 h 201747"/>
                <a:gd name="connsiteX7" fmla="*/ 116588 w 166193"/>
                <a:gd name="connsiteY7" fmla="*/ 126393 h 201747"/>
                <a:gd name="connsiteX8" fmla="*/ 70493 w 166193"/>
                <a:gd name="connsiteY8" fmla="*/ 177309 h 201747"/>
                <a:gd name="connsiteX9" fmla="*/ 42119 w 166193"/>
                <a:gd name="connsiteY9" fmla="*/ 128137 h 201747"/>
                <a:gd name="connsiteX10" fmla="*/ 42119 w 166193"/>
                <a:gd name="connsiteY10" fmla="*/ 28860 h 201747"/>
                <a:gd name="connsiteX11" fmla="*/ 79967 w 166193"/>
                <a:gd name="connsiteY11" fmla="*/ 23677 h 201747"/>
                <a:gd name="connsiteX12" fmla="*/ 79967 w 166193"/>
                <a:gd name="connsiteY12" fmla="*/ 166846 h 201747"/>
                <a:gd name="connsiteX13" fmla="*/ 6284 w 166193"/>
                <a:gd name="connsiteY13" fmla="*/ 66046 h 201747"/>
                <a:gd name="connsiteX14" fmla="*/ 6284 w 166193"/>
                <a:gd name="connsiteY14" fmla="*/ 33772 h 201747"/>
                <a:gd name="connsiteX15" fmla="*/ 35836 w 166193"/>
                <a:gd name="connsiteY15" fmla="*/ 29719 h 201747"/>
                <a:gd name="connsiteX16" fmla="*/ 35836 w 166193"/>
                <a:gd name="connsiteY16" fmla="*/ 117256 h 201747"/>
                <a:gd name="connsiteX17" fmla="*/ 122872 w 166193"/>
                <a:gd name="connsiteY17" fmla="*/ 11446 h 201747"/>
                <a:gd name="connsiteX18" fmla="*/ 122872 w 166193"/>
                <a:gd name="connsiteY18" fmla="*/ 0 h 201747"/>
                <a:gd name="connsiteX19" fmla="*/ 116588 w 166193"/>
                <a:gd name="connsiteY19" fmla="*/ 0 h 201747"/>
                <a:gd name="connsiteX20" fmla="*/ 116588 w 166193"/>
                <a:gd name="connsiteY20" fmla="*/ 12281 h 201747"/>
                <a:gd name="connsiteX21" fmla="*/ 86251 w 166193"/>
                <a:gd name="connsiteY21" fmla="*/ 16456 h 201747"/>
                <a:gd name="connsiteX22" fmla="*/ 86251 w 166193"/>
                <a:gd name="connsiteY22" fmla="*/ 9088 h 201747"/>
                <a:gd name="connsiteX23" fmla="*/ 79967 w 166193"/>
                <a:gd name="connsiteY23" fmla="*/ 9088 h 201747"/>
                <a:gd name="connsiteX24" fmla="*/ 79967 w 166193"/>
                <a:gd name="connsiteY24" fmla="*/ 17316 h 201747"/>
                <a:gd name="connsiteX25" fmla="*/ 42119 w 166193"/>
                <a:gd name="connsiteY25" fmla="*/ 22498 h 201747"/>
                <a:gd name="connsiteX26" fmla="*/ 42119 w 166193"/>
                <a:gd name="connsiteY26" fmla="*/ 12305 h 201747"/>
                <a:gd name="connsiteX27" fmla="*/ 35836 w 166193"/>
                <a:gd name="connsiteY27" fmla="*/ 12305 h 201747"/>
                <a:gd name="connsiteX28" fmla="*/ 35836 w 166193"/>
                <a:gd name="connsiteY28" fmla="*/ 23382 h 201747"/>
                <a:gd name="connsiteX29" fmla="*/ 0 w 166193"/>
                <a:gd name="connsiteY29" fmla="*/ 28295 h 201747"/>
                <a:gd name="connsiteX30" fmla="*/ 0 w 166193"/>
                <a:gd name="connsiteY30" fmla="*/ 67740 h 201747"/>
                <a:gd name="connsiteX31" fmla="*/ 35836 w 166193"/>
                <a:gd name="connsiteY31" fmla="*/ 129832 h 201747"/>
                <a:gd name="connsiteX32" fmla="*/ 35836 w 166193"/>
                <a:gd name="connsiteY32" fmla="*/ 191579 h 201747"/>
                <a:gd name="connsiteX33" fmla="*/ 42119 w 166193"/>
                <a:gd name="connsiteY33" fmla="*/ 191579 h 201747"/>
                <a:gd name="connsiteX34" fmla="*/ 42119 w 166193"/>
                <a:gd name="connsiteY34" fmla="*/ 140713 h 201747"/>
                <a:gd name="connsiteX35" fmla="*/ 69364 w 166193"/>
                <a:gd name="connsiteY35" fmla="*/ 187920 h 201747"/>
                <a:gd name="connsiteX36" fmla="*/ 79967 w 166193"/>
                <a:gd name="connsiteY36" fmla="*/ 176228 h 201747"/>
                <a:gd name="connsiteX37" fmla="*/ 79967 w 166193"/>
                <a:gd name="connsiteY37" fmla="*/ 201748 h 201747"/>
                <a:gd name="connsiteX38" fmla="*/ 86251 w 166193"/>
                <a:gd name="connsiteY38" fmla="*/ 201748 h 201747"/>
                <a:gd name="connsiteX39" fmla="*/ 86251 w 166193"/>
                <a:gd name="connsiteY39" fmla="*/ 169278 h 201747"/>
                <a:gd name="connsiteX40" fmla="*/ 116588 w 166193"/>
                <a:gd name="connsiteY40" fmla="*/ 135751 h 201747"/>
                <a:gd name="connsiteX41" fmla="*/ 116588 w 166193"/>
                <a:gd name="connsiteY41" fmla="*/ 151446 h 201747"/>
                <a:gd name="connsiteX42" fmla="*/ 122872 w 166193"/>
                <a:gd name="connsiteY42" fmla="*/ 151446 h 201747"/>
                <a:gd name="connsiteX43" fmla="*/ 122872 w 166193"/>
                <a:gd name="connsiteY43" fmla="*/ 128800 h 201747"/>
                <a:gd name="connsiteX44" fmla="*/ 165384 w 166193"/>
                <a:gd name="connsiteY44" fmla="*/ 81839 h 201747"/>
                <a:gd name="connsiteX45" fmla="*/ 166194 w 166193"/>
                <a:gd name="connsiteY45" fmla="*/ 80930 h 201747"/>
                <a:gd name="connsiteX46" fmla="*/ 166194 w 166193"/>
                <a:gd name="connsiteY46" fmla="*/ 5477 h 201747"/>
                <a:gd name="connsiteX47" fmla="*/ 122872 w 166193"/>
                <a:gd name="connsiteY47" fmla="*/ 11446 h 201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6193" h="201747">
                  <a:moveTo>
                    <a:pt x="159910" y="78523"/>
                  </a:moveTo>
                  <a:lnTo>
                    <a:pt x="122872" y="119442"/>
                  </a:lnTo>
                  <a:lnTo>
                    <a:pt x="122872" y="17782"/>
                  </a:lnTo>
                  <a:lnTo>
                    <a:pt x="159910" y="12698"/>
                  </a:lnTo>
                  <a:close/>
                  <a:moveTo>
                    <a:pt x="86251" y="159920"/>
                  </a:moveTo>
                  <a:lnTo>
                    <a:pt x="86251" y="22818"/>
                  </a:lnTo>
                  <a:lnTo>
                    <a:pt x="116588" y="18642"/>
                  </a:lnTo>
                  <a:lnTo>
                    <a:pt x="116588" y="126393"/>
                  </a:lnTo>
                  <a:close/>
                  <a:moveTo>
                    <a:pt x="70493" y="177309"/>
                  </a:moveTo>
                  <a:lnTo>
                    <a:pt x="42119" y="128137"/>
                  </a:lnTo>
                  <a:lnTo>
                    <a:pt x="42119" y="28860"/>
                  </a:lnTo>
                  <a:lnTo>
                    <a:pt x="79967" y="23677"/>
                  </a:lnTo>
                  <a:lnTo>
                    <a:pt x="79967" y="166846"/>
                  </a:lnTo>
                  <a:close/>
                  <a:moveTo>
                    <a:pt x="6284" y="66046"/>
                  </a:moveTo>
                  <a:lnTo>
                    <a:pt x="6284" y="33772"/>
                  </a:lnTo>
                  <a:lnTo>
                    <a:pt x="35836" y="29719"/>
                  </a:lnTo>
                  <a:lnTo>
                    <a:pt x="35836" y="117256"/>
                  </a:lnTo>
                  <a:close/>
                  <a:moveTo>
                    <a:pt x="122872" y="11446"/>
                  </a:moveTo>
                  <a:lnTo>
                    <a:pt x="122872" y="0"/>
                  </a:lnTo>
                  <a:lnTo>
                    <a:pt x="116588" y="0"/>
                  </a:lnTo>
                  <a:lnTo>
                    <a:pt x="116588" y="12281"/>
                  </a:lnTo>
                  <a:lnTo>
                    <a:pt x="86251" y="16456"/>
                  </a:lnTo>
                  <a:lnTo>
                    <a:pt x="86251" y="9088"/>
                  </a:lnTo>
                  <a:lnTo>
                    <a:pt x="79967" y="9088"/>
                  </a:lnTo>
                  <a:lnTo>
                    <a:pt x="79967" y="17316"/>
                  </a:lnTo>
                  <a:lnTo>
                    <a:pt x="42119" y="22498"/>
                  </a:lnTo>
                  <a:lnTo>
                    <a:pt x="42119" y="12305"/>
                  </a:lnTo>
                  <a:lnTo>
                    <a:pt x="35836" y="12305"/>
                  </a:lnTo>
                  <a:lnTo>
                    <a:pt x="35836" y="23382"/>
                  </a:lnTo>
                  <a:lnTo>
                    <a:pt x="0" y="28295"/>
                  </a:lnTo>
                  <a:lnTo>
                    <a:pt x="0" y="67740"/>
                  </a:lnTo>
                  <a:lnTo>
                    <a:pt x="35836" y="129832"/>
                  </a:lnTo>
                  <a:lnTo>
                    <a:pt x="35836" y="191579"/>
                  </a:lnTo>
                  <a:lnTo>
                    <a:pt x="42119" y="191579"/>
                  </a:lnTo>
                  <a:lnTo>
                    <a:pt x="42119" y="140713"/>
                  </a:lnTo>
                  <a:lnTo>
                    <a:pt x="69364" y="187920"/>
                  </a:lnTo>
                  <a:lnTo>
                    <a:pt x="79967" y="176228"/>
                  </a:lnTo>
                  <a:lnTo>
                    <a:pt x="79967" y="201748"/>
                  </a:lnTo>
                  <a:lnTo>
                    <a:pt x="86251" y="201748"/>
                  </a:lnTo>
                  <a:lnTo>
                    <a:pt x="86251" y="169278"/>
                  </a:lnTo>
                  <a:lnTo>
                    <a:pt x="116588" y="135751"/>
                  </a:lnTo>
                  <a:lnTo>
                    <a:pt x="116588" y="151446"/>
                  </a:lnTo>
                  <a:lnTo>
                    <a:pt x="122872" y="151446"/>
                  </a:lnTo>
                  <a:lnTo>
                    <a:pt x="122872" y="128800"/>
                  </a:lnTo>
                  <a:lnTo>
                    <a:pt x="165384" y="81839"/>
                  </a:lnTo>
                  <a:lnTo>
                    <a:pt x="166194" y="80930"/>
                  </a:lnTo>
                  <a:lnTo>
                    <a:pt x="166194" y="5477"/>
                  </a:lnTo>
                  <a:lnTo>
                    <a:pt x="122872" y="11446"/>
                  </a:lnTo>
                </a:path>
              </a:pathLst>
            </a:custGeom>
            <a:solidFill>
              <a:srgbClr val="100F0D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78" name="Forma libre: forma 177">
              <a:extLst>
                <a:ext uri="{FF2B5EF4-FFF2-40B4-BE49-F238E27FC236}">
                  <a16:creationId xmlns:a16="http://schemas.microsoft.com/office/drawing/2014/main" xmlns="" id="{FAFF2DCB-BF36-4EE8-8796-A17914C12381}"/>
                </a:ext>
              </a:extLst>
            </p:cNvPr>
            <p:cNvSpPr/>
            <p:nvPr/>
          </p:nvSpPr>
          <p:spPr>
            <a:xfrm>
              <a:off x="5382705" y="14144187"/>
              <a:ext cx="488796" cy="243508"/>
            </a:xfrm>
            <a:custGeom>
              <a:avLst/>
              <a:gdLst>
                <a:gd name="connsiteX0" fmla="*/ 479887 w 488796"/>
                <a:gd name="connsiteY0" fmla="*/ 12410 h 243508"/>
                <a:gd name="connsiteX1" fmla="*/ 488796 w 488796"/>
                <a:gd name="connsiteY1" fmla="*/ 230000 h 243508"/>
                <a:gd name="connsiteX2" fmla="*/ 429545 w 488796"/>
                <a:gd name="connsiteY2" fmla="*/ 231646 h 243508"/>
                <a:gd name="connsiteX3" fmla="*/ 1285 w 488796"/>
                <a:gd name="connsiteY3" fmla="*/ 243509 h 243508"/>
                <a:gd name="connsiteX4" fmla="*/ 9 w 488796"/>
                <a:gd name="connsiteY4" fmla="*/ 197776 h 243508"/>
                <a:gd name="connsiteX5" fmla="*/ 132453 w 488796"/>
                <a:gd name="connsiteY5" fmla="*/ 112203 h 243508"/>
                <a:gd name="connsiteX6" fmla="*/ 294671 w 488796"/>
                <a:gd name="connsiteY6" fmla="*/ 916 h 243508"/>
                <a:gd name="connsiteX7" fmla="*/ 370490 w 488796"/>
                <a:gd name="connsiteY7" fmla="*/ 72365 h 243508"/>
                <a:gd name="connsiteX8" fmla="*/ 465037 w 488796"/>
                <a:gd name="connsiteY8" fmla="*/ 9021 h 243508"/>
                <a:gd name="connsiteX9" fmla="*/ 479887 w 488796"/>
                <a:gd name="connsiteY9" fmla="*/ 12410 h 243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8796" h="243508">
                  <a:moveTo>
                    <a:pt x="479887" y="12410"/>
                  </a:moveTo>
                  <a:lnTo>
                    <a:pt x="488796" y="230000"/>
                  </a:lnTo>
                  <a:lnTo>
                    <a:pt x="429545" y="231646"/>
                  </a:lnTo>
                  <a:lnTo>
                    <a:pt x="1285" y="243509"/>
                  </a:lnTo>
                  <a:cubicBezTo>
                    <a:pt x="1285" y="243509"/>
                    <a:pt x="1285" y="243509"/>
                    <a:pt x="9" y="197776"/>
                  </a:cubicBezTo>
                  <a:cubicBezTo>
                    <a:pt x="-1243" y="152042"/>
                    <a:pt x="132453" y="112203"/>
                    <a:pt x="132453" y="112203"/>
                  </a:cubicBezTo>
                  <a:cubicBezTo>
                    <a:pt x="132453" y="112203"/>
                    <a:pt x="237996" y="11330"/>
                    <a:pt x="294671" y="916"/>
                  </a:cubicBezTo>
                  <a:cubicBezTo>
                    <a:pt x="351369" y="-9498"/>
                    <a:pt x="370490" y="72365"/>
                    <a:pt x="370490" y="72365"/>
                  </a:cubicBezTo>
                  <a:cubicBezTo>
                    <a:pt x="381142" y="51660"/>
                    <a:pt x="465037" y="9021"/>
                    <a:pt x="465037" y="9021"/>
                  </a:cubicBezTo>
                  <a:lnTo>
                    <a:pt x="479887" y="12410"/>
                  </a:lnTo>
                </a:path>
              </a:pathLst>
            </a:custGeom>
            <a:solidFill>
              <a:srgbClr val="A52721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79" name="Forma libre: forma 178">
              <a:extLst>
                <a:ext uri="{FF2B5EF4-FFF2-40B4-BE49-F238E27FC236}">
                  <a16:creationId xmlns:a16="http://schemas.microsoft.com/office/drawing/2014/main" xmlns="" id="{277D4E26-4D9D-456D-9760-E73016B377D9}"/>
                </a:ext>
              </a:extLst>
            </p:cNvPr>
            <p:cNvSpPr/>
            <p:nvPr/>
          </p:nvSpPr>
          <p:spPr>
            <a:xfrm>
              <a:off x="5383229" y="14214120"/>
              <a:ext cx="488370" cy="176719"/>
            </a:xfrm>
            <a:custGeom>
              <a:avLst/>
              <a:gdLst>
                <a:gd name="connsiteX0" fmla="*/ 488370 w 488370"/>
                <a:gd name="connsiteY0" fmla="*/ 163211 h 176719"/>
                <a:gd name="connsiteX1" fmla="*/ 488199 w 488370"/>
                <a:gd name="connsiteY1" fmla="*/ 156923 h 176719"/>
                <a:gd name="connsiteX2" fmla="*/ 663 w 488370"/>
                <a:gd name="connsiteY2" fmla="*/ 170432 h 176719"/>
                <a:gd name="connsiteX3" fmla="*/ 835 w 488370"/>
                <a:gd name="connsiteY3" fmla="*/ 176720 h 176719"/>
                <a:gd name="connsiteX4" fmla="*/ 487585 w 488370"/>
                <a:gd name="connsiteY4" fmla="*/ 133442 h 176719"/>
                <a:gd name="connsiteX5" fmla="*/ 487315 w 488370"/>
                <a:gd name="connsiteY5" fmla="*/ 127155 h 176719"/>
                <a:gd name="connsiteX6" fmla="*/ 0 w 488370"/>
                <a:gd name="connsiteY6" fmla="*/ 148106 h 176719"/>
                <a:gd name="connsiteX7" fmla="*/ 270 w 488370"/>
                <a:gd name="connsiteY7" fmla="*/ 154393 h 176719"/>
                <a:gd name="connsiteX8" fmla="*/ 208706 w 488370"/>
                <a:gd name="connsiteY8" fmla="*/ 70221 h 176719"/>
                <a:gd name="connsiteX9" fmla="*/ 130039 w 488370"/>
                <a:gd name="connsiteY9" fmla="*/ 44776 h 176719"/>
                <a:gd name="connsiteX10" fmla="*/ 133819 w 488370"/>
                <a:gd name="connsiteY10" fmla="*/ 39765 h 176719"/>
                <a:gd name="connsiteX11" fmla="*/ 367978 w 488370"/>
                <a:gd name="connsiteY11" fmla="*/ 0 h 176719"/>
                <a:gd name="connsiteX12" fmla="*/ 371954 w 488370"/>
                <a:gd name="connsiteY12" fmla="*/ 4863 h 176719"/>
                <a:gd name="connsiteX13" fmla="*/ 208706 w 488370"/>
                <a:gd name="connsiteY13" fmla="*/ 70221 h 17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88370" h="176719">
                  <a:moveTo>
                    <a:pt x="488370" y="163211"/>
                  </a:moveTo>
                  <a:lnTo>
                    <a:pt x="488199" y="156923"/>
                  </a:lnTo>
                  <a:lnTo>
                    <a:pt x="663" y="170432"/>
                  </a:lnTo>
                  <a:lnTo>
                    <a:pt x="835" y="176720"/>
                  </a:lnTo>
                  <a:close/>
                  <a:moveTo>
                    <a:pt x="487585" y="133442"/>
                  </a:moveTo>
                  <a:lnTo>
                    <a:pt x="487315" y="127155"/>
                  </a:lnTo>
                  <a:lnTo>
                    <a:pt x="0" y="148106"/>
                  </a:lnTo>
                  <a:lnTo>
                    <a:pt x="270" y="154393"/>
                  </a:lnTo>
                  <a:close/>
                  <a:moveTo>
                    <a:pt x="208706" y="70221"/>
                  </a:moveTo>
                  <a:cubicBezTo>
                    <a:pt x="181755" y="70221"/>
                    <a:pt x="154633" y="63270"/>
                    <a:pt x="130039" y="44776"/>
                  </a:cubicBezTo>
                  <a:lnTo>
                    <a:pt x="133819" y="39765"/>
                  </a:lnTo>
                  <a:cubicBezTo>
                    <a:pt x="229250" y="111484"/>
                    <a:pt x="366603" y="1105"/>
                    <a:pt x="367978" y="0"/>
                  </a:cubicBezTo>
                  <a:lnTo>
                    <a:pt x="371954" y="4863"/>
                  </a:lnTo>
                  <a:cubicBezTo>
                    <a:pt x="370898" y="5723"/>
                    <a:pt x="290661" y="70221"/>
                    <a:pt x="208706" y="70221"/>
                  </a:cubicBezTo>
                </a:path>
              </a:pathLst>
            </a:custGeom>
            <a:solidFill>
              <a:srgbClr val="100F0D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80" name="Forma libre: forma 179">
              <a:extLst>
                <a:ext uri="{FF2B5EF4-FFF2-40B4-BE49-F238E27FC236}">
                  <a16:creationId xmlns:a16="http://schemas.microsoft.com/office/drawing/2014/main" xmlns="" id="{D7334866-BB0D-49EA-B0F8-6FF9ECF26FAB}"/>
                </a:ext>
              </a:extLst>
            </p:cNvPr>
            <p:cNvSpPr/>
            <p:nvPr/>
          </p:nvSpPr>
          <p:spPr>
            <a:xfrm>
              <a:off x="5505941" y="12754728"/>
              <a:ext cx="585065" cy="1364486"/>
            </a:xfrm>
            <a:custGeom>
              <a:avLst/>
              <a:gdLst>
                <a:gd name="connsiteX0" fmla="*/ 529373 w 585065"/>
                <a:gd name="connsiteY0" fmla="*/ 0 h 1364486"/>
                <a:gd name="connsiteX1" fmla="*/ 585066 w 585065"/>
                <a:gd name="connsiteY1" fmla="*/ 176425 h 1364486"/>
                <a:gd name="connsiteX2" fmla="*/ 539363 w 585065"/>
                <a:gd name="connsiteY2" fmla="*/ 1364487 h 1364486"/>
                <a:gd name="connsiteX3" fmla="*/ 166280 w 585065"/>
                <a:gd name="connsiteY3" fmla="*/ 1364487 h 1364486"/>
                <a:gd name="connsiteX4" fmla="*/ 4603 w 585065"/>
                <a:gd name="connsiteY4" fmla="*/ 346660 h 1364486"/>
                <a:gd name="connsiteX5" fmla="*/ 5486 w 585065"/>
                <a:gd name="connsiteY5" fmla="*/ 45832 h 1364486"/>
                <a:gd name="connsiteX6" fmla="*/ 529373 w 585065"/>
                <a:gd name="connsiteY6" fmla="*/ 0 h 1364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5065" h="1364486">
                  <a:moveTo>
                    <a:pt x="529373" y="0"/>
                  </a:moveTo>
                  <a:lnTo>
                    <a:pt x="585066" y="176425"/>
                  </a:lnTo>
                  <a:lnTo>
                    <a:pt x="539363" y="1364487"/>
                  </a:lnTo>
                  <a:lnTo>
                    <a:pt x="166280" y="1364487"/>
                  </a:lnTo>
                  <a:cubicBezTo>
                    <a:pt x="166280" y="1364487"/>
                    <a:pt x="15476" y="429187"/>
                    <a:pt x="4603" y="346660"/>
                  </a:cubicBezTo>
                  <a:cubicBezTo>
                    <a:pt x="-6246" y="264109"/>
                    <a:pt x="5486" y="45832"/>
                    <a:pt x="5486" y="45832"/>
                  </a:cubicBezTo>
                  <a:lnTo>
                    <a:pt x="529373" y="0"/>
                  </a:lnTo>
                </a:path>
              </a:pathLst>
            </a:custGeom>
            <a:solidFill>
              <a:srgbClr val="E0781F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81" name="Forma libre: forma 180">
              <a:extLst>
                <a:ext uri="{FF2B5EF4-FFF2-40B4-BE49-F238E27FC236}">
                  <a16:creationId xmlns:a16="http://schemas.microsoft.com/office/drawing/2014/main" xmlns="" id="{E70ADE86-AD1B-4AAF-8071-1DE8EC9FE4AB}"/>
                </a:ext>
              </a:extLst>
            </p:cNvPr>
            <p:cNvSpPr/>
            <p:nvPr/>
          </p:nvSpPr>
          <p:spPr>
            <a:xfrm>
              <a:off x="5617044" y="12931030"/>
              <a:ext cx="477104" cy="1191328"/>
            </a:xfrm>
            <a:custGeom>
              <a:avLst/>
              <a:gdLst>
                <a:gd name="connsiteX0" fmla="*/ 477104 w 477104"/>
                <a:gd name="connsiteY0" fmla="*/ 246 h 1191328"/>
                <a:gd name="connsiteX1" fmla="*/ 470821 w 477104"/>
                <a:gd name="connsiteY1" fmla="*/ 0 h 1191328"/>
                <a:gd name="connsiteX2" fmla="*/ 425241 w 477104"/>
                <a:gd name="connsiteY2" fmla="*/ 1185041 h 1191328"/>
                <a:gd name="connsiteX3" fmla="*/ 217493 w 477104"/>
                <a:gd name="connsiteY3" fmla="*/ 1185041 h 1191328"/>
                <a:gd name="connsiteX4" fmla="*/ 149160 w 477104"/>
                <a:gd name="connsiteY4" fmla="*/ 37481 h 1191328"/>
                <a:gd name="connsiteX5" fmla="*/ 142876 w 477104"/>
                <a:gd name="connsiteY5" fmla="*/ 37874 h 1191328"/>
                <a:gd name="connsiteX6" fmla="*/ 211405 w 477104"/>
                <a:gd name="connsiteY6" fmla="*/ 1188357 h 1191328"/>
                <a:gd name="connsiteX7" fmla="*/ 211577 w 477104"/>
                <a:gd name="connsiteY7" fmla="*/ 1191329 h 1191328"/>
                <a:gd name="connsiteX8" fmla="*/ 431279 w 477104"/>
                <a:gd name="connsiteY8" fmla="*/ 1191329 h 1191328"/>
                <a:gd name="connsiteX9" fmla="*/ 25159 w 477104"/>
                <a:gd name="connsiteY9" fmla="*/ 270667 h 1191328"/>
                <a:gd name="connsiteX10" fmla="*/ 6259 w 477104"/>
                <a:gd name="connsiteY10" fmla="*/ 58776 h 1191328"/>
                <a:gd name="connsiteX11" fmla="*/ 0 w 477104"/>
                <a:gd name="connsiteY11" fmla="*/ 59316 h 1191328"/>
                <a:gd name="connsiteX12" fmla="*/ 18900 w 477104"/>
                <a:gd name="connsiteY12" fmla="*/ 271232 h 1191328"/>
                <a:gd name="connsiteX13" fmla="*/ 374359 w 477104"/>
                <a:gd name="connsiteY13" fmla="*/ 341674 h 1191328"/>
                <a:gd name="connsiteX14" fmla="*/ 368076 w 477104"/>
                <a:gd name="connsiteY14" fmla="*/ 341478 h 1191328"/>
                <a:gd name="connsiteX15" fmla="*/ 375930 w 477104"/>
                <a:gd name="connsiteY15" fmla="*/ 91762 h 1191328"/>
                <a:gd name="connsiteX16" fmla="*/ 382214 w 477104"/>
                <a:gd name="connsiteY16" fmla="*/ 91958 h 1191328"/>
                <a:gd name="connsiteX17" fmla="*/ 374359 w 477104"/>
                <a:gd name="connsiteY17" fmla="*/ 341674 h 119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77104" h="1191328">
                  <a:moveTo>
                    <a:pt x="477104" y="246"/>
                  </a:moveTo>
                  <a:lnTo>
                    <a:pt x="470821" y="0"/>
                  </a:lnTo>
                  <a:lnTo>
                    <a:pt x="425241" y="1185041"/>
                  </a:lnTo>
                  <a:lnTo>
                    <a:pt x="217493" y="1185041"/>
                  </a:lnTo>
                  <a:lnTo>
                    <a:pt x="149160" y="37481"/>
                  </a:lnTo>
                  <a:lnTo>
                    <a:pt x="142876" y="37874"/>
                  </a:lnTo>
                  <a:lnTo>
                    <a:pt x="211405" y="1188357"/>
                  </a:lnTo>
                  <a:lnTo>
                    <a:pt x="211577" y="1191329"/>
                  </a:lnTo>
                  <a:lnTo>
                    <a:pt x="431279" y="1191329"/>
                  </a:lnTo>
                  <a:close/>
                  <a:moveTo>
                    <a:pt x="25159" y="270667"/>
                  </a:moveTo>
                  <a:lnTo>
                    <a:pt x="6259" y="58776"/>
                  </a:lnTo>
                  <a:lnTo>
                    <a:pt x="0" y="59316"/>
                  </a:lnTo>
                  <a:lnTo>
                    <a:pt x="18900" y="271232"/>
                  </a:lnTo>
                  <a:close/>
                  <a:moveTo>
                    <a:pt x="374359" y="341674"/>
                  </a:moveTo>
                  <a:lnTo>
                    <a:pt x="368076" y="341478"/>
                  </a:lnTo>
                  <a:lnTo>
                    <a:pt x="375930" y="91762"/>
                  </a:lnTo>
                  <a:lnTo>
                    <a:pt x="382214" y="91958"/>
                  </a:lnTo>
                  <a:lnTo>
                    <a:pt x="374359" y="341674"/>
                  </a:lnTo>
                </a:path>
              </a:pathLst>
            </a:custGeom>
            <a:solidFill>
              <a:srgbClr val="100F0D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82" name="Forma libre: forma 181">
              <a:extLst>
                <a:ext uri="{FF2B5EF4-FFF2-40B4-BE49-F238E27FC236}">
                  <a16:creationId xmlns:a16="http://schemas.microsoft.com/office/drawing/2014/main" xmlns="" id="{0A3EF216-FD05-4A23-A089-3CDEA1086518}"/>
                </a:ext>
              </a:extLst>
            </p:cNvPr>
            <p:cNvSpPr/>
            <p:nvPr/>
          </p:nvSpPr>
          <p:spPr>
            <a:xfrm>
              <a:off x="5857855" y="14119215"/>
              <a:ext cx="161358" cy="74765"/>
            </a:xfrm>
            <a:custGeom>
              <a:avLst/>
              <a:gdLst>
                <a:gd name="connsiteX0" fmla="*/ 137844 w 161358"/>
                <a:gd name="connsiteY0" fmla="*/ 0 h 74765"/>
                <a:gd name="connsiteX1" fmla="*/ 131561 w 161358"/>
                <a:gd name="connsiteY1" fmla="*/ 0 h 74765"/>
                <a:gd name="connsiteX2" fmla="*/ 131561 w 161358"/>
                <a:gd name="connsiteY2" fmla="*/ 62239 h 74765"/>
                <a:gd name="connsiteX3" fmla="*/ 137844 w 161358"/>
                <a:gd name="connsiteY3" fmla="*/ 62239 h 74765"/>
                <a:gd name="connsiteX4" fmla="*/ 106820 w 161358"/>
                <a:gd name="connsiteY4" fmla="*/ 0 h 74765"/>
                <a:gd name="connsiteX5" fmla="*/ 100536 w 161358"/>
                <a:gd name="connsiteY5" fmla="*/ 0 h 74765"/>
                <a:gd name="connsiteX6" fmla="*/ 100536 w 161358"/>
                <a:gd name="connsiteY6" fmla="*/ 55632 h 74765"/>
                <a:gd name="connsiteX7" fmla="*/ 106820 w 161358"/>
                <a:gd name="connsiteY7" fmla="*/ 55632 h 74765"/>
                <a:gd name="connsiteX8" fmla="*/ 66173 w 161358"/>
                <a:gd name="connsiteY8" fmla="*/ 0 h 74765"/>
                <a:gd name="connsiteX9" fmla="*/ 59890 w 161358"/>
                <a:gd name="connsiteY9" fmla="*/ 0 h 74765"/>
                <a:gd name="connsiteX10" fmla="*/ 59890 w 161358"/>
                <a:gd name="connsiteY10" fmla="*/ 53986 h 74765"/>
                <a:gd name="connsiteX11" fmla="*/ 66173 w 161358"/>
                <a:gd name="connsiteY11" fmla="*/ 53986 h 74765"/>
                <a:gd name="connsiteX12" fmla="*/ 30878 w 161358"/>
                <a:gd name="connsiteY12" fmla="*/ 0 h 74765"/>
                <a:gd name="connsiteX13" fmla="*/ 24594 w 161358"/>
                <a:gd name="connsiteY13" fmla="*/ 0 h 74765"/>
                <a:gd name="connsiteX14" fmla="*/ 24594 w 161358"/>
                <a:gd name="connsiteY14" fmla="*/ 66070 h 74765"/>
                <a:gd name="connsiteX15" fmla="*/ 30878 w 161358"/>
                <a:gd name="connsiteY15" fmla="*/ 66070 h 74765"/>
                <a:gd name="connsiteX16" fmla="*/ 161358 w 161358"/>
                <a:gd name="connsiteY16" fmla="*/ 0 h 74765"/>
                <a:gd name="connsiteX17" fmla="*/ 155075 w 161358"/>
                <a:gd name="connsiteY17" fmla="*/ 0 h 74765"/>
                <a:gd name="connsiteX18" fmla="*/ 155075 w 161358"/>
                <a:gd name="connsiteY18" fmla="*/ 74765 h 74765"/>
                <a:gd name="connsiteX19" fmla="*/ 161358 w 161358"/>
                <a:gd name="connsiteY19" fmla="*/ 74765 h 74765"/>
                <a:gd name="connsiteX20" fmla="*/ 6284 w 161358"/>
                <a:gd name="connsiteY20" fmla="*/ 66070 h 74765"/>
                <a:gd name="connsiteX21" fmla="*/ 0 w 161358"/>
                <a:gd name="connsiteY21" fmla="*/ 66070 h 74765"/>
                <a:gd name="connsiteX22" fmla="*/ 0 w 161358"/>
                <a:gd name="connsiteY22" fmla="*/ 0 h 74765"/>
                <a:gd name="connsiteX23" fmla="*/ 6284 w 161358"/>
                <a:gd name="connsiteY23" fmla="*/ 0 h 74765"/>
                <a:gd name="connsiteX24" fmla="*/ 6284 w 161358"/>
                <a:gd name="connsiteY24" fmla="*/ 66070 h 74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1358" h="74765">
                  <a:moveTo>
                    <a:pt x="137844" y="0"/>
                  </a:moveTo>
                  <a:lnTo>
                    <a:pt x="131561" y="0"/>
                  </a:lnTo>
                  <a:lnTo>
                    <a:pt x="131561" y="62239"/>
                  </a:lnTo>
                  <a:lnTo>
                    <a:pt x="137844" y="62239"/>
                  </a:lnTo>
                  <a:close/>
                  <a:moveTo>
                    <a:pt x="106820" y="0"/>
                  </a:moveTo>
                  <a:lnTo>
                    <a:pt x="100536" y="0"/>
                  </a:lnTo>
                  <a:lnTo>
                    <a:pt x="100536" y="55632"/>
                  </a:lnTo>
                  <a:lnTo>
                    <a:pt x="106820" y="55632"/>
                  </a:lnTo>
                  <a:close/>
                  <a:moveTo>
                    <a:pt x="66173" y="0"/>
                  </a:moveTo>
                  <a:lnTo>
                    <a:pt x="59890" y="0"/>
                  </a:lnTo>
                  <a:lnTo>
                    <a:pt x="59890" y="53986"/>
                  </a:lnTo>
                  <a:lnTo>
                    <a:pt x="66173" y="53986"/>
                  </a:lnTo>
                  <a:close/>
                  <a:moveTo>
                    <a:pt x="30878" y="0"/>
                  </a:moveTo>
                  <a:lnTo>
                    <a:pt x="24594" y="0"/>
                  </a:lnTo>
                  <a:lnTo>
                    <a:pt x="24594" y="66070"/>
                  </a:lnTo>
                  <a:lnTo>
                    <a:pt x="30878" y="66070"/>
                  </a:lnTo>
                  <a:close/>
                  <a:moveTo>
                    <a:pt x="161358" y="0"/>
                  </a:moveTo>
                  <a:lnTo>
                    <a:pt x="155075" y="0"/>
                  </a:lnTo>
                  <a:lnTo>
                    <a:pt x="155075" y="74765"/>
                  </a:lnTo>
                  <a:lnTo>
                    <a:pt x="161358" y="74765"/>
                  </a:lnTo>
                  <a:close/>
                  <a:moveTo>
                    <a:pt x="6284" y="66070"/>
                  </a:moveTo>
                  <a:lnTo>
                    <a:pt x="0" y="66070"/>
                  </a:lnTo>
                  <a:lnTo>
                    <a:pt x="0" y="0"/>
                  </a:lnTo>
                  <a:lnTo>
                    <a:pt x="6284" y="0"/>
                  </a:lnTo>
                  <a:lnTo>
                    <a:pt x="6284" y="66070"/>
                  </a:lnTo>
                </a:path>
              </a:pathLst>
            </a:custGeom>
            <a:solidFill>
              <a:srgbClr val="100F0D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83" name="Forma libre: forma 182">
              <a:extLst>
                <a:ext uri="{FF2B5EF4-FFF2-40B4-BE49-F238E27FC236}">
                  <a16:creationId xmlns:a16="http://schemas.microsoft.com/office/drawing/2014/main" xmlns="" id="{9DD5FE2D-0547-47D9-8F78-E1429CA64F05}"/>
                </a:ext>
              </a:extLst>
            </p:cNvPr>
            <p:cNvSpPr/>
            <p:nvPr/>
          </p:nvSpPr>
          <p:spPr>
            <a:xfrm>
              <a:off x="5787929" y="14152329"/>
              <a:ext cx="294705" cy="332255"/>
            </a:xfrm>
            <a:custGeom>
              <a:avLst/>
              <a:gdLst>
                <a:gd name="connsiteX0" fmla="*/ 251681 w 294705"/>
                <a:gd name="connsiteY0" fmla="*/ 6725 h 332255"/>
                <a:gd name="connsiteX1" fmla="*/ 294463 w 294705"/>
                <a:gd name="connsiteY1" fmla="*/ 221441 h 332255"/>
                <a:gd name="connsiteX2" fmla="*/ 151685 w 294705"/>
                <a:gd name="connsiteY2" fmla="*/ 332213 h 332255"/>
                <a:gd name="connsiteX3" fmla="*/ 71 w 294705"/>
                <a:gd name="connsiteY3" fmla="*/ 228073 h 332255"/>
                <a:gd name="connsiteX4" fmla="*/ 64526 w 294705"/>
                <a:gd name="connsiteY4" fmla="*/ 4269 h 332255"/>
                <a:gd name="connsiteX5" fmla="*/ 84284 w 294705"/>
                <a:gd name="connsiteY5" fmla="*/ 40030 h 332255"/>
                <a:gd name="connsiteX6" fmla="*/ 224681 w 294705"/>
                <a:gd name="connsiteY6" fmla="*/ 41651 h 332255"/>
                <a:gd name="connsiteX7" fmla="*/ 251681 w 294705"/>
                <a:gd name="connsiteY7" fmla="*/ 6725 h 332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4705" h="332255">
                  <a:moveTo>
                    <a:pt x="251681" y="6725"/>
                  </a:moveTo>
                  <a:cubicBezTo>
                    <a:pt x="251681" y="6725"/>
                    <a:pt x="298463" y="208596"/>
                    <a:pt x="294463" y="221441"/>
                  </a:cubicBezTo>
                  <a:cubicBezTo>
                    <a:pt x="290437" y="234287"/>
                    <a:pt x="188576" y="334620"/>
                    <a:pt x="151685" y="332213"/>
                  </a:cubicBezTo>
                  <a:cubicBezTo>
                    <a:pt x="114769" y="329806"/>
                    <a:pt x="2476" y="243522"/>
                    <a:pt x="71" y="228073"/>
                  </a:cubicBezTo>
                  <a:cubicBezTo>
                    <a:pt x="-2335" y="212599"/>
                    <a:pt x="57310" y="10679"/>
                    <a:pt x="64526" y="4269"/>
                  </a:cubicBezTo>
                  <a:cubicBezTo>
                    <a:pt x="71742" y="-2166"/>
                    <a:pt x="84284" y="40030"/>
                    <a:pt x="84284" y="40030"/>
                  </a:cubicBezTo>
                  <a:cubicBezTo>
                    <a:pt x="84284" y="40030"/>
                    <a:pt x="154090" y="-4107"/>
                    <a:pt x="224681" y="41651"/>
                  </a:cubicBezTo>
                  <a:cubicBezTo>
                    <a:pt x="224681" y="41651"/>
                    <a:pt x="245250" y="-20022"/>
                    <a:pt x="251681" y="6725"/>
                  </a:cubicBezTo>
                </a:path>
              </a:pathLst>
            </a:custGeom>
            <a:solidFill>
              <a:srgbClr val="A52721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84" name="Forma libre: forma 183">
              <a:extLst>
                <a:ext uri="{FF2B5EF4-FFF2-40B4-BE49-F238E27FC236}">
                  <a16:creationId xmlns:a16="http://schemas.microsoft.com/office/drawing/2014/main" xmlns="" id="{6C90375B-2316-4297-B16D-47473FAB323D}"/>
                </a:ext>
              </a:extLst>
            </p:cNvPr>
            <p:cNvSpPr/>
            <p:nvPr/>
          </p:nvSpPr>
          <p:spPr>
            <a:xfrm>
              <a:off x="5788024" y="14170620"/>
              <a:ext cx="296060" cy="296605"/>
            </a:xfrm>
            <a:custGeom>
              <a:avLst/>
              <a:gdLst>
                <a:gd name="connsiteX0" fmla="*/ 152154 w 296060"/>
                <a:gd name="connsiteY0" fmla="*/ 296606 h 296605"/>
                <a:gd name="connsiteX1" fmla="*/ 296061 w 296060"/>
                <a:gd name="connsiteY1" fmla="*/ 193865 h 296605"/>
                <a:gd name="connsiteX2" fmla="*/ 291692 w 296060"/>
                <a:gd name="connsiteY2" fmla="*/ 189346 h 296605"/>
                <a:gd name="connsiteX3" fmla="*/ 152080 w 296060"/>
                <a:gd name="connsiteY3" fmla="*/ 290318 h 296605"/>
                <a:gd name="connsiteX4" fmla="*/ 151786 w 296060"/>
                <a:gd name="connsiteY4" fmla="*/ 290318 h 296605"/>
                <a:gd name="connsiteX5" fmla="*/ 4124 w 296060"/>
                <a:gd name="connsiteY5" fmla="*/ 192465 h 296605"/>
                <a:gd name="connsiteX6" fmla="*/ 0 w 296060"/>
                <a:gd name="connsiteY6" fmla="*/ 197206 h 296605"/>
                <a:gd name="connsiteX7" fmla="*/ 151835 w 296060"/>
                <a:gd name="connsiteY7" fmla="*/ 296606 h 296605"/>
                <a:gd name="connsiteX8" fmla="*/ 152154 w 296060"/>
                <a:gd name="connsiteY8" fmla="*/ 296606 h 296605"/>
                <a:gd name="connsiteX9" fmla="*/ 86815 w 296060"/>
                <a:gd name="connsiteY9" fmla="*/ 23876 h 296605"/>
                <a:gd name="connsiteX10" fmla="*/ 72506 w 296060"/>
                <a:gd name="connsiteY10" fmla="*/ 170925 h 296605"/>
                <a:gd name="connsiteX11" fmla="*/ 151418 w 296060"/>
                <a:gd name="connsiteY11" fmla="*/ 205974 h 296605"/>
                <a:gd name="connsiteX12" fmla="*/ 239190 w 296060"/>
                <a:gd name="connsiteY12" fmla="*/ 162476 h 296605"/>
                <a:gd name="connsiteX13" fmla="*/ 221984 w 296060"/>
                <a:gd name="connsiteY13" fmla="*/ 25423 h 296605"/>
                <a:gd name="connsiteX14" fmla="*/ 86815 w 296060"/>
                <a:gd name="connsiteY14" fmla="*/ 23876 h 296605"/>
                <a:gd name="connsiteX15" fmla="*/ 148080 w 296060"/>
                <a:gd name="connsiteY15" fmla="*/ 212287 h 296605"/>
                <a:gd name="connsiteX16" fmla="*/ 66492 w 296060"/>
                <a:gd name="connsiteY16" fmla="*/ 172792 h 296605"/>
                <a:gd name="connsiteX17" fmla="*/ 81219 w 296060"/>
                <a:gd name="connsiteY17" fmla="*/ 20732 h 296605"/>
                <a:gd name="connsiteX18" fmla="*/ 81612 w 296060"/>
                <a:gd name="connsiteY18" fmla="*/ 19602 h 296605"/>
                <a:gd name="connsiteX19" fmla="*/ 82643 w 296060"/>
                <a:gd name="connsiteY19" fmla="*/ 19012 h 296605"/>
                <a:gd name="connsiteX20" fmla="*/ 226353 w 296060"/>
                <a:gd name="connsiteY20" fmla="*/ 20756 h 296605"/>
                <a:gd name="connsiteX21" fmla="*/ 227163 w 296060"/>
                <a:gd name="connsiteY21" fmla="*/ 21321 h 296605"/>
                <a:gd name="connsiteX22" fmla="*/ 227507 w 296060"/>
                <a:gd name="connsiteY22" fmla="*/ 22230 h 296605"/>
                <a:gd name="connsiteX23" fmla="*/ 245277 w 296060"/>
                <a:gd name="connsiteY23" fmla="*/ 164072 h 296605"/>
                <a:gd name="connsiteX24" fmla="*/ 151565 w 296060"/>
                <a:gd name="connsiteY24" fmla="*/ 212262 h 296605"/>
                <a:gd name="connsiteX25" fmla="*/ 148080 w 296060"/>
                <a:gd name="connsiteY25" fmla="*/ 212287 h 296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96060" h="296605">
                  <a:moveTo>
                    <a:pt x="152154" y="296606"/>
                  </a:moveTo>
                  <a:cubicBezTo>
                    <a:pt x="189732" y="296041"/>
                    <a:pt x="291741" y="198041"/>
                    <a:pt x="296061" y="193865"/>
                  </a:cubicBezTo>
                  <a:lnTo>
                    <a:pt x="291692" y="189346"/>
                  </a:lnTo>
                  <a:cubicBezTo>
                    <a:pt x="290661" y="190353"/>
                    <a:pt x="187180" y="289778"/>
                    <a:pt x="152080" y="290318"/>
                  </a:cubicBezTo>
                  <a:cubicBezTo>
                    <a:pt x="151958" y="290318"/>
                    <a:pt x="151884" y="290318"/>
                    <a:pt x="151786" y="290318"/>
                  </a:cubicBezTo>
                  <a:cubicBezTo>
                    <a:pt x="116318" y="290318"/>
                    <a:pt x="5253" y="193448"/>
                    <a:pt x="4124" y="192465"/>
                  </a:cubicBezTo>
                  <a:lnTo>
                    <a:pt x="0" y="197206"/>
                  </a:lnTo>
                  <a:cubicBezTo>
                    <a:pt x="4639" y="201283"/>
                    <a:pt x="113987" y="296606"/>
                    <a:pt x="151835" y="296606"/>
                  </a:cubicBezTo>
                  <a:cubicBezTo>
                    <a:pt x="151933" y="296606"/>
                    <a:pt x="152056" y="296606"/>
                    <a:pt x="152154" y="296606"/>
                  </a:cubicBezTo>
                  <a:close/>
                  <a:moveTo>
                    <a:pt x="86815" y="23876"/>
                  </a:moveTo>
                  <a:cubicBezTo>
                    <a:pt x="83330" y="34732"/>
                    <a:pt x="56871" y="120599"/>
                    <a:pt x="72506" y="170925"/>
                  </a:cubicBezTo>
                  <a:cubicBezTo>
                    <a:pt x="80876" y="197918"/>
                    <a:pt x="120319" y="206662"/>
                    <a:pt x="151418" y="205974"/>
                  </a:cubicBezTo>
                  <a:cubicBezTo>
                    <a:pt x="188431" y="205139"/>
                    <a:pt x="231680" y="191164"/>
                    <a:pt x="239190" y="162476"/>
                  </a:cubicBezTo>
                  <a:cubicBezTo>
                    <a:pt x="252395" y="112076"/>
                    <a:pt x="225421" y="34904"/>
                    <a:pt x="221984" y="25423"/>
                  </a:cubicBezTo>
                  <a:cubicBezTo>
                    <a:pt x="214375" y="20634"/>
                    <a:pt x="154437" y="-14170"/>
                    <a:pt x="86815" y="23876"/>
                  </a:cubicBezTo>
                  <a:close/>
                  <a:moveTo>
                    <a:pt x="148080" y="212287"/>
                  </a:moveTo>
                  <a:cubicBezTo>
                    <a:pt x="115312" y="212287"/>
                    <a:pt x="75574" y="202069"/>
                    <a:pt x="66492" y="172792"/>
                  </a:cubicBezTo>
                  <a:cubicBezTo>
                    <a:pt x="49286" y="117332"/>
                    <a:pt x="79918" y="24662"/>
                    <a:pt x="81219" y="20732"/>
                  </a:cubicBezTo>
                  <a:lnTo>
                    <a:pt x="81612" y="19602"/>
                  </a:lnTo>
                  <a:lnTo>
                    <a:pt x="82643" y="19012"/>
                  </a:lnTo>
                  <a:cubicBezTo>
                    <a:pt x="158609" y="-24535"/>
                    <a:pt x="225691" y="20290"/>
                    <a:pt x="226353" y="20756"/>
                  </a:cubicBezTo>
                  <a:lnTo>
                    <a:pt x="227163" y="21321"/>
                  </a:lnTo>
                  <a:lnTo>
                    <a:pt x="227507" y="22230"/>
                  </a:lnTo>
                  <a:cubicBezTo>
                    <a:pt x="228832" y="25742"/>
                    <a:pt x="259784" y="108613"/>
                    <a:pt x="245277" y="164072"/>
                  </a:cubicBezTo>
                  <a:cubicBezTo>
                    <a:pt x="236932" y="195904"/>
                    <a:pt x="190861" y="211378"/>
                    <a:pt x="151565" y="212262"/>
                  </a:cubicBezTo>
                  <a:cubicBezTo>
                    <a:pt x="150411" y="212287"/>
                    <a:pt x="149258" y="212287"/>
                    <a:pt x="148080" y="212287"/>
                  </a:cubicBezTo>
                </a:path>
              </a:pathLst>
            </a:custGeom>
            <a:solidFill>
              <a:srgbClr val="100F0D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85" name="Forma libre: forma 184">
              <a:extLst>
                <a:ext uri="{FF2B5EF4-FFF2-40B4-BE49-F238E27FC236}">
                  <a16:creationId xmlns:a16="http://schemas.microsoft.com/office/drawing/2014/main" xmlns="" id="{D387FAD3-44CC-480C-859D-92C3BB7807A1}"/>
                </a:ext>
              </a:extLst>
            </p:cNvPr>
            <p:cNvSpPr/>
            <p:nvPr/>
          </p:nvSpPr>
          <p:spPr>
            <a:xfrm>
              <a:off x="5784857" y="14151929"/>
              <a:ext cx="90448" cy="228545"/>
            </a:xfrm>
            <a:custGeom>
              <a:avLst/>
              <a:gdLst>
                <a:gd name="connsiteX0" fmla="*/ 1 w 90448"/>
                <a:gd name="connsiteY0" fmla="*/ 228546 h 228545"/>
                <a:gd name="connsiteX1" fmla="*/ 30755 w 90448"/>
                <a:gd name="connsiteY1" fmla="*/ 111461 h 228545"/>
                <a:gd name="connsiteX2" fmla="*/ 70690 w 90448"/>
                <a:gd name="connsiteY2" fmla="*/ 124 h 228545"/>
                <a:gd name="connsiteX3" fmla="*/ 75820 w 90448"/>
                <a:gd name="connsiteY3" fmla="*/ 1254 h 228545"/>
                <a:gd name="connsiteX4" fmla="*/ 90449 w 90448"/>
                <a:gd name="connsiteY4" fmla="*/ 39865 h 228545"/>
                <a:gd name="connsiteX5" fmla="*/ 84288 w 90448"/>
                <a:gd name="connsiteY5" fmla="*/ 40994 h 228545"/>
                <a:gd name="connsiteX6" fmla="*/ 72384 w 90448"/>
                <a:gd name="connsiteY6" fmla="*/ 6437 h 228545"/>
                <a:gd name="connsiteX7" fmla="*/ 6284 w 90448"/>
                <a:gd name="connsiteY7" fmla="*/ 228423 h 228545"/>
                <a:gd name="connsiteX8" fmla="*/ 1 w 90448"/>
                <a:gd name="connsiteY8" fmla="*/ 228546 h 228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448" h="228545">
                  <a:moveTo>
                    <a:pt x="1" y="228546"/>
                  </a:moveTo>
                  <a:cubicBezTo>
                    <a:pt x="-122" y="222012"/>
                    <a:pt x="15808" y="162721"/>
                    <a:pt x="30755" y="111461"/>
                  </a:cubicBezTo>
                  <a:cubicBezTo>
                    <a:pt x="62738" y="1794"/>
                    <a:pt x="67892" y="714"/>
                    <a:pt x="70690" y="124"/>
                  </a:cubicBezTo>
                  <a:cubicBezTo>
                    <a:pt x="71893" y="-121"/>
                    <a:pt x="73758" y="-121"/>
                    <a:pt x="75820" y="1254"/>
                  </a:cubicBezTo>
                  <a:cubicBezTo>
                    <a:pt x="84165" y="6879"/>
                    <a:pt x="89467" y="34412"/>
                    <a:pt x="90449" y="39865"/>
                  </a:cubicBezTo>
                  <a:lnTo>
                    <a:pt x="84288" y="40994"/>
                  </a:lnTo>
                  <a:cubicBezTo>
                    <a:pt x="80999" y="22745"/>
                    <a:pt x="75378" y="8058"/>
                    <a:pt x="72384" y="6437"/>
                  </a:cubicBezTo>
                  <a:cubicBezTo>
                    <a:pt x="61167" y="21370"/>
                    <a:pt x="6137" y="217247"/>
                    <a:pt x="6284" y="228423"/>
                  </a:cubicBezTo>
                  <a:lnTo>
                    <a:pt x="1" y="228546"/>
                  </a:lnTo>
                </a:path>
              </a:pathLst>
            </a:custGeom>
            <a:solidFill>
              <a:srgbClr val="100F0D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86" name="Forma libre: forma 185">
              <a:extLst>
                <a:ext uri="{FF2B5EF4-FFF2-40B4-BE49-F238E27FC236}">
                  <a16:creationId xmlns:a16="http://schemas.microsoft.com/office/drawing/2014/main" xmlns="" id="{B4D6F529-9FD3-4B69-A82C-67624BFD3910}"/>
                </a:ext>
              </a:extLst>
            </p:cNvPr>
            <p:cNvSpPr/>
            <p:nvPr/>
          </p:nvSpPr>
          <p:spPr>
            <a:xfrm>
              <a:off x="5688077" y="12194379"/>
              <a:ext cx="357651" cy="351012"/>
            </a:xfrm>
            <a:custGeom>
              <a:avLst/>
              <a:gdLst>
                <a:gd name="connsiteX0" fmla="*/ 13868 w 357651"/>
                <a:gd name="connsiteY0" fmla="*/ 243310 h 351012"/>
                <a:gd name="connsiteX1" fmla="*/ 55005 w 357651"/>
                <a:gd name="connsiteY1" fmla="*/ 221672 h 351012"/>
                <a:gd name="connsiteX2" fmla="*/ 35492 w 357651"/>
                <a:gd name="connsiteY2" fmla="*/ 137475 h 351012"/>
                <a:gd name="connsiteX3" fmla="*/ 712 w 357651"/>
                <a:gd name="connsiteY3" fmla="*/ 49717 h 351012"/>
                <a:gd name="connsiteX4" fmla="*/ 65437 w 357651"/>
                <a:gd name="connsiteY4" fmla="*/ 73812 h 351012"/>
                <a:gd name="connsiteX5" fmla="*/ 109814 w 357651"/>
                <a:gd name="connsiteY5" fmla="*/ 128928 h 351012"/>
                <a:gd name="connsiteX6" fmla="*/ 285212 w 357651"/>
                <a:gd name="connsiteY6" fmla="*/ 1577 h 351012"/>
                <a:gd name="connsiteX7" fmla="*/ 274535 w 357651"/>
                <a:gd name="connsiteY7" fmla="*/ 49201 h 351012"/>
                <a:gd name="connsiteX8" fmla="*/ 347237 w 357651"/>
                <a:gd name="connsiteY8" fmla="*/ 12801 h 351012"/>
                <a:gd name="connsiteX9" fmla="*/ 290563 w 357651"/>
                <a:gd name="connsiteY9" fmla="*/ 83980 h 351012"/>
                <a:gd name="connsiteX10" fmla="*/ 354748 w 357651"/>
                <a:gd name="connsiteY10" fmla="*/ 54015 h 351012"/>
                <a:gd name="connsiteX11" fmla="*/ 275590 w 357651"/>
                <a:gd name="connsiteY11" fmla="*/ 139096 h 351012"/>
                <a:gd name="connsiteX12" fmla="*/ 332264 w 357651"/>
                <a:gd name="connsiteY12" fmla="*/ 108591 h 351012"/>
                <a:gd name="connsiteX13" fmla="*/ 278806 w 357651"/>
                <a:gd name="connsiteY13" fmla="*/ 185640 h 351012"/>
                <a:gd name="connsiteX14" fmla="*/ 55005 w 357651"/>
                <a:gd name="connsiteY14" fmla="*/ 351012 h 351012"/>
                <a:gd name="connsiteX15" fmla="*/ 13868 w 357651"/>
                <a:gd name="connsiteY15" fmla="*/ 243310 h 351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7651" h="351012">
                  <a:moveTo>
                    <a:pt x="13868" y="243310"/>
                  </a:moveTo>
                  <a:lnTo>
                    <a:pt x="55005" y="221672"/>
                  </a:lnTo>
                  <a:cubicBezTo>
                    <a:pt x="55005" y="221672"/>
                    <a:pt x="44058" y="197430"/>
                    <a:pt x="35492" y="137475"/>
                  </a:cubicBezTo>
                  <a:cubicBezTo>
                    <a:pt x="26926" y="77545"/>
                    <a:pt x="-5155" y="62022"/>
                    <a:pt x="712" y="49717"/>
                  </a:cubicBezTo>
                  <a:cubicBezTo>
                    <a:pt x="6602" y="37412"/>
                    <a:pt x="52060" y="31542"/>
                    <a:pt x="65437" y="73812"/>
                  </a:cubicBezTo>
                  <a:cubicBezTo>
                    <a:pt x="78789" y="116082"/>
                    <a:pt x="93246" y="133201"/>
                    <a:pt x="109814" y="128928"/>
                  </a:cubicBezTo>
                  <a:cubicBezTo>
                    <a:pt x="126382" y="124654"/>
                    <a:pt x="238699" y="11720"/>
                    <a:pt x="285212" y="1577"/>
                  </a:cubicBezTo>
                  <a:cubicBezTo>
                    <a:pt x="331749" y="-8592"/>
                    <a:pt x="293238" y="33138"/>
                    <a:pt x="274535" y="49201"/>
                  </a:cubicBezTo>
                  <a:cubicBezTo>
                    <a:pt x="274535" y="49201"/>
                    <a:pt x="329074" y="6391"/>
                    <a:pt x="347237" y="12801"/>
                  </a:cubicBezTo>
                  <a:cubicBezTo>
                    <a:pt x="365425" y="19212"/>
                    <a:pt x="322643" y="64184"/>
                    <a:pt x="290563" y="83980"/>
                  </a:cubicBezTo>
                  <a:cubicBezTo>
                    <a:pt x="290563" y="83980"/>
                    <a:pt x="344046" y="49717"/>
                    <a:pt x="354748" y="54015"/>
                  </a:cubicBezTo>
                  <a:cubicBezTo>
                    <a:pt x="365425" y="58289"/>
                    <a:pt x="348317" y="88794"/>
                    <a:pt x="275590" y="139096"/>
                  </a:cubicBezTo>
                  <a:cubicBezTo>
                    <a:pt x="275590" y="139096"/>
                    <a:pt x="319354" y="113749"/>
                    <a:pt x="332264" y="108591"/>
                  </a:cubicBezTo>
                  <a:cubicBezTo>
                    <a:pt x="367585" y="94493"/>
                    <a:pt x="368100" y="121436"/>
                    <a:pt x="278806" y="185640"/>
                  </a:cubicBezTo>
                  <a:cubicBezTo>
                    <a:pt x="189487" y="249868"/>
                    <a:pt x="55005" y="351012"/>
                    <a:pt x="55005" y="351012"/>
                  </a:cubicBezTo>
                  <a:lnTo>
                    <a:pt x="13868" y="243310"/>
                  </a:lnTo>
                </a:path>
              </a:pathLst>
            </a:custGeom>
            <a:solidFill>
              <a:srgbClr val="E2A091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87" name="Forma libre: forma 186">
              <a:extLst>
                <a:ext uri="{FF2B5EF4-FFF2-40B4-BE49-F238E27FC236}">
                  <a16:creationId xmlns:a16="http://schemas.microsoft.com/office/drawing/2014/main" xmlns="" id="{23A9CAD8-4FFB-4FB2-8B45-860B243646EE}"/>
                </a:ext>
              </a:extLst>
            </p:cNvPr>
            <p:cNvSpPr/>
            <p:nvPr/>
          </p:nvSpPr>
          <p:spPr>
            <a:xfrm>
              <a:off x="5684494" y="12200487"/>
              <a:ext cx="363853" cy="347237"/>
            </a:xfrm>
            <a:custGeom>
              <a:avLst/>
              <a:gdLst>
                <a:gd name="connsiteX0" fmla="*/ 356024 w 363853"/>
                <a:gd name="connsiteY0" fmla="*/ 110563 h 347237"/>
                <a:gd name="connsiteX1" fmla="*/ 356073 w 363853"/>
                <a:gd name="connsiteY1" fmla="*/ 109507 h 347237"/>
                <a:gd name="connsiteX2" fmla="*/ 338597 w 363853"/>
                <a:gd name="connsiteY2" fmla="*/ 130483 h 347237"/>
                <a:gd name="connsiteX3" fmla="*/ 356024 w 363853"/>
                <a:gd name="connsiteY3" fmla="*/ 110563 h 347237"/>
                <a:gd name="connsiteX4" fmla="*/ 335308 w 363853"/>
                <a:gd name="connsiteY4" fmla="*/ 83374 h 347237"/>
                <a:gd name="connsiteX5" fmla="*/ 354699 w 363853"/>
                <a:gd name="connsiteY5" fmla="*/ 61146 h 347237"/>
                <a:gd name="connsiteX6" fmla="*/ 328509 w 363853"/>
                <a:gd name="connsiteY6" fmla="*/ 77749 h 347237"/>
                <a:gd name="connsiteX7" fmla="*/ 329957 w 363853"/>
                <a:gd name="connsiteY7" fmla="*/ 83104 h 347237"/>
                <a:gd name="connsiteX8" fmla="*/ 335308 w 363853"/>
                <a:gd name="connsiteY8" fmla="*/ 83374 h 347237"/>
                <a:gd name="connsiteX9" fmla="*/ 360540 w 363853"/>
                <a:gd name="connsiteY9" fmla="*/ 101427 h 347237"/>
                <a:gd name="connsiteX10" fmla="*/ 362136 w 363853"/>
                <a:gd name="connsiteY10" fmla="*/ 111988 h 347237"/>
                <a:gd name="connsiteX11" fmla="*/ 337296 w 363853"/>
                <a:gd name="connsiteY11" fmla="*/ 138981 h 347237"/>
                <a:gd name="connsiteX12" fmla="*/ 146607 w 363853"/>
                <a:gd name="connsiteY12" fmla="*/ 283058 h 347237"/>
                <a:gd name="connsiteX13" fmla="*/ 60675 w 363853"/>
                <a:gd name="connsiteY13" fmla="*/ 347238 h 347237"/>
                <a:gd name="connsiteX14" fmla="*/ 56502 w 363853"/>
                <a:gd name="connsiteY14" fmla="*/ 342546 h 347237"/>
                <a:gd name="connsiteX15" fmla="*/ 143318 w 363853"/>
                <a:gd name="connsiteY15" fmla="*/ 277704 h 347237"/>
                <a:gd name="connsiteX16" fmla="*/ 332216 w 363853"/>
                <a:gd name="connsiteY16" fmla="*/ 134977 h 347237"/>
                <a:gd name="connsiteX17" fmla="*/ 354110 w 363853"/>
                <a:gd name="connsiteY17" fmla="*/ 103588 h 347237"/>
                <a:gd name="connsiteX18" fmla="*/ 303547 w 363853"/>
                <a:gd name="connsiteY18" fmla="*/ 120363 h 347237"/>
                <a:gd name="connsiteX19" fmla="*/ 249499 w 363853"/>
                <a:gd name="connsiteY19" fmla="*/ 163321 h 347237"/>
                <a:gd name="connsiteX20" fmla="*/ 245744 w 363853"/>
                <a:gd name="connsiteY20" fmla="*/ 158286 h 347237"/>
                <a:gd name="connsiteX21" fmla="*/ 328853 w 363853"/>
                <a:gd name="connsiteY21" fmla="*/ 89563 h 347237"/>
                <a:gd name="connsiteX22" fmla="*/ 325858 w 363853"/>
                <a:gd name="connsiteY22" fmla="*/ 87869 h 347237"/>
                <a:gd name="connsiteX23" fmla="*/ 322324 w 363853"/>
                <a:gd name="connsiteY23" fmla="*/ 76349 h 347237"/>
                <a:gd name="connsiteX24" fmla="*/ 322668 w 363853"/>
                <a:gd name="connsiteY24" fmla="*/ 75318 h 347237"/>
                <a:gd name="connsiteX25" fmla="*/ 357669 w 363853"/>
                <a:gd name="connsiteY25" fmla="*/ 54932 h 347237"/>
                <a:gd name="connsiteX26" fmla="*/ 357742 w 363853"/>
                <a:gd name="connsiteY26" fmla="*/ 54735 h 347237"/>
                <a:gd name="connsiteX27" fmla="*/ 358871 w 363853"/>
                <a:gd name="connsiteY27" fmla="*/ 55005 h 347237"/>
                <a:gd name="connsiteX28" fmla="*/ 360369 w 363853"/>
                <a:gd name="connsiteY28" fmla="*/ 55177 h 347237"/>
                <a:gd name="connsiteX29" fmla="*/ 360320 w 363853"/>
                <a:gd name="connsiteY29" fmla="*/ 55349 h 347237"/>
                <a:gd name="connsiteX30" fmla="*/ 363854 w 363853"/>
                <a:gd name="connsiteY30" fmla="*/ 56209 h 347237"/>
                <a:gd name="connsiteX31" fmla="*/ 323723 w 363853"/>
                <a:gd name="connsiteY31" fmla="*/ 102802 h 347237"/>
                <a:gd name="connsiteX32" fmla="*/ 360540 w 363853"/>
                <a:gd name="connsiteY32" fmla="*/ 101427 h 347237"/>
                <a:gd name="connsiteX33" fmla="*/ 24741 w 363853"/>
                <a:gd name="connsiteY33" fmla="*/ 82465 h 347237"/>
                <a:gd name="connsiteX34" fmla="*/ 39419 w 363853"/>
                <a:gd name="connsiteY34" fmla="*/ 64707 h 347237"/>
                <a:gd name="connsiteX35" fmla="*/ 33504 w 363853"/>
                <a:gd name="connsiteY35" fmla="*/ 55276 h 347237"/>
                <a:gd name="connsiteX36" fmla="*/ 7854 w 363853"/>
                <a:gd name="connsiteY36" fmla="*/ 49651 h 347237"/>
                <a:gd name="connsiteX37" fmla="*/ 53115 w 363853"/>
                <a:gd name="connsiteY37" fmla="*/ 224651 h 347237"/>
                <a:gd name="connsiteX38" fmla="*/ 55275 w 363853"/>
                <a:gd name="connsiteY38" fmla="*/ 215809 h 347237"/>
                <a:gd name="connsiteX39" fmla="*/ 38020 w 363853"/>
                <a:gd name="connsiteY39" fmla="*/ 145048 h 347237"/>
                <a:gd name="connsiteX40" fmla="*/ 22655 w 363853"/>
                <a:gd name="connsiteY40" fmla="*/ 87181 h 347237"/>
                <a:gd name="connsiteX41" fmla="*/ 21845 w 363853"/>
                <a:gd name="connsiteY41" fmla="*/ 85634 h 347237"/>
                <a:gd name="connsiteX42" fmla="*/ 19832 w 363853"/>
                <a:gd name="connsiteY42" fmla="*/ 86665 h 347237"/>
                <a:gd name="connsiteX43" fmla="*/ 0 w 363853"/>
                <a:gd name="connsiteY43" fmla="*/ 48128 h 347237"/>
                <a:gd name="connsiteX44" fmla="*/ 1571 w 363853"/>
                <a:gd name="connsiteY44" fmla="*/ 46507 h 347237"/>
                <a:gd name="connsiteX45" fmla="*/ 37161 w 363853"/>
                <a:gd name="connsiteY45" fmla="*/ 50167 h 347237"/>
                <a:gd name="connsiteX46" fmla="*/ 45703 w 363853"/>
                <a:gd name="connsiteY46" fmla="*/ 65002 h 347237"/>
                <a:gd name="connsiteX47" fmla="*/ 29478 w 363853"/>
                <a:gd name="connsiteY47" fmla="*/ 86862 h 347237"/>
                <a:gd name="connsiteX48" fmla="*/ 44304 w 363853"/>
                <a:gd name="connsiteY48" fmla="*/ 144974 h 347237"/>
                <a:gd name="connsiteX49" fmla="*/ 61485 w 363853"/>
                <a:gd name="connsiteY49" fmla="*/ 214336 h 347237"/>
                <a:gd name="connsiteX50" fmla="*/ 61878 w 363853"/>
                <a:gd name="connsiteY50" fmla="*/ 215293 h 347237"/>
                <a:gd name="connsiteX51" fmla="*/ 59227 w 363853"/>
                <a:gd name="connsiteY51" fmla="*/ 226150 h 347237"/>
                <a:gd name="connsiteX52" fmla="*/ 186321 w 363853"/>
                <a:gd name="connsiteY52" fmla="*/ 125177 h 347237"/>
                <a:gd name="connsiteX53" fmla="*/ 183792 w 363853"/>
                <a:gd name="connsiteY53" fmla="*/ 119406 h 347237"/>
                <a:gd name="connsiteX54" fmla="*/ 171495 w 363853"/>
                <a:gd name="connsiteY54" fmla="*/ 124760 h 347237"/>
                <a:gd name="connsiteX55" fmla="*/ 173999 w 363853"/>
                <a:gd name="connsiteY55" fmla="*/ 130507 h 347237"/>
                <a:gd name="connsiteX56" fmla="*/ 291839 w 363853"/>
                <a:gd name="connsiteY56" fmla="*/ 9223 h 347237"/>
                <a:gd name="connsiteX57" fmla="*/ 309143 w 363853"/>
                <a:gd name="connsiteY57" fmla="*/ 7332 h 347237"/>
                <a:gd name="connsiteX58" fmla="*/ 311230 w 363853"/>
                <a:gd name="connsiteY58" fmla="*/ 1388 h 347237"/>
                <a:gd name="connsiteX59" fmla="*/ 288403 w 363853"/>
                <a:gd name="connsiteY59" fmla="*/ 3942 h 347237"/>
                <a:gd name="connsiteX60" fmla="*/ 274977 w 363853"/>
                <a:gd name="connsiteY60" fmla="*/ 34472 h 347237"/>
                <a:gd name="connsiteX61" fmla="*/ 281236 w 363853"/>
                <a:gd name="connsiteY61" fmla="*/ 34840 h 347237"/>
                <a:gd name="connsiteX62" fmla="*/ 291839 w 363853"/>
                <a:gd name="connsiteY62" fmla="*/ 9223 h 347237"/>
                <a:gd name="connsiteX63" fmla="*/ 284623 w 363853"/>
                <a:gd name="connsiteY63" fmla="*/ 86002 h 347237"/>
                <a:gd name="connsiteX64" fmla="*/ 225936 w 363853"/>
                <a:gd name="connsiteY64" fmla="*/ 139006 h 347237"/>
                <a:gd name="connsiteX65" fmla="*/ 230796 w 363853"/>
                <a:gd name="connsiteY65" fmla="*/ 143034 h 347237"/>
                <a:gd name="connsiteX66" fmla="*/ 288697 w 363853"/>
                <a:gd name="connsiteY66" fmla="*/ 90767 h 347237"/>
                <a:gd name="connsiteX67" fmla="*/ 356908 w 363853"/>
                <a:gd name="connsiteY67" fmla="*/ 19170 h 347237"/>
                <a:gd name="connsiteX68" fmla="*/ 357890 w 363853"/>
                <a:gd name="connsiteY68" fmla="*/ 17549 h 347237"/>
                <a:gd name="connsiteX69" fmla="*/ 356932 w 363853"/>
                <a:gd name="connsiteY69" fmla="*/ 15904 h 347237"/>
                <a:gd name="connsiteX70" fmla="*/ 347949 w 363853"/>
                <a:gd name="connsiteY70" fmla="*/ 9788 h 347237"/>
                <a:gd name="connsiteX71" fmla="*/ 329786 w 363853"/>
                <a:gd name="connsiteY71" fmla="*/ 14921 h 347237"/>
                <a:gd name="connsiteX72" fmla="*/ 322839 w 363853"/>
                <a:gd name="connsiteY72" fmla="*/ 44862 h 347237"/>
                <a:gd name="connsiteX73" fmla="*/ 328043 w 363853"/>
                <a:gd name="connsiteY73" fmla="*/ 41325 h 347237"/>
                <a:gd name="connsiteX74" fmla="*/ 333369 w 363853"/>
                <a:gd name="connsiteY74" fmla="*/ 20104 h 347237"/>
                <a:gd name="connsiteX75" fmla="*/ 346501 w 363853"/>
                <a:gd name="connsiteY75" fmla="*/ 15904 h 347237"/>
                <a:gd name="connsiteX76" fmla="*/ 350281 w 363853"/>
                <a:gd name="connsiteY76" fmla="*/ 17770 h 347237"/>
                <a:gd name="connsiteX77" fmla="*/ 284623 w 363853"/>
                <a:gd name="connsiteY77" fmla="*/ 86002 h 347237"/>
                <a:gd name="connsiteX78" fmla="*/ 205711 w 363853"/>
                <a:gd name="connsiteY78" fmla="*/ 114591 h 347237"/>
                <a:gd name="connsiteX79" fmla="*/ 200778 w 363853"/>
                <a:gd name="connsiteY79" fmla="*/ 110686 h 347237"/>
                <a:gd name="connsiteX80" fmla="*/ 287421 w 363853"/>
                <a:gd name="connsiteY80" fmla="*/ 32286 h 347237"/>
                <a:gd name="connsiteX81" fmla="*/ 291545 w 363853"/>
                <a:gd name="connsiteY81" fmla="*/ 37026 h 347237"/>
                <a:gd name="connsiteX82" fmla="*/ 205711 w 363853"/>
                <a:gd name="connsiteY82" fmla="*/ 114591 h 34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363853" h="347237">
                  <a:moveTo>
                    <a:pt x="356024" y="110563"/>
                  </a:moveTo>
                  <a:cubicBezTo>
                    <a:pt x="356098" y="110170"/>
                    <a:pt x="356024" y="109876"/>
                    <a:pt x="356073" y="109507"/>
                  </a:cubicBezTo>
                  <a:cubicBezTo>
                    <a:pt x="351140" y="110858"/>
                    <a:pt x="339677" y="115623"/>
                    <a:pt x="338597" y="130483"/>
                  </a:cubicBezTo>
                  <a:cubicBezTo>
                    <a:pt x="345151" y="125669"/>
                    <a:pt x="354355" y="117637"/>
                    <a:pt x="356024" y="110563"/>
                  </a:cubicBezTo>
                  <a:close/>
                  <a:moveTo>
                    <a:pt x="335308" y="83374"/>
                  </a:moveTo>
                  <a:cubicBezTo>
                    <a:pt x="343948" y="74851"/>
                    <a:pt x="350870" y="67139"/>
                    <a:pt x="354699" y="61146"/>
                  </a:cubicBezTo>
                  <a:cubicBezTo>
                    <a:pt x="348194" y="61367"/>
                    <a:pt x="336241" y="63798"/>
                    <a:pt x="328509" y="77749"/>
                  </a:cubicBezTo>
                  <a:cubicBezTo>
                    <a:pt x="328411" y="79125"/>
                    <a:pt x="328558" y="81925"/>
                    <a:pt x="329957" y="83104"/>
                  </a:cubicBezTo>
                  <a:cubicBezTo>
                    <a:pt x="331185" y="84135"/>
                    <a:pt x="333418" y="83865"/>
                    <a:pt x="335308" y="83374"/>
                  </a:cubicBezTo>
                  <a:close/>
                  <a:moveTo>
                    <a:pt x="360540" y="101427"/>
                  </a:moveTo>
                  <a:cubicBezTo>
                    <a:pt x="362504" y="104595"/>
                    <a:pt x="363044" y="108156"/>
                    <a:pt x="362136" y="111988"/>
                  </a:cubicBezTo>
                  <a:cubicBezTo>
                    <a:pt x="359043" y="125153"/>
                    <a:pt x="339088" y="137851"/>
                    <a:pt x="337296" y="138981"/>
                  </a:cubicBezTo>
                  <a:cubicBezTo>
                    <a:pt x="333369" y="142125"/>
                    <a:pt x="191328" y="255378"/>
                    <a:pt x="146607" y="283058"/>
                  </a:cubicBezTo>
                  <a:cubicBezTo>
                    <a:pt x="101886" y="310715"/>
                    <a:pt x="61068" y="346869"/>
                    <a:pt x="60675" y="347238"/>
                  </a:cubicBezTo>
                  <a:lnTo>
                    <a:pt x="56502" y="342546"/>
                  </a:lnTo>
                  <a:cubicBezTo>
                    <a:pt x="56895" y="342178"/>
                    <a:pt x="98131" y="305655"/>
                    <a:pt x="143318" y="277704"/>
                  </a:cubicBezTo>
                  <a:cubicBezTo>
                    <a:pt x="185805" y="251399"/>
                    <a:pt x="317685" y="146570"/>
                    <a:pt x="332216" y="134977"/>
                  </a:cubicBezTo>
                  <a:cubicBezTo>
                    <a:pt x="331013" y="112872"/>
                    <a:pt x="347016" y="105700"/>
                    <a:pt x="354110" y="103588"/>
                  </a:cubicBezTo>
                  <a:cubicBezTo>
                    <a:pt x="347090" y="98381"/>
                    <a:pt x="320557" y="110048"/>
                    <a:pt x="303547" y="120363"/>
                  </a:cubicBezTo>
                  <a:cubicBezTo>
                    <a:pt x="277137" y="142592"/>
                    <a:pt x="251635" y="161725"/>
                    <a:pt x="249499" y="163321"/>
                  </a:cubicBezTo>
                  <a:lnTo>
                    <a:pt x="245744" y="158286"/>
                  </a:lnTo>
                  <a:cubicBezTo>
                    <a:pt x="264398" y="144335"/>
                    <a:pt x="302295" y="114567"/>
                    <a:pt x="328853" y="89563"/>
                  </a:cubicBezTo>
                  <a:cubicBezTo>
                    <a:pt x="327748" y="89195"/>
                    <a:pt x="326742" y="88630"/>
                    <a:pt x="325858" y="87869"/>
                  </a:cubicBezTo>
                  <a:cubicBezTo>
                    <a:pt x="321391" y="84037"/>
                    <a:pt x="322226" y="77135"/>
                    <a:pt x="322324" y="76349"/>
                  </a:cubicBezTo>
                  <a:lnTo>
                    <a:pt x="322668" y="75318"/>
                  </a:lnTo>
                  <a:cubicBezTo>
                    <a:pt x="333099" y="55840"/>
                    <a:pt x="350968" y="54637"/>
                    <a:pt x="357669" y="54932"/>
                  </a:cubicBezTo>
                  <a:cubicBezTo>
                    <a:pt x="357693" y="54858"/>
                    <a:pt x="357742" y="54784"/>
                    <a:pt x="357742" y="54735"/>
                  </a:cubicBezTo>
                  <a:lnTo>
                    <a:pt x="358871" y="55005"/>
                  </a:lnTo>
                  <a:cubicBezTo>
                    <a:pt x="359780" y="55079"/>
                    <a:pt x="360320" y="55153"/>
                    <a:pt x="360369" y="55177"/>
                  </a:cubicBezTo>
                  <a:lnTo>
                    <a:pt x="360320" y="55349"/>
                  </a:lnTo>
                  <a:lnTo>
                    <a:pt x="363854" y="56209"/>
                  </a:lnTo>
                  <a:cubicBezTo>
                    <a:pt x="361424" y="66353"/>
                    <a:pt x="344144" y="84405"/>
                    <a:pt x="323723" y="102802"/>
                  </a:cubicBezTo>
                  <a:cubicBezTo>
                    <a:pt x="338278" y="96514"/>
                    <a:pt x="354821" y="92167"/>
                    <a:pt x="360540" y="101427"/>
                  </a:cubicBezTo>
                  <a:close/>
                  <a:moveTo>
                    <a:pt x="24741" y="82465"/>
                  </a:moveTo>
                  <a:cubicBezTo>
                    <a:pt x="29429" y="79493"/>
                    <a:pt x="39100" y="71904"/>
                    <a:pt x="39419" y="64707"/>
                  </a:cubicBezTo>
                  <a:cubicBezTo>
                    <a:pt x="39591" y="61342"/>
                    <a:pt x="37627" y="58248"/>
                    <a:pt x="33504" y="55276"/>
                  </a:cubicBezTo>
                  <a:cubicBezTo>
                    <a:pt x="19734" y="45377"/>
                    <a:pt x="11291" y="47760"/>
                    <a:pt x="7854" y="49651"/>
                  </a:cubicBezTo>
                  <a:close/>
                  <a:moveTo>
                    <a:pt x="53115" y="224651"/>
                  </a:moveTo>
                  <a:lnTo>
                    <a:pt x="55275" y="215809"/>
                  </a:lnTo>
                  <a:cubicBezTo>
                    <a:pt x="52649" y="209251"/>
                    <a:pt x="38315" y="172483"/>
                    <a:pt x="38020" y="145048"/>
                  </a:cubicBezTo>
                  <a:cubicBezTo>
                    <a:pt x="37726" y="116802"/>
                    <a:pt x="22802" y="87451"/>
                    <a:pt x="22655" y="87181"/>
                  </a:cubicBezTo>
                  <a:lnTo>
                    <a:pt x="21845" y="85634"/>
                  </a:lnTo>
                  <a:lnTo>
                    <a:pt x="19832" y="86665"/>
                  </a:lnTo>
                  <a:lnTo>
                    <a:pt x="0" y="48128"/>
                  </a:lnTo>
                  <a:lnTo>
                    <a:pt x="1571" y="46507"/>
                  </a:lnTo>
                  <a:cubicBezTo>
                    <a:pt x="2086" y="45967"/>
                    <a:pt x="14359" y="33784"/>
                    <a:pt x="37161" y="50167"/>
                  </a:cubicBezTo>
                  <a:cubicBezTo>
                    <a:pt x="43076" y="54416"/>
                    <a:pt x="45973" y="59426"/>
                    <a:pt x="45703" y="65002"/>
                  </a:cubicBezTo>
                  <a:cubicBezTo>
                    <a:pt x="45236" y="74949"/>
                    <a:pt x="34461" y="83448"/>
                    <a:pt x="29478" y="86862"/>
                  </a:cubicBezTo>
                  <a:cubicBezTo>
                    <a:pt x="33234" y="94844"/>
                    <a:pt x="44034" y="119921"/>
                    <a:pt x="44304" y="144974"/>
                  </a:cubicBezTo>
                  <a:cubicBezTo>
                    <a:pt x="44598" y="173342"/>
                    <a:pt x="61313" y="213943"/>
                    <a:pt x="61485" y="214336"/>
                  </a:cubicBezTo>
                  <a:lnTo>
                    <a:pt x="61878" y="215293"/>
                  </a:lnTo>
                  <a:lnTo>
                    <a:pt x="59227" y="226150"/>
                  </a:lnTo>
                  <a:close/>
                  <a:moveTo>
                    <a:pt x="186321" y="125177"/>
                  </a:moveTo>
                  <a:lnTo>
                    <a:pt x="183792" y="119406"/>
                  </a:lnTo>
                  <a:lnTo>
                    <a:pt x="171495" y="124760"/>
                  </a:lnTo>
                  <a:lnTo>
                    <a:pt x="173999" y="130507"/>
                  </a:lnTo>
                  <a:close/>
                  <a:moveTo>
                    <a:pt x="291839" y="9223"/>
                  </a:moveTo>
                  <a:cubicBezTo>
                    <a:pt x="299497" y="4090"/>
                    <a:pt x="309070" y="7307"/>
                    <a:pt x="309143" y="7332"/>
                  </a:cubicBezTo>
                  <a:lnTo>
                    <a:pt x="311230" y="1388"/>
                  </a:lnTo>
                  <a:cubicBezTo>
                    <a:pt x="310739" y="1216"/>
                    <a:pt x="298712" y="-2910"/>
                    <a:pt x="288403" y="3942"/>
                  </a:cubicBezTo>
                  <a:cubicBezTo>
                    <a:pt x="280377" y="9297"/>
                    <a:pt x="275860" y="19563"/>
                    <a:pt x="274977" y="34472"/>
                  </a:cubicBezTo>
                  <a:lnTo>
                    <a:pt x="281236" y="34840"/>
                  </a:lnTo>
                  <a:cubicBezTo>
                    <a:pt x="281997" y="22044"/>
                    <a:pt x="285556" y="13423"/>
                    <a:pt x="291839" y="9223"/>
                  </a:cubicBezTo>
                  <a:close/>
                  <a:moveTo>
                    <a:pt x="284623" y="86002"/>
                  </a:moveTo>
                  <a:cubicBezTo>
                    <a:pt x="234183" y="129206"/>
                    <a:pt x="226255" y="138637"/>
                    <a:pt x="225936" y="139006"/>
                  </a:cubicBezTo>
                  <a:lnTo>
                    <a:pt x="230796" y="143034"/>
                  </a:lnTo>
                  <a:cubicBezTo>
                    <a:pt x="231115" y="142641"/>
                    <a:pt x="239190" y="133209"/>
                    <a:pt x="288697" y="90767"/>
                  </a:cubicBezTo>
                  <a:cubicBezTo>
                    <a:pt x="339309" y="47440"/>
                    <a:pt x="356221" y="20300"/>
                    <a:pt x="356908" y="19170"/>
                  </a:cubicBezTo>
                  <a:lnTo>
                    <a:pt x="357890" y="17549"/>
                  </a:lnTo>
                  <a:lnTo>
                    <a:pt x="356932" y="15904"/>
                  </a:lnTo>
                  <a:cubicBezTo>
                    <a:pt x="356638" y="15437"/>
                    <a:pt x="353913" y="11090"/>
                    <a:pt x="347949" y="9788"/>
                  </a:cubicBezTo>
                  <a:cubicBezTo>
                    <a:pt x="342524" y="8609"/>
                    <a:pt x="336413" y="10353"/>
                    <a:pt x="329786" y="14921"/>
                  </a:cubicBezTo>
                  <a:cubicBezTo>
                    <a:pt x="315083" y="25139"/>
                    <a:pt x="318814" y="38967"/>
                    <a:pt x="322839" y="44862"/>
                  </a:cubicBezTo>
                  <a:lnTo>
                    <a:pt x="328043" y="41325"/>
                  </a:lnTo>
                  <a:cubicBezTo>
                    <a:pt x="327208" y="40097"/>
                    <a:pt x="320385" y="29093"/>
                    <a:pt x="333369" y="20104"/>
                  </a:cubicBezTo>
                  <a:cubicBezTo>
                    <a:pt x="338376" y="16616"/>
                    <a:pt x="342917" y="15191"/>
                    <a:pt x="346501" y="15904"/>
                  </a:cubicBezTo>
                  <a:cubicBezTo>
                    <a:pt x="348219" y="16247"/>
                    <a:pt x="349471" y="17058"/>
                    <a:pt x="350281" y="17770"/>
                  </a:cubicBezTo>
                  <a:cubicBezTo>
                    <a:pt x="345543" y="24647"/>
                    <a:pt x="326914" y="49774"/>
                    <a:pt x="284623" y="86002"/>
                  </a:cubicBezTo>
                  <a:close/>
                  <a:moveTo>
                    <a:pt x="205711" y="114591"/>
                  </a:moveTo>
                  <a:lnTo>
                    <a:pt x="200778" y="110686"/>
                  </a:lnTo>
                  <a:cubicBezTo>
                    <a:pt x="208877" y="100420"/>
                    <a:pt x="284206" y="35062"/>
                    <a:pt x="287421" y="32286"/>
                  </a:cubicBezTo>
                  <a:lnTo>
                    <a:pt x="291545" y="37026"/>
                  </a:lnTo>
                  <a:cubicBezTo>
                    <a:pt x="264570" y="60433"/>
                    <a:pt x="211896" y="106732"/>
                    <a:pt x="205711" y="114591"/>
                  </a:cubicBezTo>
                </a:path>
              </a:pathLst>
            </a:custGeom>
            <a:solidFill>
              <a:srgbClr val="100F0D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88" name="Forma libre: forma 187">
              <a:extLst>
                <a:ext uri="{FF2B5EF4-FFF2-40B4-BE49-F238E27FC236}">
                  <a16:creationId xmlns:a16="http://schemas.microsoft.com/office/drawing/2014/main" xmlns="" id="{5E110C3A-107C-4B7C-A763-B50C9E0ED8CD}"/>
                </a:ext>
              </a:extLst>
            </p:cNvPr>
            <p:cNvSpPr/>
            <p:nvPr/>
          </p:nvSpPr>
          <p:spPr>
            <a:xfrm>
              <a:off x="5321645" y="11938650"/>
              <a:ext cx="1006039" cy="1019349"/>
            </a:xfrm>
            <a:custGeom>
              <a:avLst/>
              <a:gdLst>
                <a:gd name="connsiteX0" fmla="*/ 992942 w 1006039"/>
                <a:gd name="connsiteY0" fmla="*/ 767373 h 1019349"/>
                <a:gd name="connsiteX1" fmla="*/ 870708 w 1006039"/>
                <a:gd name="connsiteY1" fmla="*/ 924468 h 1019349"/>
                <a:gd name="connsiteX2" fmla="*/ 803381 w 1006039"/>
                <a:gd name="connsiteY2" fmla="*/ 788349 h 1019349"/>
                <a:gd name="connsiteX3" fmla="*/ 801000 w 1006039"/>
                <a:gd name="connsiteY3" fmla="*/ 794170 h 1019349"/>
                <a:gd name="connsiteX4" fmla="*/ 862903 w 1006039"/>
                <a:gd name="connsiteY4" fmla="*/ 930314 h 1019349"/>
                <a:gd name="connsiteX5" fmla="*/ 726678 w 1006039"/>
                <a:gd name="connsiteY5" fmla="*/ 1010704 h 1019349"/>
                <a:gd name="connsiteX6" fmla="*/ 692119 w 1006039"/>
                <a:gd name="connsiteY6" fmla="*/ 916388 h 1019349"/>
                <a:gd name="connsiteX7" fmla="*/ 691506 w 1006039"/>
                <a:gd name="connsiteY7" fmla="*/ 916117 h 1019349"/>
                <a:gd name="connsiteX8" fmla="*/ 740031 w 1006039"/>
                <a:gd name="connsiteY8" fmla="*/ 849163 h 1019349"/>
                <a:gd name="connsiteX9" fmla="*/ 821176 w 1006039"/>
                <a:gd name="connsiteY9" fmla="*/ 759440 h 1019349"/>
                <a:gd name="connsiteX10" fmla="*/ 983885 w 1006039"/>
                <a:gd name="connsiteY10" fmla="*/ 652401 h 1019349"/>
                <a:gd name="connsiteX11" fmla="*/ 992942 w 1006039"/>
                <a:gd name="connsiteY11" fmla="*/ 767373 h 1019349"/>
                <a:gd name="connsiteX12" fmla="*/ 987566 w 1006039"/>
                <a:gd name="connsiteY12" fmla="*/ 646236 h 1019349"/>
                <a:gd name="connsiteX13" fmla="*/ 985873 w 1006039"/>
                <a:gd name="connsiteY13" fmla="*/ 643559 h 1019349"/>
                <a:gd name="connsiteX14" fmla="*/ 817298 w 1006039"/>
                <a:gd name="connsiteY14" fmla="*/ 754479 h 1019349"/>
                <a:gd name="connsiteX15" fmla="*/ 816562 w 1006039"/>
                <a:gd name="connsiteY15" fmla="*/ 755166 h 1019349"/>
                <a:gd name="connsiteX16" fmla="*/ 735465 w 1006039"/>
                <a:gd name="connsiteY16" fmla="*/ 844840 h 1019349"/>
                <a:gd name="connsiteX17" fmla="*/ 685320 w 1006039"/>
                <a:gd name="connsiteY17" fmla="*/ 917198 h 1019349"/>
                <a:gd name="connsiteX18" fmla="*/ 686965 w 1006039"/>
                <a:gd name="connsiteY18" fmla="*/ 920563 h 1019349"/>
                <a:gd name="connsiteX19" fmla="*/ 723144 w 1006039"/>
                <a:gd name="connsiteY19" fmla="*/ 1019349 h 1019349"/>
                <a:gd name="connsiteX20" fmla="*/ 726261 w 1006039"/>
                <a:gd name="connsiteY20" fmla="*/ 1017876 h 1019349"/>
                <a:gd name="connsiteX21" fmla="*/ 999053 w 1006039"/>
                <a:gd name="connsiteY21" fmla="*/ 768896 h 1019349"/>
                <a:gd name="connsiteX22" fmla="*/ 987566 w 1006039"/>
                <a:gd name="connsiteY22" fmla="*/ 646236 h 1019349"/>
                <a:gd name="connsiteX23" fmla="*/ 895204 w 1006039"/>
                <a:gd name="connsiteY23" fmla="*/ 479439 h 1019349"/>
                <a:gd name="connsiteX24" fmla="*/ 791158 w 1006039"/>
                <a:gd name="connsiteY24" fmla="*/ 728861 h 1019349"/>
                <a:gd name="connsiteX25" fmla="*/ 784874 w 1006039"/>
                <a:gd name="connsiteY25" fmla="*/ 729131 h 1019349"/>
                <a:gd name="connsiteX26" fmla="*/ 793367 w 1006039"/>
                <a:gd name="connsiteY26" fmla="*/ 657043 h 1019349"/>
                <a:gd name="connsiteX27" fmla="*/ 774664 w 1006039"/>
                <a:gd name="connsiteY27" fmla="*/ 596868 h 1019349"/>
                <a:gd name="connsiteX28" fmla="*/ 716541 w 1006039"/>
                <a:gd name="connsiteY28" fmla="*/ 810823 h 1019349"/>
                <a:gd name="connsiteX29" fmla="*/ 710798 w 1006039"/>
                <a:gd name="connsiteY29" fmla="*/ 808268 h 1019349"/>
                <a:gd name="connsiteX30" fmla="*/ 831436 w 1006039"/>
                <a:gd name="connsiteY30" fmla="*/ 229036 h 1019349"/>
                <a:gd name="connsiteX31" fmla="*/ 837646 w 1006039"/>
                <a:gd name="connsiteY31" fmla="*/ 229895 h 1019349"/>
                <a:gd name="connsiteX32" fmla="*/ 777290 w 1006039"/>
                <a:gd name="connsiteY32" fmla="*/ 584120 h 1019349"/>
                <a:gd name="connsiteX33" fmla="*/ 796460 w 1006039"/>
                <a:gd name="connsiteY33" fmla="*/ 645868 h 1019349"/>
                <a:gd name="connsiteX34" fmla="*/ 890442 w 1006039"/>
                <a:gd name="connsiteY34" fmla="*/ 475338 h 1019349"/>
                <a:gd name="connsiteX35" fmla="*/ 507811 w 1006039"/>
                <a:gd name="connsiteY35" fmla="*/ 295597 h 1019349"/>
                <a:gd name="connsiteX36" fmla="*/ 491587 w 1006039"/>
                <a:gd name="connsiteY36" fmla="*/ 279362 h 1019349"/>
                <a:gd name="connsiteX37" fmla="*/ 507811 w 1006039"/>
                <a:gd name="connsiteY37" fmla="*/ 263127 h 1019349"/>
                <a:gd name="connsiteX38" fmla="*/ 524035 w 1006039"/>
                <a:gd name="connsiteY38" fmla="*/ 279362 h 1019349"/>
                <a:gd name="connsiteX39" fmla="*/ 507811 w 1006039"/>
                <a:gd name="connsiteY39" fmla="*/ 295597 h 1019349"/>
                <a:gd name="connsiteX40" fmla="*/ 507811 w 1006039"/>
                <a:gd name="connsiteY40" fmla="*/ 256839 h 1019349"/>
                <a:gd name="connsiteX41" fmla="*/ 485304 w 1006039"/>
                <a:gd name="connsiteY41" fmla="*/ 279362 h 1019349"/>
                <a:gd name="connsiteX42" fmla="*/ 507811 w 1006039"/>
                <a:gd name="connsiteY42" fmla="*/ 301885 h 1019349"/>
                <a:gd name="connsiteX43" fmla="*/ 530319 w 1006039"/>
                <a:gd name="connsiteY43" fmla="*/ 279362 h 1019349"/>
                <a:gd name="connsiteX44" fmla="*/ 507811 w 1006039"/>
                <a:gd name="connsiteY44" fmla="*/ 256839 h 1019349"/>
                <a:gd name="connsiteX45" fmla="*/ 634979 w 1006039"/>
                <a:gd name="connsiteY45" fmla="*/ 79776 h 1019349"/>
                <a:gd name="connsiteX46" fmla="*/ 675993 w 1006039"/>
                <a:gd name="connsiteY46" fmla="*/ 157586 h 1019349"/>
                <a:gd name="connsiteX47" fmla="*/ 671845 w 1006039"/>
                <a:gd name="connsiteY47" fmla="*/ 161835 h 1019349"/>
                <a:gd name="connsiteX48" fmla="*/ 632745 w 1006039"/>
                <a:gd name="connsiteY48" fmla="*/ 163334 h 1019349"/>
                <a:gd name="connsiteX49" fmla="*/ 577887 w 1006039"/>
                <a:gd name="connsiteY49" fmla="*/ 161983 h 1019349"/>
                <a:gd name="connsiteX50" fmla="*/ 502559 w 1006039"/>
                <a:gd name="connsiteY50" fmla="*/ 235372 h 1019349"/>
                <a:gd name="connsiteX51" fmla="*/ 496668 w 1006039"/>
                <a:gd name="connsiteY51" fmla="*/ 233211 h 1019349"/>
                <a:gd name="connsiteX52" fmla="*/ 577642 w 1006039"/>
                <a:gd name="connsiteY52" fmla="*/ 155695 h 1019349"/>
                <a:gd name="connsiteX53" fmla="*/ 633211 w 1006039"/>
                <a:gd name="connsiteY53" fmla="*/ 157070 h 1019349"/>
                <a:gd name="connsiteX54" fmla="*/ 669955 w 1006039"/>
                <a:gd name="connsiteY54" fmla="*/ 155842 h 1019349"/>
                <a:gd name="connsiteX55" fmla="*/ 570843 w 1006039"/>
                <a:gd name="connsiteY55" fmla="*/ 3881 h 1019349"/>
                <a:gd name="connsiteX56" fmla="*/ 575776 w 1006039"/>
                <a:gd name="connsiteY56" fmla="*/ 0 h 1019349"/>
                <a:gd name="connsiteX57" fmla="*/ 628008 w 1006039"/>
                <a:gd name="connsiteY57" fmla="*/ 69877 h 1019349"/>
                <a:gd name="connsiteX58" fmla="*/ 840150 w 1006039"/>
                <a:gd name="connsiteY58" fmla="*/ 174656 h 1019349"/>
                <a:gd name="connsiteX59" fmla="*/ 880624 w 1006039"/>
                <a:gd name="connsiteY59" fmla="*/ 186618 h 1019349"/>
                <a:gd name="connsiteX60" fmla="*/ 986339 w 1006039"/>
                <a:gd name="connsiteY60" fmla="*/ 496731 h 1019349"/>
                <a:gd name="connsiteX61" fmla="*/ 980080 w 1006039"/>
                <a:gd name="connsiteY61" fmla="*/ 497345 h 1019349"/>
                <a:gd name="connsiteX62" fmla="*/ 877041 w 1006039"/>
                <a:gd name="connsiteY62" fmla="*/ 191800 h 1019349"/>
                <a:gd name="connsiteX63" fmla="*/ 839634 w 1006039"/>
                <a:gd name="connsiteY63" fmla="*/ 181141 h 1019349"/>
                <a:gd name="connsiteX64" fmla="*/ 836640 w 1006039"/>
                <a:gd name="connsiteY64" fmla="*/ 181951 h 1019349"/>
                <a:gd name="connsiteX65" fmla="*/ 835805 w 1006039"/>
                <a:gd name="connsiteY65" fmla="*/ 178955 h 1019349"/>
                <a:gd name="connsiteX66" fmla="*/ 634979 w 1006039"/>
                <a:gd name="connsiteY66" fmla="*/ 79776 h 1019349"/>
                <a:gd name="connsiteX67" fmla="*/ 267026 w 1006039"/>
                <a:gd name="connsiteY67" fmla="*/ 554327 h 1019349"/>
                <a:gd name="connsiteX68" fmla="*/ 373722 w 1006039"/>
                <a:gd name="connsiteY68" fmla="*/ 490418 h 1019349"/>
                <a:gd name="connsiteX69" fmla="*/ 417633 w 1006039"/>
                <a:gd name="connsiteY69" fmla="*/ 607159 h 1019349"/>
                <a:gd name="connsiteX70" fmla="*/ 334500 w 1006039"/>
                <a:gd name="connsiteY70" fmla="*/ 725300 h 1019349"/>
                <a:gd name="connsiteX71" fmla="*/ 326351 w 1006039"/>
                <a:gd name="connsiteY71" fmla="*/ 153460 h 1019349"/>
                <a:gd name="connsiteX72" fmla="*/ 302738 w 1006039"/>
                <a:gd name="connsiteY72" fmla="*/ 153141 h 1019349"/>
                <a:gd name="connsiteX73" fmla="*/ 385479 w 1006039"/>
                <a:gd name="connsiteY73" fmla="*/ 40772 h 1019349"/>
                <a:gd name="connsiteX74" fmla="*/ 422984 w 1006039"/>
                <a:gd name="connsiteY74" fmla="*/ 13828 h 1019349"/>
                <a:gd name="connsiteX75" fmla="*/ 425389 w 1006039"/>
                <a:gd name="connsiteY75" fmla="*/ 14860 h 1019349"/>
                <a:gd name="connsiteX76" fmla="*/ 430912 w 1006039"/>
                <a:gd name="connsiteY76" fmla="*/ 11839 h 1019349"/>
                <a:gd name="connsiteX77" fmla="*/ 424211 w 1006039"/>
                <a:gd name="connsiteY77" fmla="*/ 7639 h 1019349"/>
                <a:gd name="connsiteX78" fmla="*/ 380914 w 1006039"/>
                <a:gd name="connsiteY78" fmla="*/ 36474 h 1019349"/>
                <a:gd name="connsiteX79" fmla="*/ 338795 w 1006039"/>
                <a:gd name="connsiteY79" fmla="*/ 85056 h 1019349"/>
                <a:gd name="connsiteX80" fmla="*/ 134213 w 1006039"/>
                <a:gd name="connsiteY80" fmla="*/ 202607 h 1019349"/>
                <a:gd name="connsiteX81" fmla="*/ 37948 w 1006039"/>
                <a:gd name="connsiteY81" fmla="*/ 317408 h 1019349"/>
                <a:gd name="connsiteX82" fmla="*/ 20987 w 1006039"/>
                <a:gd name="connsiteY82" fmla="*/ 740258 h 1019349"/>
                <a:gd name="connsiteX83" fmla="*/ 23049 w 1006039"/>
                <a:gd name="connsiteY83" fmla="*/ 744629 h 1019349"/>
                <a:gd name="connsiteX84" fmla="*/ 152253 w 1006039"/>
                <a:gd name="connsiteY84" fmla="*/ 887945 h 1019349"/>
                <a:gd name="connsiteX85" fmla="*/ 159936 w 1006039"/>
                <a:gd name="connsiteY85" fmla="*/ 888314 h 1019349"/>
                <a:gd name="connsiteX86" fmla="*/ 292184 w 1006039"/>
                <a:gd name="connsiteY86" fmla="*/ 793138 h 1019349"/>
                <a:gd name="connsiteX87" fmla="*/ 423499 w 1006039"/>
                <a:gd name="connsiteY87" fmla="*/ 603548 h 1019349"/>
                <a:gd name="connsiteX88" fmla="*/ 422812 w 1006039"/>
                <a:gd name="connsiteY88" fmla="*/ 603057 h 1019349"/>
                <a:gd name="connsiteX89" fmla="*/ 377429 w 1006039"/>
                <a:gd name="connsiteY89" fmla="*/ 482436 h 1019349"/>
                <a:gd name="connsiteX90" fmla="*/ 374557 w 1006039"/>
                <a:gd name="connsiteY90" fmla="*/ 483418 h 1019349"/>
                <a:gd name="connsiteX91" fmla="*/ 261748 w 1006039"/>
                <a:gd name="connsiteY91" fmla="*/ 550766 h 1019349"/>
                <a:gd name="connsiteX92" fmla="*/ 204485 w 1006039"/>
                <a:gd name="connsiteY92" fmla="*/ 560910 h 1019349"/>
                <a:gd name="connsiteX93" fmla="*/ 146755 w 1006039"/>
                <a:gd name="connsiteY93" fmla="*/ 233948 h 1019349"/>
                <a:gd name="connsiteX94" fmla="*/ 140496 w 1006039"/>
                <a:gd name="connsiteY94" fmla="*/ 234611 h 1019349"/>
                <a:gd name="connsiteX95" fmla="*/ 198275 w 1006039"/>
                <a:gd name="connsiteY95" fmla="*/ 562433 h 1019349"/>
                <a:gd name="connsiteX96" fmla="*/ 188899 w 1006039"/>
                <a:gd name="connsiteY96" fmla="*/ 564889 h 1019349"/>
                <a:gd name="connsiteX97" fmla="*/ 36254 w 1006039"/>
                <a:gd name="connsiteY97" fmla="*/ 593798 h 1019349"/>
                <a:gd name="connsiteX98" fmla="*/ 39224 w 1006039"/>
                <a:gd name="connsiteY98" fmla="*/ 599324 h 1019349"/>
                <a:gd name="connsiteX99" fmla="*/ 179302 w 1006039"/>
                <a:gd name="connsiteY99" fmla="*/ 567615 h 1019349"/>
                <a:gd name="connsiteX100" fmla="*/ 54908 w 1006039"/>
                <a:gd name="connsiteY100" fmla="*/ 681114 h 1019349"/>
                <a:gd name="connsiteX101" fmla="*/ 61192 w 1006039"/>
                <a:gd name="connsiteY101" fmla="*/ 681114 h 1019349"/>
                <a:gd name="connsiteX102" fmla="*/ 261380 w 1006039"/>
                <a:gd name="connsiteY102" fmla="*/ 557152 h 1019349"/>
                <a:gd name="connsiteX103" fmla="*/ 330106 w 1006039"/>
                <a:gd name="connsiteY103" fmla="*/ 731268 h 1019349"/>
                <a:gd name="connsiteX104" fmla="*/ 287152 w 1006039"/>
                <a:gd name="connsiteY104" fmla="*/ 789380 h 1019349"/>
                <a:gd name="connsiteX105" fmla="*/ 152892 w 1006039"/>
                <a:gd name="connsiteY105" fmla="*/ 881682 h 1019349"/>
                <a:gd name="connsiteX106" fmla="*/ 28743 w 1006039"/>
                <a:gd name="connsiteY106" fmla="*/ 741928 h 1019349"/>
                <a:gd name="connsiteX107" fmla="*/ 26682 w 1006039"/>
                <a:gd name="connsiteY107" fmla="*/ 737556 h 1019349"/>
                <a:gd name="connsiteX108" fmla="*/ 43961 w 1006039"/>
                <a:gd name="connsiteY108" fmla="*/ 319201 h 1019349"/>
                <a:gd name="connsiteX109" fmla="*/ 135637 w 1006039"/>
                <a:gd name="connsiteY109" fmla="*/ 209018 h 1019349"/>
                <a:gd name="connsiteX110" fmla="*/ 138386 w 1006039"/>
                <a:gd name="connsiteY110" fmla="*/ 209460 h 1019349"/>
                <a:gd name="connsiteX111" fmla="*/ 139146 w 1006039"/>
                <a:gd name="connsiteY111" fmla="*/ 206807 h 1019349"/>
                <a:gd name="connsiteX112" fmla="*/ 329959 w 1006039"/>
                <a:gd name="connsiteY112" fmla="*/ 96207 h 1019349"/>
                <a:gd name="connsiteX113" fmla="*/ 296406 w 1006039"/>
                <a:gd name="connsiteY113" fmla="*/ 153411 h 1019349"/>
                <a:gd name="connsiteX114" fmla="*/ 299032 w 1006039"/>
                <a:gd name="connsiteY114" fmla="*/ 158200 h 1019349"/>
                <a:gd name="connsiteX115" fmla="*/ 326719 w 1006039"/>
                <a:gd name="connsiteY115" fmla="*/ 159748 h 1019349"/>
                <a:gd name="connsiteX116" fmla="*/ 411497 w 1006039"/>
                <a:gd name="connsiteY116" fmla="*/ 179937 h 1019349"/>
                <a:gd name="connsiteX117" fmla="*/ 448658 w 1006039"/>
                <a:gd name="connsiteY117" fmla="*/ 249692 h 1019349"/>
                <a:gd name="connsiteX118" fmla="*/ 454647 w 1006039"/>
                <a:gd name="connsiteY118" fmla="*/ 247776 h 1019349"/>
                <a:gd name="connsiteX119" fmla="*/ 416602 w 1006039"/>
                <a:gd name="connsiteY119" fmla="*/ 176253 h 1019349"/>
                <a:gd name="connsiteX120" fmla="*/ 326351 w 1006039"/>
                <a:gd name="connsiteY120" fmla="*/ 153460 h 1019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006039" h="1019349">
                  <a:moveTo>
                    <a:pt x="992942" y="767373"/>
                  </a:moveTo>
                  <a:cubicBezTo>
                    <a:pt x="977601" y="821580"/>
                    <a:pt x="936047" y="874682"/>
                    <a:pt x="870708" y="924468"/>
                  </a:cubicBezTo>
                  <a:cubicBezTo>
                    <a:pt x="876157" y="898139"/>
                    <a:pt x="884208" y="821310"/>
                    <a:pt x="803381" y="788349"/>
                  </a:cubicBezTo>
                  <a:lnTo>
                    <a:pt x="801000" y="794170"/>
                  </a:lnTo>
                  <a:cubicBezTo>
                    <a:pt x="888822" y="829980"/>
                    <a:pt x="866437" y="918205"/>
                    <a:pt x="862903" y="930314"/>
                  </a:cubicBezTo>
                  <a:cubicBezTo>
                    <a:pt x="824907" y="958314"/>
                    <a:pt x="779376" y="985233"/>
                    <a:pt x="726678" y="1010704"/>
                  </a:cubicBezTo>
                  <a:lnTo>
                    <a:pt x="692119" y="916388"/>
                  </a:lnTo>
                  <a:lnTo>
                    <a:pt x="691506" y="916117"/>
                  </a:lnTo>
                  <a:cubicBezTo>
                    <a:pt x="691088" y="914423"/>
                    <a:pt x="690401" y="901405"/>
                    <a:pt x="740031" y="849163"/>
                  </a:cubicBezTo>
                  <a:cubicBezTo>
                    <a:pt x="797196" y="788987"/>
                    <a:pt x="818378" y="762952"/>
                    <a:pt x="821176" y="759440"/>
                  </a:cubicBezTo>
                  <a:lnTo>
                    <a:pt x="983885" y="652401"/>
                  </a:lnTo>
                  <a:cubicBezTo>
                    <a:pt x="989849" y="663528"/>
                    <a:pt x="1009951" y="707394"/>
                    <a:pt x="992942" y="767373"/>
                  </a:cubicBezTo>
                  <a:close/>
                  <a:moveTo>
                    <a:pt x="987566" y="646236"/>
                  </a:moveTo>
                  <a:lnTo>
                    <a:pt x="985873" y="643559"/>
                  </a:lnTo>
                  <a:lnTo>
                    <a:pt x="817298" y="754479"/>
                  </a:lnTo>
                  <a:lnTo>
                    <a:pt x="816562" y="755166"/>
                  </a:lnTo>
                  <a:cubicBezTo>
                    <a:pt x="816366" y="755412"/>
                    <a:pt x="796607" y="780489"/>
                    <a:pt x="735465" y="844840"/>
                  </a:cubicBezTo>
                  <a:cubicBezTo>
                    <a:pt x="711166" y="870409"/>
                    <a:pt x="682743" y="903739"/>
                    <a:pt x="685320" y="917198"/>
                  </a:cubicBezTo>
                  <a:cubicBezTo>
                    <a:pt x="685615" y="918844"/>
                    <a:pt x="686302" y="919900"/>
                    <a:pt x="686965" y="920563"/>
                  </a:cubicBezTo>
                  <a:lnTo>
                    <a:pt x="723144" y="1019349"/>
                  </a:lnTo>
                  <a:lnTo>
                    <a:pt x="726261" y="1017876"/>
                  </a:lnTo>
                  <a:cubicBezTo>
                    <a:pt x="881680" y="943381"/>
                    <a:pt x="973453" y="859626"/>
                    <a:pt x="999053" y="768896"/>
                  </a:cubicBezTo>
                  <a:cubicBezTo>
                    <a:pt x="1019426" y="696686"/>
                    <a:pt x="988892" y="648250"/>
                    <a:pt x="987566" y="646236"/>
                  </a:cubicBezTo>
                  <a:close/>
                  <a:moveTo>
                    <a:pt x="895204" y="479439"/>
                  </a:moveTo>
                  <a:cubicBezTo>
                    <a:pt x="894124" y="480717"/>
                    <a:pt x="785930" y="608191"/>
                    <a:pt x="791158" y="728861"/>
                  </a:cubicBezTo>
                  <a:lnTo>
                    <a:pt x="784874" y="729131"/>
                  </a:lnTo>
                  <a:cubicBezTo>
                    <a:pt x="783819" y="704987"/>
                    <a:pt x="787255" y="680622"/>
                    <a:pt x="793367" y="657043"/>
                  </a:cubicBezTo>
                  <a:lnTo>
                    <a:pt x="774664" y="596868"/>
                  </a:lnTo>
                  <a:cubicBezTo>
                    <a:pt x="756427" y="685068"/>
                    <a:pt x="736153" y="766514"/>
                    <a:pt x="716541" y="810823"/>
                  </a:cubicBezTo>
                  <a:lnTo>
                    <a:pt x="710798" y="808268"/>
                  </a:lnTo>
                  <a:cubicBezTo>
                    <a:pt x="767742" y="679591"/>
                    <a:pt x="830798" y="233530"/>
                    <a:pt x="831436" y="229036"/>
                  </a:cubicBezTo>
                  <a:lnTo>
                    <a:pt x="837646" y="229895"/>
                  </a:lnTo>
                  <a:cubicBezTo>
                    <a:pt x="837253" y="232793"/>
                    <a:pt x="811088" y="417717"/>
                    <a:pt x="777290" y="584120"/>
                  </a:cubicBezTo>
                  <a:lnTo>
                    <a:pt x="796460" y="645868"/>
                  </a:lnTo>
                  <a:cubicBezTo>
                    <a:pt x="823827" y="553836"/>
                    <a:pt x="889583" y="476345"/>
                    <a:pt x="890442" y="475338"/>
                  </a:cubicBezTo>
                  <a:close/>
                  <a:moveTo>
                    <a:pt x="507811" y="295597"/>
                  </a:moveTo>
                  <a:cubicBezTo>
                    <a:pt x="498852" y="295597"/>
                    <a:pt x="491587" y="288302"/>
                    <a:pt x="491587" y="279362"/>
                  </a:cubicBezTo>
                  <a:cubicBezTo>
                    <a:pt x="491587" y="270397"/>
                    <a:pt x="498852" y="263127"/>
                    <a:pt x="507811" y="263127"/>
                  </a:cubicBezTo>
                  <a:cubicBezTo>
                    <a:pt x="516770" y="263127"/>
                    <a:pt x="524035" y="270397"/>
                    <a:pt x="524035" y="279362"/>
                  </a:cubicBezTo>
                  <a:cubicBezTo>
                    <a:pt x="524035" y="288302"/>
                    <a:pt x="516770" y="295597"/>
                    <a:pt x="507811" y="295597"/>
                  </a:cubicBezTo>
                  <a:close/>
                  <a:moveTo>
                    <a:pt x="507811" y="256839"/>
                  </a:moveTo>
                  <a:cubicBezTo>
                    <a:pt x="495392" y="256839"/>
                    <a:pt x="485304" y="266934"/>
                    <a:pt x="485304" y="279362"/>
                  </a:cubicBezTo>
                  <a:cubicBezTo>
                    <a:pt x="485304" y="291765"/>
                    <a:pt x="495392" y="301885"/>
                    <a:pt x="507811" y="301885"/>
                  </a:cubicBezTo>
                  <a:cubicBezTo>
                    <a:pt x="520231" y="301885"/>
                    <a:pt x="530319" y="291765"/>
                    <a:pt x="530319" y="279362"/>
                  </a:cubicBezTo>
                  <a:cubicBezTo>
                    <a:pt x="530319" y="266934"/>
                    <a:pt x="520231" y="256839"/>
                    <a:pt x="507811" y="256839"/>
                  </a:cubicBezTo>
                  <a:close/>
                  <a:moveTo>
                    <a:pt x="634979" y="79776"/>
                  </a:moveTo>
                  <a:cubicBezTo>
                    <a:pt x="658566" y="113793"/>
                    <a:pt x="679135" y="147442"/>
                    <a:pt x="675993" y="157586"/>
                  </a:cubicBezTo>
                  <a:cubicBezTo>
                    <a:pt x="675355" y="159674"/>
                    <a:pt x="673882" y="161197"/>
                    <a:pt x="671845" y="161835"/>
                  </a:cubicBezTo>
                  <a:cubicBezTo>
                    <a:pt x="660407" y="165446"/>
                    <a:pt x="648797" y="164562"/>
                    <a:pt x="632745" y="163334"/>
                  </a:cubicBezTo>
                  <a:cubicBezTo>
                    <a:pt x="618877" y="162277"/>
                    <a:pt x="601647" y="160976"/>
                    <a:pt x="577887" y="161983"/>
                  </a:cubicBezTo>
                  <a:cubicBezTo>
                    <a:pt x="529190" y="163997"/>
                    <a:pt x="502829" y="234636"/>
                    <a:pt x="502559" y="235372"/>
                  </a:cubicBezTo>
                  <a:lnTo>
                    <a:pt x="496668" y="233211"/>
                  </a:lnTo>
                  <a:cubicBezTo>
                    <a:pt x="497772" y="230141"/>
                    <a:pt x="524723" y="157881"/>
                    <a:pt x="577642" y="155695"/>
                  </a:cubicBezTo>
                  <a:cubicBezTo>
                    <a:pt x="601769" y="154688"/>
                    <a:pt x="619196" y="156014"/>
                    <a:pt x="633211" y="157070"/>
                  </a:cubicBezTo>
                  <a:cubicBezTo>
                    <a:pt x="649166" y="158274"/>
                    <a:pt x="659671" y="159085"/>
                    <a:pt x="669955" y="155842"/>
                  </a:cubicBezTo>
                  <a:cubicBezTo>
                    <a:pt x="675649" y="147393"/>
                    <a:pt x="622952" y="70369"/>
                    <a:pt x="570843" y="3881"/>
                  </a:cubicBezTo>
                  <a:lnTo>
                    <a:pt x="575776" y="0"/>
                  </a:lnTo>
                  <a:cubicBezTo>
                    <a:pt x="583827" y="10291"/>
                    <a:pt x="606335" y="39298"/>
                    <a:pt x="628008" y="69877"/>
                  </a:cubicBezTo>
                  <a:cubicBezTo>
                    <a:pt x="675993" y="90755"/>
                    <a:pt x="822305" y="155400"/>
                    <a:pt x="840150" y="174656"/>
                  </a:cubicBezTo>
                  <a:cubicBezTo>
                    <a:pt x="845697" y="173870"/>
                    <a:pt x="861258" y="173256"/>
                    <a:pt x="880624" y="186618"/>
                  </a:cubicBezTo>
                  <a:cubicBezTo>
                    <a:pt x="917466" y="212039"/>
                    <a:pt x="965721" y="286485"/>
                    <a:pt x="986339" y="496731"/>
                  </a:cubicBezTo>
                  <a:lnTo>
                    <a:pt x="980080" y="497345"/>
                  </a:lnTo>
                  <a:cubicBezTo>
                    <a:pt x="959683" y="289506"/>
                    <a:pt x="912803" y="216460"/>
                    <a:pt x="877041" y="191800"/>
                  </a:cubicBezTo>
                  <a:cubicBezTo>
                    <a:pt x="855637" y="177014"/>
                    <a:pt x="839781" y="181092"/>
                    <a:pt x="839634" y="181141"/>
                  </a:cubicBezTo>
                  <a:lnTo>
                    <a:pt x="836640" y="181951"/>
                  </a:lnTo>
                  <a:lnTo>
                    <a:pt x="835805" y="178955"/>
                  </a:lnTo>
                  <a:cubicBezTo>
                    <a:pt x="830994" y="168614"/>
                    <a:pt x="714283" y="114530"/>
                    <a:pt x="634979" y="79776"/>
                  </a:cubicBezTo>
                  <a:close/>
                  <a:moveTo>
                    <a:pt x="267026" y="554327"/>
                  </a:moveTo>
                  <a:cubicBezTo>
                    <a:pt x="292773" y="521636"/>
                    <a:pt x="359094" y="495797"/>
                    <a:pt x="373722" y="490418"/>
                  </a:cubicBezTo>
                  <a:lnTo>
                    <a:pt x="417633" y="607159"/>
                  </a:lnTo>
                  <a:cubicBezTo>
                    <a:pt x="414614" y="613029"/>
                    <a:pt x="399985" y="636068"/>
                    <a:pt x="334500" y="725300"/>
                  </a:cubicBezTo>
                  <a:close/>
                  <a:moveTo>
                    <a:pt x="326351" y="153460"/>
                  </a:moveTo>
                  <a:cubicBezTo>
                    <a:pt x="315894" y="154099"/>
                    <a:pt x="305095" y="154762"/>
                    <a:pt x="302738" y="153141"/>
                  </a:cubicBezTo>
                  <a:cubicBezTo>
                    <a:pt x="298787" y="145649"/>
                    <a:pt x="341323" y="87905"/>
                    <a:pt x="385479" y="40772"/>
                  </a:cubicBezTo>
                  <a:cubicBezTo>
                    <a:pt x="409042" y="15621"/>
                    <a:pt x="419572" y="13558"/>
                    <a:pt x="422984" y="13828"/>
                  </a:cubicBezTo>
                  <a:cubicBezTo>
                    <a:pt x="424751" y="13975"/>
                    <a:pt x="425340" y="14761"/>
                    <a:pt x="425389" y="14860"/>
                  </a:cubicBezTo>
                  <a:lnTo>
                    <a:pt x="430912" y="11839"/>
                  </a:lnTo>
                  <a:cubicBezTo>
                    <a:pt x="430716" y="11470"/>
                    <a:pt x="428973" y="8326"/>
                    <a:pt x="424211" y="7639"/>
                  </a:cubicBezTo>
                  <a:cubicBezTo>
                    <a:pt x="414663" y="6263"/>
                    <a:pt x="400084" y="15990"/>
                    <a:pt x="380914" y="36474"/>
                  </a:cubicBezTo>
                  <a:cubicBezTo>
                    <a:pt x="369991" y="48116"/>
                    <a:pt x="353964" y="66291"/>
                    <a:pt x="338795" y="85056"/>
                  </a:cubicBezTo>
                  <a:cubicBezTo>
                    <a:pt x="316704" y="95446"/>
                    <a:pt x="150903" y="174141"/>
                    <a:pt x="134213" y="202607"/>
                  </a:cubicBezTo>
                  <a:cubicBezTo>
                    <a:pt x="122431" y="202092"/>
                    <a:pt x="70961" y="206611"/>
                    <a:pt x="37948" y="317408"/>
                  </a:cubicBezTo>
                  <a:cubicBezTo>
                    <a:pt x="-48" y="444808"/>
                    <a:pt x="-16076" y="661833"/>
                    <a:pt x="20987" y="740258"/>
                  </a:cubicBezTo>
                  <a:lnTo>
                    <a:pt x="23049" y="744629"/>
                  </a:lnTo>
                  <a:cubicBezTo>
                    <a:pt x="47201" y="795816"/>
                    <a:pt x="87627" y="881510"/>
                    <a:pt x="152253" y="887945"/>
                  </a:cubicBezTo>
                  <a:cubicBezTo>
                    <a:pt x="154806" y="888191"/>
                    <a:pt x="157359" y="888314"/>
                    <a:pt x="159936" y="888314"/>
                  </a:cubicBezTo>
                  <a:cubicBezTo>
                    <a:pt x="200779" y="888314"/>
                    <a:pt x="245230" y="856335"/>
                    <a:pt x="292184" y="793138"/>
                  </a:cubicBezTo>
                  <a:cubicBezTo>
                    <a:pt x="429169" y="608756"/>
                    <a:pt x="426420" y="606226"/>
                    <a:pt x="423499" y="603548"/>
                  </a:cubicBezTo>
                  <a:cubicBezTo>
                    <a:pt x="423303" y="603377"/>
                    <a:pt x="423058" y="603205"/>
                    <a:pt x="422812" y="603057"/>
                  </a:cubicBezTo>
                  <a:lnTo>
                    <a:pt x="377429" y="482436"/>
                  </a:lnTo>
                  <a:lnTo>
                    <a:pt x="374557" y="483418"/>
                  </a:lnTo>
                  <a:cubicBezTo>
                    <a:pt x="371145" y="484597"/>
                    <a:pt x="291546" y="512475"/>
                    <a:pt x="261748" y="550766"/>
                  </a:cubicBezTo>
                  <a:cubicBezTo>
                    <a:pt x="255588" y="551429"/>
                    <a:pt x="232810" y="554180"/>
                    <a:pt x="204485" y="560910"/>
                  </a:cubicBezTo>
                  <a:cubicBezTo>
                    <a:pt x="174810" y="494029"/>
                    <a:pt x="147025" y="236576"/>
                    <a:pt x="146755" y="233948"/>
                  </a:cubicBezTo>
                  <a:lnTo>
                    <a:pt x="140496" y="234611"/>
                  </a:lnTo>
                  <a:cubicBezTo>
                    <a:pt x="141650" y="245320"/>
                    <a:pt x="168379" y="493145"/>
                    <a:pt x="198275" y="562433"/>
                  </a:cubicBezTo>
                  <a:cubicBezTo>
                    <a:pt x="195207" y="563194"/>
                    <a:pt x="192090" y="564005"/>
                    <a:pt x="188899" y="564889"/>
                  </a:cubicBezTo>
                  <a:cubicBezTo>
                    <a:pt x="138656" y="539075"/>
                    <a:pt x="40451" y="591538"/>
                    <a:pt x="36254" y="593798"/>
                  </a:cubicBezTo>
                  <a:lnTo>
                    <a:pt x="39224" y="599324"/>
                  </a:lnTo>
                  <a:cubicBezTo>
                    <a:pt x="40181" y="598808"/>
                    <a:pt x="130016" y="550840"/>
                    <a:pt x="179302" y="567615"/>
                  </a:cubicBezTo>
                  <a:cubicBezTo>
                    <a:pt x="121425" y="584906"/>
                    <a:pt x="54908" y="618433"/>
                    <a:pt x="54908" y="681114"/>
                  </a:cubicBezTo>
                  <a:lnTo>
                    <a:pt x="61192" y="681114"/>
                  </a:lnTo>
                  <a:cubicBezTo>
                    <a:pt x="61192" y="584145"/>
                    <a:pt x="239020" y="559805"/>
                    <a:pt x="261380" y="557152"/>
                  </a:cubicBezTo>
                  <a:lnTo>
                    <a:pt x="330106" y="731268"/>
                  </a:lnTo>
                  <a:cubicBezTo>
                    <a:pt x="317613" y="748265"/>
                    <a:pt x="303401" y="767521"/>
                    <a:pt x="287152" y="789380"/>
                  </a:cubicBezTo>
                  <a:cubicBezTo>
                    <a:pt x="238652" y="854665"/>
                    <a:pt x="193440" y="885686"/>
                    <a:pt x="152892" y="881682"/>
                  </a:cubicBezTo>
                  <a:cubicBezTo>
                    <a:pt x="91775" y="875616"/>
                    <a:pt x="52331" y="791935"/>
                    <a:pt x="28743" y="741928"/>
                  </a:cubicBezTo>
                  <a:lnTo>
                    <a:pt x="26682" y="737556"/>
                  </a:lnTo>
                  <a:cubicBezTo>
                    <a:pt x="-9817" y="660359"/>
                    <a:pt x="6285" y="445569"/>
                    <a:pt x="43961" y="319201"/>
                  </a:cubicBezTo>
                  <a:cubicBezTo>
                    <a:pt x="78962" y="201772"/>
                    <a:pt x="135047" y="208920"/>
                    <a:pt x="135637" y="209018"/>
                  </a:cubicBezTo>
                  <a:lnTo>
                    <a:pt x="138386" y="209460"/>
                  </a:lnTo>
                  <a:lnTo>
                    <a:pt x="139146" y="206807"/>
                  </a:lnTo>
                  <a:cubicBezTo>
                    <a:pt x="144080" y="189860"/>
                    <a:pt x="251709" y="133516"/>
                    <a:pt x="329959" y="96207"/>
                  </a:cubicBezTo>
                  <a:cubicBezTo>
                    <a:pt x="310985" y="120621"/>
                    <a:pt x="295424" y="144028"/>
                    <a:pt x="296406" y="153411"/>
                  </a:cubicBezTo>
                  <a:cubicBezTo>
                    <a:pt x="296676" y="156039"/>
                    <a:pt x="297977" y="157463"/>
                    <a:pt x="299032" y="158200"/>
                  </a:cubicBezTo>
                  <a:cubicBezTo>
                    <a:pt x="303107" y="161049"/>
                    <a:pt x="311329" y="160681"/>
                    <a:pt x="326719" y="159748"/>
                  </a:cubicBezTo>
                  <a:cubicBezTo>
                    <a:pt x="353522" y="158102"/>
                    <a:pt x="394046" y="155621"/>
                    <a:pt x="411497" y="179937"/>
                  </a:cubicBezTo>
                  <a:cubicBezTo>
                    <a:pt x="437760" y="216509"/>
                    <a:pt x="448560" y="249372"/>
                    <a:pt x="448658" y="249692"/>
                  </a:cubicBezTo>
                  <a:lnTo>
                    <a:pt x="454647" y="247776"/>
                  </a:lnTo>
                  <a:cubicBezTo>
                    <a:pt x="454205" y="246400"/>
                    <a:pt x="443479" y="213685"/>
                    <a:pt x="416602" y="176253"/>
                  </a:cubicBezTo>
                  <a:cubicBezTo>
                    <a:pt x="397138" y="149137"/>
                    <a:pt x="354528" y="151741"/>
                    <a:pt x="326351" y="153460"/>
                  </a:cubicBezTo>
                </a:path>
              </a:pathLst>
            </a:custGeom>
            <a:solidFill>
              <a:srgbClr val="100F0D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89" name="Forma libre: forma 188">
              <a:extLst>
                <a:ext uri="{FF2B5EF4-FFF2-40B4-BE49-F238E27FC236}">
                  <a16:creationId xmlns:a16="http://schemas.microsoft.com/office/drawing/2014/main" xmlns="" id="{642D164B-68B2-4867-82C4-D0910B063C88}"/>
                </a:ext>
              </a:extLst>
            </p:cNvPr>
            <p:cNvSpPr/>
            <p:nvPr/>
          </p:nvSpPr>
          <p:spPr>
            <a:xfrm>
              <a:off x="5299359" y="12729921"/>
              <a:ext cx="778295" cy="313649"/>
            </a:xfrm>
            <a:custGeom>
              <a:avLst/>
              <a:gdLst>
                <a:gd name="connsiteX0" fmla="*/ 772871 w 778295"/>
                <a:gd name="connsiteY0" fmla="*/ 93923 h 313649"/>
                <a:gd name="connsiteX1" fmla="*/ 488248 w 778295"/>
                <a:gd name="connsiteY1" fmla="*/ 313650 h 313649"/>
                <a:gd name="connsiteX2" fmla="*/ 4934 w 778295"/>
                <a:gd name="connsiteY2" fmla="*/ 223755 h 313649"/>
                <a:gd name="connsiteX3" fmla="*/ 0 w 778295"/>
                <a:gd name="connsiteY3" fmla="*/ 152428 h 313649"/>
                <a:gd name="connsiteX4" fmla="*/ 395321 w 778295"/>
                <a:gd name="connsiteY4" fmla="*/ 0 h 313649"/>
                <a:gd name="connsiteX5" fmla="*/ 778295 w 778295"/>
                <a:gd name="connsiteY5" fmla="*/ 27902 h 313649"/>
                <a:gd name="connsiteX6" fmla="*/ 772871 w 778295"/>
                <a:gd name="connsiteY6" fmla="*/ 93923 h 313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8295" h="313649">
                  <a:moveTo>
                    <a:pt x="772871" y="93923"/>
                  </a:moveTo>
                  <a:lnTo>
                    <a:pt x="488248" y="313650"/>
                  </a:lnTo>
                  <a:lnTo>
                    <a:pt x="4934" y="223755"/>
                  </a:lnTo>
                  <a:lnTo>
                    <a:pt x="0" y="152428"/>
                  </a:lnTo>
                  <a:lnTo>
                    <a:pt x="395321" y="0"/>
                  </a:lnTo>
                  <a:lnTo>
                    <a:pt x="778295" y="27902"/>
                  </a:lnTo>
                  <a:lnTo>
                    <a:pt x="772871" y="93923"/>
                  </a:lnTo>
                </a:path>
              </a:pathLst>
            </a:custGeom>
            <a:solidFill>
              <a:srgbClr val="FFFFFF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90" name="Forma libre: forma 189">
              <a:extLst>
                <a:ext uri="{FF2B5EF4-FFF2-40B4-BE49-F238E27FC236}">
                  <a16:creationId xmlns:a16="http://schemas.microsoft.com/office/drawing/2014/main" xmlns="" id="{FA00FBC5-E980-4B37-B80D-C15CB591AC65}"/>
                </a:ext>
              </a:extLst>
            </p:cNvPr>
            <p:cNvSpPr/>
            <p:nvPr/>
          </p:nvSpPr>
          <p:spPr>
            <a:xfrm>
              <a:off x="5778904" y="12791284"/>
              <a:ext cx="209775" cy="150151"/>
            </a:xfrm>
            <a:custGeom>
              <a:avLst/>
              <a:gdLst>
                <a:gd name="connsiteX0" fmla="*/ 32389 w 209775"/>
                <a:gd name="connsiteY0" fmla="*/ 28115 h 150151"/>
                <a:gd name="connsiteX1" fmla="*/ 6371 w 209775"/>
                <a:gd name="connsiteY1" fmla="*/ 27820 h 150151"/>
                <a:gd name="connsiteX2" fmla="*/ 29566 w 209775"/>
                <a:gd name="connsiteY2" fmla="*/ 10111 h 150151"/>
                <a:gd name="connsiteX3" fmla="*/ 55559 w 209775"/>
                <a:gd name="connsiteY3" fmla="*/ 11069 h 150151"/>
                <a:gd name="connsiteX4" fmla="*/ 107987 w 209775"/>
                <a:gd name="connsiteY4" fmla="*/ 23767 h 150151"/>
                <a:gd name="connsiteX5" fmla="*/ 92229 w 209775"/>
                <a:gd name="connsiteY5" fmla="*/ 33027 h 150151"/>
                <a:gd name="connsiteX6" fmla="*/ 32389 w 209775"/>
                <a:gd name="connsiteY6" fmla="*/ 28115 h 150151"/>
                <a:gd name="connsiteX7" fmla="*/ 208057 w 209775"/>
                <a:gd name="connsiteY7" fmla="*/ 24308 h 150151"/>
                <a:gd name="connsiteX8" fmla="*/ 198730 w 209775"/>
                <a:gd name="connsiteY8" fmla="*/ 13574 h 150151"/>
                <a:gd name="connsiteX9" fmla="*/ 193870 w 209775"/>
                <a:gd name="connsiteY9" fmla="*/ 11143 h 150151"/>
                <a:gd name="connsiteX10" fmla="*/ 138546 w 209775"/>
                <a:gd name="connsiteY10" fmla="*/ 7237 h 150151"/>
                <a:gd name="connsiteX11" fmla="*/ 134471 w 209775"/>
                <a:gd name="connsiteY11" fmla="*/ 8195 h 150151"/>
                <a:gd name="connsiteX12" fmla="*/ 119695 w 209775"/>
                <a:gd name="connsiteY12" fmla="*/ 16890 h 150151"/>
                <a:gd name="connsiteX13" fmla="*/ 59118 w 209775"/>
                <a:gd name="connsiteY13" fmla="*/ 5886 h 150151"/>
                <a:gd name="connsiteX14" fmla="*/ 27112 w 209775"/>
                <a:gd name="connsiteY14" fmla="*/ 4314 h 150151"/>
                <a:gd name="connsiteX15" fmla="*/ 407 w 209775"/>
                <a:gd name="connsiteY15" fmla="*/ 29809 h 150151"/>
                <a:gd name="connsiteX16" fmla="*/ 33911 w 209775"/>
                <a:gd name="connsiteY16" fmla="*/ 34206 h 150151"/>
                <a:gd name="connsiteX17" fmla="*/ 85357 w 209775"/>
                <a:gd name="connsiteY17" fmla="*/ 37055 h 150151"/>
                <a:gd name="connsiteX18" fmla="*/ 67464 w 209775"/>
                <a:gd name="connsiteY18" fmla="*/ 47592 h 150151"/>
                <a:gd name="connsiteX19" fmla="*/ 69869 w 209775"/>
                <a:gd name="connsiteY19" fmla="*/ 60658 h 150151"/>
                <a:gd name="connsiteX20" fmla="*/ 116210 w 209775"/>
                <a:gd name="connsiteY20" fmla="*/ 68616 h 150151"/>
                <a:gd name="connsiteX21" fmla="*/ 120947 w 209775"/>
                <a:gd name="connsiteY21" fmla="*/ 71736 h 150151"/>
                <a:gd name="connsiteX22" fmla="*/ 125095 w 209775"/>
                <a:gd name="connsiteY22" fmla="*/ 78146 h 150151"/>
                <a:gd name="connsiteX23" fmla="*/ 126224 w 209775"/>
                <a:gd name="connsiteY23" fmla="*/ 81904 h 150151"/>
                <a:gd name="connsiteX24" fmla="*/ 127108 w 209775"/>
                <a:gd name="connsiteY24" fmla="*/ 143160 h 150151"/>
                <a:gd name="connsiteX25" fmla="*/ 138497 w 209775"/>
                <a:gd name="connsiteY25" fmla="*/ 148662 h 150151"/>
                <a:gd name="connsiteX26" fmla="*/ 207026 w 209775"/>
                <a:gd name="connsiteY26" fmla="*/ 95757 h 150151"/>
                <a:gd name="connsiteX27" fmla="*/ 209775 w 209775"/>
                <a:gd name="connsiteY27" fmla="*/ 90157 h 150151"/>
                <a:gd name="connsiteX28" fmla="*/ 209775 w 209775"/>
                <a:gd name="connsiteY28" fmla="*/ 28950 h 150151"/>
                <a:gd name="connsiteX29" fmla="*/ 208057 w 209775"/>
                <a:gd name="connsiteY29" fmla="*/ 24308 h 150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9775" h="150151">
                  <a:moveTo>
                    <a:pt x="32389" y="28115"/>
                  </a:moveTo>
                  <a:cubicBezTo>
                    <a:pt x="14496" y="32585"/>
                    <a:pt x="7034" y="29785"/>
                    <a:pt x="6371" y="27820"/>
                  </a:cubicBezTo>
                  <a:cubicBezTo>
                    <a:pt x="5635" y="25658"/>
                    <a:pt x="10470" y="18216"/>
                    <a:pt x="29566" y="10111"/>
                  </a:cubicBezTo>
                  <a:cubicBezTo>
                    <a:pt x="44735" y="3676"/>
                    <a:pt x="48368" y="6157"/>
                    <a:pt x="55559" y="11069"/>
                  </a:cubicBezTo>
                  <a:cubicBezTo>
                    <a:pt x="63586" y="16546"/>
                    <a:pt x="75293" y="24479"/>
                    <a:pt x="107987" y="23767"/>
                  </a:cubicBezTo>
                  <a:lnTo>
                    <a:pt x="92229" y="33027"/>
                  </a:lnTo>
                  <a:cubicBezTo>
                    <a:pt x="81945" y="28458"/>
                    <a:pt x="59781" y="21262"/>
                    <a:pt x="32389" y="28115"/>
                  </a:cubicBezTo>
                  <a:close/>
                  <a:moveTo>
                    <a:pt x="208057" y="24308"/>
                  </a:moveTo>
                  <a:lnTo>
                    <a:pt x="198730" y="13574"/>
                  </a:lnTo>
                  <a:cubicBezTo>
                    <a:pt x="197478" y="12150"/>
                    <a:pt x="195760" y="11290"/>
                    <a:pt x="193870" y="11143"/>
                  </a:cubicBezTo>
                  <a:lnTo>
                    <a:pt x="138546" y="7237"/>
                  </a:lnTo>
                  <a:cubicBezTo>
                    <a:pt x="137122" y="7139"/>
                    <a:pt x="135699" y="7458"/>
                    <a:pt x="134471" y="8195"/>
                  </a:cubicBezTo>
                  <a:lnTo>
                    <a:pt x="119695" y="16890"/>
                  </a:lnTo>
                  <a:cubicBezTo>
                    <a:pt x="79785" y="19936"/>
                    <a:pt x="67832" y="11830"/>
                    <a:pt x="59118" y="5886"/>
                  </a:cubicBezTo>
                  <a:cubicBezTo>
                    <a:pt x="50626" y="90"/>
                    <a:pt x="44563" y="-3079"/>
                    <a:pt x="27112" y="4314"/>
                  </a:cubicBezTo>
                  <a:cubicBezTo>
                    <a:pt x="7795" y="12518"/>
                    <a:pt x="-2195" y="22048"/>
                    <a:pt x="407" y="29809"/>
                  </a:cubicBezTo>
                  <a:cubicBezTo>
                    <a:pt x="2861" y="37202"/>
                    <a:pt x="15404" y="38848"/>
                    <a:pt x="33911" y="34206"/>
                  </a:cubicBezTo>
                  <a:cubicBezTo>
                    <a:pt x="55927" y="28679"/>
                    <a:pt x="74606" y="33101"/>
                    <a:pt x="85357" y="37055"/>
                  </a:cubicBezTo>
                  <a:lnTo>
                    <a:pt x="67464" y="47592"/>
                  </a:lnTo>
                  <a:cubicBezTo>
                    <a:pt x="61794" y="50932"/>
                    <a:pt x="63365" y="59529"/>
                    <a:pt x="69869" y="60658"/>
                  </a:cubicBezTo>
                  <a:lnTo>
                    <a:pt x="116210" y="68616"/>
                  </a:lnTo>
                  <a:cubicBezTo>
                    <a:pt x="118149" y="68960"/>
                    <a:pt x="119867" y="70090"/>
                    <a:pt x="120947" y="71736"/>
                  </a:cubicBezTo>
                  <a:lnTo>
                    <a:pt x="125095" y="78146"/>
                  </a:lnTo>
                  <a:cubicBezTo>
                    <a:pt x="125807" y="79251"/>
                    <a:pt x="126224" y="80553"/>
                    <a:pt x="126224" y="81904"/>
                  </a:cubicBezTo>
                  <a:lnTo>
                    <a:pt x="127108" y="143160"/>
                  </a:lnTo>
                  <a:cubicBezTo>
                    <a:pt x="127206" y="149006"/>
                    <a:pt x="133882" y="152224"/>
                    <a:pt x="138497" y="148662"/>
                  </a:cubicBezTo>
                  <a:lnTo>
                    <a:pt x="207026" y="95757"/>
                  </a:lnTo>
                  <a:cubicBezTo>
                    <a:pt x="208769" y="94430"/>
                    <a:pt x="209775" y="92343"/>
                    <a:pt x="209775" y="90157"/>
                  </a:cubicBezTo>
                  <a:lnTo>
                    <a:pt x="209775" y="28950"/>
                  </a:lnTo>
                  <a:cubicBezTo>
                    <a:pt x="209775" y="27230"/>
                    <a:pt x="209161" y="25585"/>
                    <a:pt x="208057" y="24308"/>
                  </a:cubicBezTo>
                </a:path>
              </a:pathLst>
            </a:custGeom>
            <a:solidFill>
              <a:srgbClr val="100F0D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91" name="Forma libre: forma 190">
              <a:extLst>
                <a:ext uri="{FF2B5EF4-FFF2-40B4-BE49-F238E27FC236}">
                  <a16:creationId xmlns:a16="http://schemas.microsoft.com/office/drawing/2014/main" xmlns="" id="{263D6EC0-B489-4C70-AED6-6517A06F94A2}"/>
                </a:ext>
              </a:extLst>
            </p:cNvPr>
            <p:cNvSpPr/>
            <p:nvPr/>
          </p:nvSpPr>
          <p:spPr>
            <a:xfrm>
              <a:off x="5296046" y="12726728"/>
              <a:ext cx="784995" cy="320207"/>
            </a:xfrm>
            <a:custGeom>
              <a:avLst/>
              <a:gdLst>
                <a:gd name="connsiteX0" fmla="*/ 617820 w 784995"/>
                <a:gd name="connsiteY0" fmla="*/ 198235 h 320207"/>
                <a:gd name="connsiteX1" fmla="*/ 621649 w 784995"/>
                <a:gd name="connsiteY1" fmla="*/ 203221 h 320207"/>
                <a:gd name="connsiteX2" fmla="*/ 483977 w 784995"/>
                <a:gd name="connsiteY2" fmla="*/ 308394 h 320207"/>
                <a:gd name="connsiteX3" fmla="*/ 480148 w 784995"/>
                <a:gd name="connsiteY3" fmla="*/ 303383 h 320207"/>
                <a:gd name="connsiteX4" fmla="*/ 490751 w 784995"/>
                <a:gd name="connsiteY4" fmla="*/ 313502 h 320207"/>
                <a:gd name="connsiteX5" fmla="*/ 11217 w 784995"/>
                <a:gd name="connsiteY5" fmla="*/ 224320 h 320207"/>
                <a:gd name="connsiteX6" fmla="*/ 10873 w 784995"/>
                <a:gd name="connsiteY6" fmla="*/ 219334 h 320207"/>
                <a:gd name="connsiteX7" fmla="*/ 475141 w 784995"/>
                <a:gd name="connsiteY7" fmla="*/ 295057 h 320207"/>
                <a:gd name="connsiteX8" fmla="*/ 476393 w 784995"/>
                <a:gd name="connsiteY8" fmla="*/ 295253 h 320207"/>
                <a:gd name="connsiteX9" fmla="*/ 621527 w 784995"/>
                <a:gd name="connsiteY9" fmla="*/ 194600 h 320207"/>
                <a:gd name="connsiteX10" fmla="*/ 617943 w 784995"/>
                <a:gd name="connsiteY10" fmla="*/ 189442 h 320207"/>
                <a:gd name="connsiteX11" fmla="*/ 474895 w 784995"/>
                <a:gd name="connsiteY11" fmla="*/ 288646 h 320207"/>
                <a:gd name="connsiteX12" fmla="*/ 10432 w 784995"/>
                <a:gd name="connsiteY12" fmla="*/ 212874 h 320207"/>
                <a:gd name="connsiteX13" fmla="*/ 10113 w 784995"/>
                <a:gd name="connsiteY13" fmla="*/ 208306 h 320207"/>
                <a:gd name="connsiteX14" fmla="*/ 477571 w 784995"/>
                <a:gd name="connsiteY14" fmla="*/ 280099 h 320207"/>
                <a:gd name="connsiteX15" fmla="*/ 478749 w 784995"/>
                <a:gd name="connsiteY15" fmla="*/ 280271 h 320207"/>
                <a:gd name="connsiteX16" fmla="*/ 773828 w 784995"/>
                <a:gd name="connsiteY16" fmla="*/ 87488 h 320207"/>
                <a:gd name="connsiteX17" fmla="*/ 773165 w 784995"/>
                <a:gd name="connsiteY17" fmla="*/ 95470 h 320207"/>
                <a:gd name="connsiteX18" fmla="*/ 399101 w 784995"/>
                <a:gd name="connsiteY18" fmla="*/ 6361 h 320207"/>
                <a:gd name="connsiteX19" fmla="*/ 772257 w 784995"/>
                <a:gd name="connsiteY19" fmla="*/ 33576 h 320207"/>
                <a:gd name="connsiteX20" fmla="*/ 478135 w 784995"/>
                <a:gd name="connsiteY20" fmla="*/ 230214 h 320207"/>
                <a:gd name="connsiteX21" fmla="*/ 7388 w 784995"/>
                <a:gd name="connsiteY21" fmla="*/ 157414 h 320207"/>
                <a:gd name="connsiteX22" fmla="*/ 777117 w 784995"/>
                <a:gd name="connsiteY22" fmla="*/ 47281 h 320207"/>
                <a:gd name="connsiteX23" fmla="*/ 479755 w 784995"/>
                <a:gd name="connsiteY23" fmla="*/ 243993 h 320207"/>
                <a:gd name="connsiteX24" fmla="*/ 7339 w 784995"/>
                <a:gd name="connsiteY24" fmla="*/ 168442 h 320207"/>
                <a:gd name="connsiteX25" fmla="*/ 7020 w 784995"/>
                <a:gd name="connsiteY25" fmla="*/ 163727 h 320207"/>
                <a:gd name="connsiteX26" fmla="*/ 478381 w 784995"/>
                <a:gd name="connsiteY26" fmla="*/ 236625 h 320207"/>
                <a:gd name="connsiteX27" fmla="*/ 479583 w 784995"/>
                <a:gd name="connsiteY27" fmla="*/ 236797 h 320207"/>
                <a:gd name="connsiteX28" fmla="*/ 777951 w 784995"/>
                <a:gd name="connsiteY28" fmla="*/ 37333 h 320207"/>
                <a:gd name="connsiteX29" fmla="*/ 775988 w 784995"/>
                <a:gd name="connsiteY29" fmla="*/ 61109 h 320207"/>
                <a:gd name="connsiteX30" fmla="*/ 476540 w 784995"/>
                <a:gd name="connsiteY30" fmla="*/ 260057 h 320207"/>
                <a:gd name="connsiteX31" fmla="*/ 8517 w 784995"/>
                <a:gd name="connsiteY31" fmla="*/ 185169 h 320207"/>
                <a:gd name="connsiteX32" fmla="*/ 7781 w 784995"/>
                <a:gd name="connsiteY32" fmla="*/ 174878 h 320207"/>
                <a:gd name="connsiteX33" fmla="*/ 479952 w 784995"/>
                <a:gd name="connsiteY33" fmla="*/ 250404 h 320207"/>
                <a:gd name="connsiteX34" fmla="*/ 481154 w 784995"/>
                <a:gd name="connsiteY34" fmla="*/ 250576 h 320207"/>
                <a:gd name="connsiteX35" fmla="*/ 776479 w 784995"/>
                <a:gd name="connsiteY35" fmla="*/ 55239 h 320207"/>
                <a:gd name="connsiteX36" fmla="*/ 774466 w 784995"/>
                <a:gd name="connsiteY36" fmla="*/ 79555 h 320207"/>
                <a:gd name="connsiteX37" fmla="*/ 477350 w 784995"/>
                <a:gd name="connsiteY37" fmla="*/ 273688 h 320207"/>
                <a:gd name="connsiteX38" fmla="*/ 9671 w 784995"/>
                <a:gd name="connsiteY38" fmla="*/ 201871 h 320207"/>
                <a:gd name="connsiteX39" fmla="*/ 8959 w 784995"/>
                <a:gd name="connsiteY39" fmla="*/ 191604 h 320207"/>
                <a:gd name="connsiteX40" fmla="*/ 476736 w 784995"/>
                <a:gd name="connsiteY40" fmla="*/ 266443 h 320207"/>
                <a:gd name="connsiteX41" fmla="*/ 477963 w 784995"/>
                <a:gd name="connsiteY41" fmla="*/ 266639 h 320207"/>
                <a:gd name="connsiteX42" fmla="*/ 775325 w 784995"/>
                <a:gd name="connsiteY42" fmla="*/ 69091 h 320207"/>
                <a:gd name="connsiteX43" fmla="*/ 398855 w 784995"/>
                <a:gd name="connsiteY43" fmla="*/ 49 h 320207"/>
                <a:gd name="connsiteX44" fmla="*/ 398168 w 784995"/>
                <a:gd name="connsiteY44" fmla="*/ 0 h 320207"/>
                <a:gd name="connsiteX45" fmla="*/ 0 w 784995"/>
                <a:gd name="connsiteY45" fmla="*/ 153534 h 320207"/>
                <a:gd name="connsiteX46" fmla="*/ 5302 w 784995"/>
                <a:gd name="connsiteY46" fmla="*/ 229600 h 320207"/>
                <a:gd name="connsiteX47" fmla="*/ 490997 w 784995"/>
                <a:gd name="connsiteY47" fmla="*/ 319937 h 320207"/>
                <a:gd name="connsiteX48" fmla="*/ 492371 w 784995"/>
                <a:gd name="connsiteY48" fmla="*/ 320208 h 320207"/>
                <a:gd name="connsiteX49" fmla="*/ 779203 w 784995"/>
                <a:gd name="connsiteY49" fmla="*/ 98737 h 320207"/>
                <a:gd name="connsiteX50" fmla="*/ 784996 w 784995"/>
                <a:gd name="connsiteY50" fmla="*/ 28197 h 320207"/>
                <a:gd name="connsiteX51" fmla="*/ 398855 w 784995"/>
                <a:gd name="connsiteY51" fmla="*/ 49 h 32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84995" h="320207">
                  <a:moveTo>
                    <a:pt x="617820" y="198235"/>
                  </a:moveTo>
                  <a:lnTo>
                    <a:pt x="621649" y="203221"/>
                  </a:lnTo>
                  <a:lnTo>
                    <a:pt x="483977" y="308394"/>
                  </a:lnTo>
                  <a:lnTo>
                    <a:pt x="480148" y="303383"/>
                  </a:lnTo>
                  <a:close/>
                  <a:moveTo>
                    <a:pt x="490751" y="313502"/>
                  </a:moveTo>
                  <a:lnTo>
                    <a:pt x="11217" y="224320"/>
                  </a:lnTo>
                  <a:lnTo>
                    <a:pt x="10873" y="219334"/>
                  </a:lnTo>
                  <a:lnTo>
                    <a:pt x="475141" y="295057"/>
                  </a:lnTo>
                  <a:lnTo>
                    <a:pt x="476393" y="295253"/>
                  </a:lnTo>
                  <a:lnTo>
                    <a:pt x="621527" y="194600"/>
                  </a:lnTo>
                  <a:lnTo>
                    <a:pt x="617943" y="189442"/>
                  </a:lnTo>
                  <a:lnTo>
                    <a:pt x="474895" y="288646"/>
                  </a:lnTo>
                  <a:lnTo>
                    <a:pt x="10432" y="212874"/>
                  </a:lnTo>
                  <a:lnTo>
                    <a:pt x="10113" y="208306"/>
                  </a:lnTo>
                  <a:lnTo>
                    <a:pt x="477571" y="280099"/>
                  </a:lnTo>
                  <a:lnTo>
                    <a:pt x="478749" y="280271"/>
                  </a:lnTo>
                  <a:lnTo>
                    <a:pt x="773828" y="87488"/>
                  </a:lnTo>
                  <a:lnTo>
                    <a:pt x="773165" y="95470"/>
                  </a:lnTo>
                  <a:close/>
                  <a:moveTo>
                    <a:pt x="399101" y="6361"/>
                  </a:moveTo>
                  <a:lnTo>
                    <a:pt x="772257" y="33576"/>
                  </a:lnTo>
                  <a:lnTo>
                    <a:pt x="478135" y="230214"/>
                  </a:lnTo>
                  <a:lnTo>
                    <a:pt x="7388" y="157414"/>
                  </a:lnTo>
                  <a:close/>
                  <a:moveTo>
                    <a:pt x="777117" y="47281"/>
                  </a:moveTo>
                  <a:lnTo>
                    <a:pt x="479755" y="243993"/>
                  </a:lnTo>
                  <a:lnTo>
                    <a:pt x="7339" y="168442"/>
                  </a:lnTo>
                  <a:lnTo>
                    <a:pt x="7020" y="163727"/>
                  </a:lnTo>
                  <a:lnTo>
                    <a:pt x="478381" y="236625"/>
                  </a:lnTo>
                  <a:lnTo>
                    <a:pt x="479583" y="236797"/>
                  </a:lnTo>
                  <a:lnTo>
                    <a:pt x="777951" y="37333"/>
                  </a:lnTo>
                  <a:close/>
                  <a:moveTo>
                    <a:pt x="775988" y="61109"/>
                  </a:moveTo>
                  <a:lnTo>
                    <a:pt x="476540" y="260057"/>
                  </a:lnTo>
                  <a:lnTo>
                    <a:pt x="8517" y="185169"/>
                  </a:lnTo>
                  <a:lnTo>
                    <a:pt x="7781" y="174878"/>
                  </a:lnTo>
                  <a:lnTo>
                    <a:pt x="479952" y="250404"/>
                  </a:lnTo>
                  <a:lnTo>
                    <a:pt x="481154" y="250576"/>
                  </a:lnTo>
                  <a:lnTo>
                    <a:pt x="776479" y="55239"/>
                  </a:lnTo>
                  <a:close/>
                  <a:moveTo>
                    <a:pt x="774466" y="79555"/>
                  </a:moveTo>
                  <a:lnTo>
                    <a:pt x="477350" y="273688"/>
                  </a:lnTo>
                  <a:lnTo>
                    <a:pt x="9671" y="201871"/>
                  </a:lnTo>
                  <a:lnTo>
                    <a:pt x="8959" y="191604"/>
                  </a:lnTo>
                  <a:lnTo>
                    <a:pt x="476736" y="266443"/>
                  </a:lnTo>
                  <a:lnTo>
                    <a:pt x="477963" y="266639"/>
                  </a:lnTo>
                  <a:lnTo>
                    <a:pt x="775325" y="69091"/>
                  </a:lnTo>
                  <a:close/>
                  <a:moveTo>
                    <a:pt x="398855" y="49"/>
                  </a:moveTo>
                  <a:lnTo>
                    <a:pt x="398168" y="0"/>
                  </a:lnTo>
                  <a:lnTo>
                    <a:pt x="0" y="153534"/>
                  </a:lnTo>
                  <a:lnTo>
                    <a:pt x="5302" y="229600"/>
                  </a:lnTo>
                  <a:lnTo>
                    <a:pt x="490997" y="319937"/>
                  </a:lnTo>
                  <a:lnTo>
                    <a:pt x="492371" y="320208"/>
                  </a:lnTo>
                  <a:lnTo>
                    <a:pt x="779203" y="98737"/>
                  </a:lnTo>
                  <a:lnTo>
                    <a:pt x="784996" y="28197"/>
                  </a:lnTo>
                  <a:lnTo>
                    <a:pt x="398855" y="49"/>
                  </a:lnTo>
                </a:path>
              </a:pathLst>
            </a:custGeom>
            <a:solidFill>
              <a:srgbClr val="100F0D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92" name="Forma libre: forma 191">
              <a:extLst>
                <a:ext uri="{FF2B5EF4-FFF2-40B4-BE49-F238E27FC236}">
                  <a16:creationId xmlns:a16="http://schemas.microsoft.com/office/drawing/2014/main" xmlns="" id="{2F699A35-A3D6-44DE-BCD8-8B217C5DB961}"/>
                </a:ext>
              </a:extLst>
            </p:cNvPr>
            <p:cNvSpPr/>
            <p:nvPr/>
          </p:nvSpPr>
          <p:spPr>
            <a:xfrm>
              <a:off x="5758597" y="12811297"/>
              <a:ext cx="361408" cy="262016"/>
            </a:xfrm>
            <a:custGeom>
              <a:avLst/>
              <a:gdLst>
                <a:gd name="connsiteX0" fmla="*/ 358820 w 361408"/>
                <a:gd name="connsiteY0" fmla="*/ 78175 h 262016"/>
                <a:gd name="connsiteX1" fmla="*/ 210421 w 361408"/>
                <a:gd name="connsiteY1" fmla="*/ 232274 h 262016"/>
                <a:gd name="connsiteX2" fmla="*/ 168548 w 361408"/>
                <a:gd name="connsiteY2" fmla="*/ 240674 h 262016"/>
                <a:gd name="connsiteX3" fmla="*/ 118673 w 361408"/>
                <a:gd name="connsiteY3" fmla="*/ 250253 h 262016"/>
                <a:gd name="connsiteX4" fmla="*/ 104535 w 361408"/>
                <a:gd name="connsiteY4" fmla="*/ 255558 h 262016"/>
                <a:gd name="connsiteX5" fmla="*/ 7484 w 361408"/>
                <a:gd name="connsiteY5" fmla="*/ 236965 h 262016"/>
                <a:gd name="connsiteX6" fmla="*/ 70859 w 361408"/>
                <a:gd name="connsiteY6" fmla="*/ 228270 h 262016"/>
                <a:gd name="connsiteX7" fmla="*/ 123778 w 361408"/>
                <a:gd name="connsiteY7" fmla="*/ 184133 h 262016"/>
                <a:gd name="connsiteX8" fmla="*/ 165308 w 361408"/>
                <a:gd name="connsiteY8" fmla="*/ 83186 h 262016"/>
                <a:gd name="connsiteX9" fmla="*/ 143831 w 361408"/>
                <a:gd name="connsiteY9" fmla="*/ 86993 h 262016"/>
                <a:gd name="connsiteX10" fmla="*/ 60427 w 361408"/>
                <a:gd name="connsiteY10" fmla="*/ 105463 h 262016"/>
                <a:gd name="connsiteX11" fmla="*/ 8269 w 361408"/>
                <a:gd name="connsiteY11" fmla="*/ 83775 h 262016"/>
                <a:gd name="connsiteX12" fmla="*/ 127803 w 361408"/>
                <a:gd name="connsiteY12" fmla="*/ 17165 h 262016"/>
                <a:gd name="connsiteX13" fmla="*/ 276717 w 361408"/>
                <a:gd name="connsiteY13" fmla="*/ 7979 h 262016"/>
                <a:gd name="connsiteX14" fmla="*/ 277184 w 361408"/>
                <a:gd name="connsiteY14" fmla="*/ 8249 h 262016"/>
                <a:gd name="connsiteX15" fmla="*/ 333956 w 361408"/>
                <a:gd name="connsiteY15" fmla="*/ 1101 h 262016"/>
                <a:gd name="connsiteX16" fmla="*/ 358820 w 361408"/>
                <a:gd name="connsiteY16" fmla="*/ 78175 h 26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1408" h="262016">
                  <a:moveTo>
                    <a:pt x="358820" y="78175"/>
                  </a:moveTo>
                  <a:cubicBezTo>
                    <a:pt x="358820" y="78175"/>
                    <a:pt x="252123" y="209800"/>
                    <a:pt x="210421" y="232274"/>
                  </a:cubicBezTo>
                  <a:cubicBezTo>
                    <a:pt x="192307" y="242049"/>
                    <a:pt x="178464" y="242860"/>
                    <a:pt x="168548" y="240674"/>
                  </a:cubicBezTo>
                  <a:cubicBezTo>
                    <a:pt x="154876" y="246249"/>
                    <a:pt x="133326" y="248975"/>
                    <a:pt x="118673" y="250253"/>
                  </a:cubicBezTo>
                  <a:cubicBezTo>
                    <a:pt x="114524" y="251972"/>
                    <a:pt x="109861" y="253765"/>
                    <a:pt x="104535" y="255558"/>
                  </a:cubicBezTo>
                  <a:cubicBezTo>
                    <a:pt x="64428" y="269214"/>
                    <a:pt x="-11784" y="260372"/>
                    <a:pt x="7484" y="236965"/>
                  </a:cubicBezTo>
                  <a:cubicBezTo>
                    <a:pt x="26727" y="213558"/>
                    <a:pt x="70859" y="228270"/>
                    <a:pt x="70859" y="228270"/>
                  </a:cubicBezTo>
                  <a:cubicBezTo>
                    <a:pt x="74860" y="215425"/>
                    <a:pt x="123778" y="184133"/>
                    <a:pt x="123778" y="184133"/>
                  </a:cubicBezTo>
                  <a:cubicBezTo>
                    <a:pt x="145034" y="147340"/>
                    <a:pt x="157969" y="109614"/>
                    <a:pt x="165308" y="83186"/>
                  </a:cubicBezTo>
                  <a:cubicBezTo>
                    <a:pt x="152348" y="85666"/>
                    <a:pt x="143831" y="86993"/>
                    <a:pt x="143831" y="86993"/>
                  </a:cubicBezTo>
                  <a:cubicBezTo>
                    <a:pt x="143831" y="86993"/>
                    <a:pt x="116562" y="86207"/>
                    <a:pt x="60427" y="105463"/>
                  </a:cubicBezTo>
                  <a:cubicBezTo>
                    <a:pt x="4269" y="124719"/>
                    <a:pt x="-11784" y="95835"/>
                    <a:pt x="8269" y="83775"/>
                  </a:cubicBezTo>
                  <a:cubicBezTo>
                    <a:pt x="28224" y="71814"/>
                    <a:pt x="102939" y="26793"/>
                    <a:pt x="127803" y="17165"/>
                  </a:cubicBezTo>
                  <a:cubicBezTo>
                    <a:pt x="152667" y="7536"/>
                    <a:pt x="276717" y="7979"/>
                    <a:pt x="276717" y="7979"/>
                  </a:cubicBezTo>
                  <a:cubicBezTo>
                    <a:pt x="276889" y="8077"/>
                    <a:pt x="277012" y="8175"/>
                    <a:pt x="277184" y="8249"/>
                  </a:cubicBezTo>
                  <a:cubicBezTo>
                    <a:pt x="300060" y="1765"/>
                    <a:pt x="321266" y="-1993"/>
                    <a:pt x="333956" y="1101"/>
                  </a:cubicBezTo>
                  <a:cubicBezTo>
                    <a:pt x="373253" y="10754"/>
                    <a:pt x="358820" y="78175"/>
                    <a:pt x="358820" y="78175"/>
                  </a:cubicBezTo>
                </a:path>
              </a:pathLst>
            </a:custGeom>
            <a:solidFill>
              <a:srgbClr val="E2A091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93" name="Forma libre: forma 192">
              <a:extLst>
                <a:ext uri="{FF2B5EF4-FFF2-40B4-BE49-F238E27FC236}">
                  <a16:creationId xmlns:a16="http://schemas.microsoft.com/office/drawing/2014/main" xmlns="" id="{89EF47C2-A420-4670-8B04-FDC5B5A779A2}"/>
                </a:ext>
              </a:extLst>
            </p:cNvPr>
            <p:cNvSpPr/>
            <p:nvPr/>
          </p:nvSpPr>
          <p:spPr>
            <a:xfrm>
              <a:off x="5754895" y="12807999"/>
              <a:ext cx="368683" cy="269908"/>
            </a:xfrm>
            <a:custGeom>
              <a:avLst/>
              <a:gdLst>
                <a:gd name="connsiteX0" fmla="*/ 18771 w 368683"/>
                <a:gd name="connsiteY0" fmla="*/ 101466 h 269908"/>
                <a:gd name="connsiteX1" fmla="*/ 25250 w 368683"/>
                <a:gd name="connsiteY1" fmla="*/ 102154 h 269908"/>
                <a:gd name="connsiteX2" fmla="*/ 65210 w 368683"/>
                <a:gd name="connsiteY2" fmla="*/ 87048 h 269908"/>
                <a:gd name="connsiteX3" fmla="*/ 70487 w 368683"/>
                <a:gd name="connsiteY3" fmla="*/ 76561 h 269908"/>
                <a:gd name="connsiteX4" fmla="*/ 48200 w 368683"/>
                <a:gd name="connsiteY4" fmla="*/ 62855 h 269908"/>
                <a:gd name="connsiteX5" fmla="*/ 46825 w 368683"/>
                <a:gd name="connsiteY5" fmla="*/ 68996 h 269908"/>
                <a:gd name="connsiteX6" fmla="*/ 64351 w 368683"/>
                <a:gd name="connsiteY6" fmla="*/ 77911 h 269908"/>
                <a:gd name="connsiteX7" fmla="*/ 61405 w 368683"/>
                <a:gd name="connsiteY7" fmla="*/ 82038 h 269908"/>
                <a:gd name="connsiteX8" fmla="*/ 20145 w 368683"/>
                <a:gd name="connsiteY8" fmla="*/ 95350 h 269908"/>
                <a:gd name="connsiteX9" fmla="*/ 10965 w 368683"/>
                <a:gd name="connsiteY9" fmla="*/ 88547 h 269908"/>
                <a:gd name="connsiteX10" fmla="*/ 5369 w 368683"/>
                <a:gd name="connsiteY10" fmla="*/ 91445 h 269908"/>
                <a:gd name="connsiteX11" fmla="*/ 18771 w 368683"/>
                <a:gd name="connsiteY11" fmla="*/ 101466 h 269908"/>
                <a:gd name="connsiteX12" fmla="*/ 49034 w 368683"/>
                <a:gd name="connsiteY12" fmla="*/ 262933 h 269908"/>
                <a:gd name="connsiteX13" fmla="*/ 42751 w 368683"/>
                <a:gd name="connsiteY13" fmla="*/ 256522 h 269908"/>
                <a:gd name="connsiteX14" fmla="*/ 19531 w 368683"/>
                <a:gd name="connsiteY14" fmla="*/ 254778 h 269908"/>
                <a:gd name="connsiteX15" fmla="*/ 26846 w 368683"/>
                <a:gd name="connsiteY15" fmla="*/ 257971 h 269908"/>
                <a:gd name="connsiteX16" fmla="*/ 49034 w 368683"/>
                <a:gd name="connsiteY16" fmla="*/ 262933 h 269908"/>
                <a:gd name="connsiteX17" fmla="*/ 365590 w 368683"/>
                <a:gd name="connsiteY17" fmla="*/ 82161 h 269908"/>
                <a:gd name="connsiteX18" fmla="*/ 365026 w 368683"/>
                <a:gd name="connsiteY18" fmla="*/ 83364 h 269908"/>
                <a:gd name="connsiteX19" fmla="*/ 186658 w 368683"/>
                <a:gd name="connsiteY19" fmla="*/ 246231 h 269908"/>
                <a:gd name="connsiteX20" fmla="*/ 178288 w 368683"/>
                <a:gd name="connsiteY20" fmla="*/ 244684 h 269908"/>
                <a:gd name="connsiteX21" fmla="*/ 140464 w 368683"/>
                <a:gd name="connsiteY21" fmla="*/ 254066 h 269908"/>
                <a:gd name="connsiteX22" fmla="*/ 129615 w 368683"/>
                <a:gd name="connsiteY22" fmla="*/ 253133 h 269908"/>
                <a:gd name="connsiteX23" fmla="*/ 129689 w 368683"/>
                <a:gd name="connsiteY23" fmla="*/ 252764 h 269908"/>
                <a:gd name="connsiteX24" fmla="*/ 61871 w 368683"/>
                <a:gd name="connsiteY24" fmla="*/ 269908 h 269908"/>
                <a:gd name="connsiteX25" fmla="*/ 24760 w 368683"/>
                <a:gd name="connsiteY25" fmla="*/ 263915 h 269908"/>
                <a:gd name="connsiteX26" fmla="*/ 5614 w 368683"/>
                <a:gd name="connsiteY26" fmla="*/ 241785 h 269908"/>
                <a:gd name="connsiteX27" fmla="*/ 73555 w 368683"/>
                <a:gd name="connsiteY27" fmla="*/ 228031 h 269908"/>
                <a:gd name="connsiteX28" fmla="*/ 125222 w 368683"/>
                <a:gd name="connsiteY28" fmla="*/ 184852 h 269908"/>
                <a:gd name="connsiteX29" fmla="*/ 164715 w 368683"/>
                <a:gd name="connsiteY29" fmla="*/ 90266 h 269908"/>
                <a:gd name="connsiteX30" fmla="*/ 118718 w 368683"/>
                <a:gd name="connsiteY30" fmla="*/ 96971 h 269908"/>
                <a:gd name="connsiteX31" fmla="*/ 5934 w 368683"/>
                <a:gd name="connsiteY31" fmla="*/ 113476 h 269908"/>
                <a:gd name="connsiteX32" fmla="*/ 632 w 368683"/>
                <a:gd name="connsiteY32" fmla="*/ 94220 h 269908"/>
                <a:gd name="connsiteX33" fmla="*/ 6793 w 368683"/>
                <a:gd name="connsiteY33" fmla="*/ 95473 h 269908"/>
                <a:gd name="connsiteX34" fmla="*/ 9959 w 368683"/>
                <a:gd name="connsiteY34" fmla="*/ 108638 h 269908"/>
                <a:gd name="connsiteX35" fmla="*/ 116729 w 368683"/>
                <a:gd name="connsiteY35" fmla="*/ 91003 h 269908"/>
                <a:gd name="connsiteX36" fmla="*/ 117441 w 368683"/>
                <a:gd name="connsiteY36" fmla="*/ 90806 h 269908"/>
                <a:gd name="connsiteX37" fmla="*/ 173158 w 368683"/>
                <a:gd name="connsiteY37" fmla="*/ 82676 h 269908"/>
                <a:gd name="connsiteX38" fmla="*/ 172054 w 368683"/>
                <a:gd name="connsiteY38" fmla="*/ 87220 h 269908"/>
                <a:gd name="connsiteX39" fmla="*/ 130327 w 368683"/>
                <a:gd name="connsiteY39" fmla="*/ 188757 h 269908"/>
                <a:gd name="connsiteX40" fmla="*/ 129714 w 368683"/>
                <a:gd name="connsiteY40" fmla="*/ 190059 h 269908"/>
                <a:gd name="connsiteX41" fmla="*/ 128315 w 368683"/>
                <a:gd name="connsiteY41" fmla="*/ 190452 h 269908"/>
                <a:gd name="connsiteX42" fmla="*/ 76868 w 368683"/>
                <a:gd name="connsiteY42" fmla="*/ 233705 h 269908"/>
                <a:gd name="connsiteX43" fmla="*/ 75543 w 368683"/>
                <a:gd name="connsiteY43" fmla="*/ 235129 h 269908"/>
                <a:gd name="connsiteX44" fmla="*/ 73678 w 368683"/>
                <a:gd name="connsiteY44" fmla="*/ 234589 h 269908"/>
                <a:gd name="connsiteX45" fmla="*/ 11603 w 368683"/>
                <a:gd name="connsiteY45" fmla="*/ 243726 h 269908"/>
                <a:gd name="connsiteX46" fmla="*/ 13199 w 368683"/>
                <a:gd name="connsiteY46" fmla="*/ 249866 h 269908"/>
                <a:gd name="connsiteX47" fmla="*/ 46065 w 368683"/>
                <a:gd name="connsiteY47" fmla="*/ 251192 h 269908"/>
                <a:gd name="connsiteX48" fmla="*/ 56079 w 368683"/>
                <a:gd name="connsiteY48" fmla="*/ 263449 h 269908"/>
                <a:gd name="connsiteX49" fmla="*/ 151092 w 368683"/>
                <a:gd name="connsiteY49" fmla="*/ 230806 h 269908"/>
                <a:gd name="connsiteX50" fmla="*/ 219769 w 368683"/>
                <a:gd name="connsiteY50" fmla="*/ 132855 h 269908"/>
                <a:gd name="connsiteX51" fmla="*/ 225341 w 368683"/>
                <a:gd name="connsiteY51" fmla="*/ 135754 h 269908"/>
                <a:gd name="connsiteX52" fmla="*/ 155216 w 368683"/>
                <a:gd name="connsiteY52" fmla="*/ 235547 h 269908"/>
                <a:gd name="connsiteX53" fmla="*/ 138574 w 368683"/>
                <a:gd name="connsiteY53" fmla="*/ 247680 h 269908"/>
                <a:gd name="connsiteX54" fmla="*/ 259385 w 368683"/>
                <a:gd name="connsiteY54" fmla="*/ 168494 h 269908"/>
                <a:gd name="connsiteX55" fmla="*/ 264318 w 368683"/>
                <a:gd name="connsiteY55" fmla="*/ 172375 h 269908"/>
                <a:gd name="connsiteX56" fmla="*/ 187394 w 368683"/>
                <a:gd name="connsiteY56" fmla="*/ 240042 h 269908"/>
                <a:gd name="connsiteX57" fmla="*/ 359601 w 368683"/>
                <a:gd name="connsiteY57" fmla="*/ 80122 h 269908"/>
                <a:gd name="connsiteX58" fmla="*/ 351673 w 368683"/>
                <a:gd name="connsiteY58" fmla="*/ 15771 h 269908"/>
                <a:gd name="connsiteX59" fmla="*/ 320256 w 368683"/>
                <a:gd name="connsiteY59" fmla="*/ 6732 h 269908"/>
                <a:gd name="connsiteX60" fmla="*/ 281009 w 368683"/>
                <a:gd name="connsiteY60" fmla="*/ 14371 h 269908"/>
                <a:gd name="connsiteX61" fmla="*/ 279830 w 368683"/>
                <a:gd name="connsiteY61" fmla="*/ 8181 h 269908"/>
                <a:gd name="connsiteX62" fmla="*/ 319274 w 368683"/>
                <a:gd name="connsiteY62" fmla="*/ 543 h 269908"/>
                <a:gd name="connsiteX63" fmla="*/ 356337 w 368683"/>
                <a:gd name="connsiteY63" fmla="*/ 11571 h 269908"/>
                <a:gd name="connsiteX64" fmla="*/ 365590 w 368683"/>
                <a:gd name="connsiteY64" fmla="*/ 82161 h 269908"/>
                <a:gd name="connsiteX65" fmla="*/ 236509 w 368683"/>
                <a:gd name="connsiteY65" fmla="*/ 106624 h 269908"/>
                <a:gd name="connsiteX66" fmla="*/ 230225 w 368683"/>
                <a:gd name="connsiteY66" fmla="*/ 106624 h 269908"/>
                <a:gd name="connsiteX67" fmla="*/ 230225 w 368683"/>
                <a:gd name="connsiteY67" fmla="*/ 94859 h 269908"/>
                <a:gd name="connsiteX68" fmla="*/ 236509 w 368683"/>
                <a:gd name="connsiteY68" fmla="*/ 94859 h 269908"/>
                <a:gd name="connsiteX69" fmla="*/ 236509 w 368683"/>
                <a:gd name="connsiteY69" fmla="*/ 106624 h 269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368683" h="269908">
                  <a:moveTo>
                    <a:pt x="18771" y="101466"/>
                  </a:moveTo>
                  <a:cubicBezTo>
                    <a:pt x="20808" y="101933"/>
                    <a:pt x="22968" y="102154"/>
                    <a:pt x="25250" y="102154"/>
                  </a:cubicBezTo>
                  <a:cubicBezTo>
                    <a:pt x="38407" y="102154"/>
                    <a:pt x="54827" y="94982"/>
                    <a:pt x="65210" y="87048"/>
                  </a:cubicBezTo>
                  <a:cubicBezTo>
                    <a:pt x="69529" y="83757"/>
                    <a:pt x="71297" y="80245"/>
                    <a:pt x="70487" y="76561"/>
                  </a:cubicBezTo>
                  <a:cubicBezTo>
                    <a:pt x="68572" y="67866"/>
                    <a:pt x="51587" y="63617"/>
                    <a:pt x="48200" y="62855"/>
                  </a:cubicBezTo>
                  <a:lnTo>
                    <a:pt x="46825" y="68996"/>
                  </a:lnTo>
                  <a:cubicBezTo>
                    <a:pt x="53698" y="70543"/>
                    <a:pt x="63614" y="74497"/>
                    <a:pt x="64351" y="77911"/>
                  </a:cubicBezTo>
                  <a:cubicBezTo>
                    <a:pt x="64670" y="79361"/>
                    <a:pt x="62411" y="81276"/>
                    <a:pt x="61405" y="82038"/>
                  </a:cubicBezTo>
                  <a:cubicBezTo>
                    <a:pt x="50188" y="90610"/>
                    <a:pt x="31706" y="97929"/>
                    <a:pt x="20145" y="95350"/>
                  </a:cubicBezTo>
                  <a:cubicBezTo>
                    <a:pt x="15825" y="94368"/>
                    <a:pt x="12831" y="92133"/>
                    <a:pt x="10965" y="88547"/>
                  </a:cubicBezTo>
                  <a:lnTo>
                    <a:pt x="5369" y="91445"/>
                  </a:lnTo>
                  <a:cubicBezTo>
                    <a:pt x="8069" y="96627"/>
                    <a:pt x="12708" y="100115"/>
                    <a:pt x="18771" y="101466"/>
                  </a:cubicBezTo>
                  <a:close/>
                  <a:moveTo>
                    <a:pt x="49034" y="262933"/>
                  </a:moveTo>
                  <a:cubicBezTo>
                    <a:pt x="48004" y="260992"/>
                    <a:pt x="46114" y="258487"/>
                    <a:pt x="42751" y="256522"/>
                  </a:cubicBezTo>
                  <a:cubicBezTo>
                    <a:pt x="37204" y="253329"/>
                    <a:pt x="29227" y="252764"/>
                    <a:pt x="19531" y="254778"/>
                  </a:cubicBezTo>
                  <a:cubicBezTo>
                    <a:pt x="21618" y="255908"/>
                    <a:pt x="24048" y="256989"/>
                    <a:pt x="26846" y="257971"/>
                  </a:cubicBezTo>
                  <a:cubicBezTo>
                    <a:pt x="33841" y="260452"/>
                    <a:pt x="41303" y="262073"/>
                    <a:pt x="49034" y="262933"/>
                  </a:cubicBezTo>
                  <a:close/>
                  <a:moveTo>
                    <a:pt x="365590" y="82161"/>
                  </a:moveTo>
                  <a:lnTo>
                    <a:pt x="365026" y="83364"/>
                  </a:lnTo>
                  <a:cubicBezTo>
                    <a:pt x="359749" y="90413"/>
                    <a:pt x="242228" y="246206"/>
                    <a:pt x="186658" y="246231"/>
                  </a:cubicBezTo>
                  <a:cubicBezTo>
                    <a:pt x="183663" y="246231"/>
                    <a:pt x="180914" y="245642"/>
                    <a:pt x="178288" y="244684"/>
                  </a:cubicBezTo>
                  <a:cubicBezTo>
                    <a:pt x="165942" y="250406"/>
                    <a:pt x="153105" y="254066"/>
                    <a:pt x="140464" y="254066"/>
                  </a:cubicBezTo>
                  <a:cubicBezTo>
                    <a:pt x="136832" y="254066"/>
                    <a:pt x="133199" y="253771"/>
                    <a:pt x="129615" y="253133"/>
                  </a:cubicBezTo>
                  <a:lnTo>
                    <a:pt x="129689" y="252764"/>
                  </a:lnTo>
                  <a:cubicBezTo>
                    <a:pt x="108679" y="263792"/>
                    <a:pt x="84723" y="269908"/>
                    <a:pt x="61871" y="269908"/>
                  </a:cubicBezTo>
                  <a:cubicBezTo>
                    <a:pt x="48863" y="269908"/>
                    <a:pt x="36222" y="267968"/>
                    <a:pt x="24760" y="263915"/>
                  </a:cubicBezTo>
                  <a:cubicBezTo>
                    <a:pt x="3479" y="256375"/>
                    <a:pt x="4289" y="245936"/>
                    <a:pt x="5614" y="241785"/>
                  </a:cubicBezTo>
                  <a:cubicBezTo>
                    <a:pt x="10180" y="227589"/>
                    <a:pt x="39977" y="218919"/>
                    <a:pt x="73555" y="228031"/>
                  </a:cubicBezTo>
                  <a:cubicBezTo>
                    <a:pt x="80182" y="220957"/>
                    <a:pt x="109366" y="190575"/>
                    <a:pt x="125222" y="184852"/>
                  </a:cubicBezTo>
                  <a:cubicBezTo>
                    <a:pt x="129542" y="175666"/>
                    <a:pt x="156615" y="117627"/>
                    <a:pt x="164715" y="90266"/>
                  </a:cubicBezTo>
                  <a:lnTo>
                    <a:pt x="118718" y="96971"/>
                  </a:lnTo>
                  <a:cubicBezTo>
                    <a:pt x="107991" y="101245"/>
                    <a:pt x="28196" y="132069"/>
                    <a:pt x="5934" y="113476"/>
                  </a:cubicBezTo>
                  <a:cubicBezTo>
                    <a:pt x="706" y="109129"/>
                    <a:pt x="-1086" y="102645"/>
                    <a:pt x="632" y="94220"/>
                  </a:cubicBezTo>
                  <a:lnTo>
                    <a:pt x="6793" y="95473"/>
                  </a:lnTo>
                  <a:cubicBezTo>
                    <a:pt x="5565" y="101540"/>
                    <a:pt x="6596" y="105838"/>
                    <a:pt x="9959" y="108638"/>
                  </a:cubicBezTo>
                  <a:cubicBezTo>
                    <a:pt x="26600" y="122540"/>
                    <a:pt x="92675" y="100631"/>
                    <a:pt x="116729" y="91003"/>
                  </a:cubicBezTo>
                  <a:lnTo>
                    <a:pt x="117441" y="90806"/>
                  </a:lnTo>
                  <a:lnTo>
                    <a:pt x="173158" y="82676"/>
                  </a:lnTo>
                  <a:lnTo>
                    <a:pt x="172054" y="87220"/>
                  </a:lnTo>
                  <a:cubicBezTo>
                    <a:pt x="165402" y="114557"/>
                    <a:pt x="131751" y="185761"/>
                    <a:pt x="130327" y="188757"/>
                  </a:cubicBezTo>
                  <a:lnTo>
                    <a:pt x="129714" y="190059"/>
                  </a:lnTo>
                  <a:lnTo>
                    <a:pt x="128315" y="190452"/>
                  </a:lnTo>
                  <a:cubicBezTo>
                    <a:pt x="115551" y="193989"/>
                    <a:pt x="86834" y="222873"/>
                    <a:pt x="76868" y="233705"/>
                  </a:cubicBezTo>
                  <a:lnTo>
                    <a:pt x="75543" y="235129"/>
                  </a:lnTo>
                  <a:lnTo>
                    <a:pt x="73678" y="234589"/>
                  </a:lnTo>
                  <a:cubicBezTo>
                    <a:pt x="41156" y="225157"/>
                    <a:pt x="14770" y="233828"/>
                    <a:pt x="11603" y="243726"/>
                  </a:cubicBezTo>
                  <a:cubicBezTo>
                    <a:pt x="10941" y="245740"/>
                    <a:pt x="11554" y="247828"/>
                    <a:pt x="13199" y="249866"/>
                  </a:cubicBezTo>
                  <a:cubicBezTo>
                    <a:pt x="26969" y="246035"/>
                    <a:pt x="38038" y="246452"/>
                    <a:pt x="46065" y="251192"/>
                  </a:cubicBezTo>
                  <a:cubicBezTo>
                    <a:pt x="52962" y="255270"/>
                    <a:pt x="55367" y="261214"/>
                    <a:pt x="56079" y="263449"/>
                  </a:cubicBezTo>
                  <a:cubicBezTo>
                    <a:pt x="88994" y="265070"/>
                    <a:pt x="125467" y="253182"/>
                    <a:pt x="151092" y="230806"/>
                  </a:cubicBezTo>
                  <a:cubicBezTo>
                    <a:pt x="182780" y="203150"/>
                    <a:pt x="219401" y="133543"/>
                    <a:pt x="219769" y="132855"/>
                  </a:cubicBezTo>
                  <a:lnTo>
                    <a:pt x="225341" y="135754"/>
                  </a:lnTo>
                  <a:cubicBezTo>
                    <a:pt x="223819" y="138676"/>
                    <a:pt x="187787" y="207129"/>
                    <a:pt x="155216" y="235547"/>
                  </a:cubicBezTo>
                  <a:cubicBezTo>
                    <a:pt x="150086" y="240042"/>
                    <a:pt x="144441" y="243996"/>
                    <a:pt x="138574" y="247680"/>
                  </a:cubicBezTo>
                  <a:cubicBezTo>
                    <a:pt x="194807" y="249399"/>
                    <a:pt x="258722" y="169329"/>
                    <a:pt x="259385" y="168494"/>
                  </a:cubicBezTo>
                  <a:lnTo>
                    <a:pt x="264318" y="172375"/>
                  </a:lnTo>
                  <a:cubicBezTo>
                    <a:pt x="262281" y="174954"/>
                    <a:pt x="228384" y="217371"/>
                    <a:pt x="187394" y="240042"/>
                  </a:cubicBezTo>
                  <a:cubicBezTo>
                    <a:pt x="230029" y="239747"/>
                    <a:pt x="324159" y="127305"/>
                    <a:pt x="359601" y="80122"/>
                  </a:cubicBezTo>
                  <a:cubicBezTo>
                    <a:pt x="360755" y="74620"/>
                    <a:pt x="368438" y="34389"/>
                    <a:pt x="351673" y="15771"/>
                  </a:cubicBezTo>
                  <a:cubicBezTo>
                    <a:pt x="344703" y="8034"/>
                    <a:pt x="334148" y="5013"/>
                    <a:pt x="320256" y="6732"/>
                  </a:cubicBezTo>
                  <a:lnTo>
                    <a:pt x="281009" y="14371"/>
                  </a:lnTo>
                  <a:lnTo>
                    <a:pt x="279830" y="8181"/>
                  </a:lnTo>
                  <a:lnTo>
                    <a:pt x="319274" y="543"/>
                  </a:lnTo>
                  <a:cubicBezTo>
                    <a:pt x="335523" y="-1496"/>
                    <a:pt x="347918" y="2213"/>
                    <a:pt x="356337" y="11571"/>
                  </a:cubicBezTo>
                  <a:cubicBezTo>
                    <a:pt x="376464" y="33922"/>
                    <a:pt x="366032" y="80220"/>
                    <a:pt x="365590" y="82161"/>
                  </a:cubicBezTo>
                  <a:close/>
                  <a:moveTo>
                    <a:pt x="236509" y="106624"/>
                  </a:moveTo>
                  <a:lnTo>
                    <a:pt x="230225" y="106624"/>
                  </a:lnTo>
                  <a:lnTo>
                    <a:pt x="230225" y="94859"/>
                  </a:lnTo>
                  <a:lnTo>
                    <a:pt x="236509" y="94859"/>
                  </a:lnTo>
                  <a:lnTo>
                    <a:pt x="236509" y="106624"/>
                  </a:lnTo>
                </a:path>
              </a:pathLst>
            </a:custGeom>
            <a:solidFill>
              <a:srgbClr val="100F0D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94" name="Forma libre: forma 193">
              <a:extLst>
                <a:ext uri="{FF2B5EF4-FFF2-40B4-BE49-F238E27FC236}">
                  <a16:creationId xmlns:a16="http://schemas.microsoft.com/office/drawing/2014/main" xmlns="" id="{38371EB3-12E1-4520-BF29-7A49F7109D26}"/>
                </a:ext>
              </a:extLst>
            </p:cNvPr>
            <p:cNvSpPr/>
            <p:nvPr/>
          </p:nvSpPr>
          <p:spPr>
            <a:xfrm>
              <a:off x="6386393" y="13610228"/>
              <a:ext cx="726452" cy="692508"/>
            </a:xfrm>
            <a:custGeom>
              <a:avLst/>
              <a:gdLst>
                <a:gd name="connsiteX0" fmla="*/ 724014 w 726452"/>
                <a:gd name="connsiteY0" fmla="*/ 508987 h 692508"/>
                <a:gd name="connsiteX1" fmla="*/ 718295 w 726452"/>
                <a:gd name="connsiteY1" fmla="*/ 501938 h 692508"/>
                <a:gd name="connsiteX2" fmla="*/ 594245 w 726452"/>
                <a:gd name="connsiteY2" fmla="*/ 0 h 692508"/>
                <a:gd name="connsiteX3" fmla="*/ 390228 w 726452"/>
                <a:gd name="connsiteY3" fmla="*/ 0 h 692508"/>
                <a:gd name="connsiteX4" fmla="*/ 486174 w 726452"/>
                <a:gd name="connsiteY4" fmla="*/ 255783 h 692508"/>
                <a:gd name="connsiteX5" fmla="*/ 575591 w 726452"/>
                <a:gd name="connsiteY5" fmla="*/ 536717 h 692508"/>
                <a:gd name="connsiteX6" fmla="*/ 668027 w 726452"/>
                <a:gd name="connsiteY6" fmla="*/ 654980 h 692508"/>
                <a:gd name="connsiteX7" fmla="*/ 724014 w 726452"/>
                <a:gd name="connsiteY7" fmla="*/ 508987 h 692508"/>
                <a:gd name="connsiteX8" fmla="*/ 178969 w 726452"/>
                <a:gd name="connsiteY8" fmla="*/ 537527 h 692508"/>
                <a:gd name="connsiteX9" fmla="*/ 121608 w 726452"/>
                <a:gd name="connsiteY9" fmla="*/ 692461 h 692508"/>
                <a:gd name="connsiteX10" fmla="*/ 42500 w 726452"/>
                <a:gd name="connsiteY10" fmla="*/ 557594 h 692508"/>
                <a:gd name="connsiteX11" fmla="*/ 7179 w 726452"/>
                <a:gd name="connsiteY11" fmla="*/ 227930 h 692508"/>
                <a:gd name="connsiteX12" fmla="*/ 41420 w 726452"/>
                <a:gd name="connsiteY12" fmla="*/ 0 h 692508"/>
                <a:gd name="connsiteX13" fmla="*/ 192224 w 726452"/>
                <a:gd name="connsiteY13" fmla="*/ 0 h 692508"/>
                <a:gd name="connsiteX14" fmla="*/ 178282 w 726452"/>
                <a:gd name="connsiteY14" fmla="*/ 515840 h 692508"/>
                <a:gd name="connsiteX15" fmla="*/ 178969 w 726452"/>
                <a:gd name="connsiteY15" fmla="*/ 537527 h 692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26452" h="692508">
                  <a:moveTo>
                    <a:pt x="724014" y="508987"/>
                  </a:moveTo>
                  <a:cubicBezTo>
                    <a:pt x="722051" y="506531"/>
                    <a:pt x="720111" y="504197"/>
                    <a:pt x="718295" y="501938"/>
                  </a:cubicBezTo>
                  <a:cubicBezTo>
                    <a:pt x="691590" y="468731"/>
                    <a:pt x="689381" y="81298"/>
                    <a:pt x="594245" y="0"/>
                  </a:cubicBezTo>
                  <a:lnTo>
                    <a:pt x="390228" y="0"/>
                  </a:lnTo>
                  <a:cubicBezTo>
                    <a:pt x="390228" y="0"/>
                    <a:pt x="412416" y="161590"/>
                    <a:pt x="486174" y="255783"/>
                  </a:cubicBezTo>
                  <a:cubicBezTo>
                    <a:pt x="556421" y="345432"/>
                    <a:pt x="585016" y="467036"/>
                    <a:pt x="575591" y="536717"/>
                  </a:cubicBezTo>
                  <a:cubicBezTo>
                    <a:pt x="587593" y="587264"/>
                    <a:pt x="613734" y="654980"/>
                    <a:pt x="668027" y="654980"/>
                  </a:cubicBezTo>
                  <a:cubicBezTo>
                    <a:pt x="730985" y="654980"/>
                    <a:pt x="729537" y="560591"/>
                    <a:pt x="724014" y="508987"/>
                  </a:cubicBezTo>
                  <a:close/>
                  <a:moveTo>
                    <a:pt x="178969" y="537527"/>
                  </a:moveTo>
                  <a:cubicBezTo>
                    <a:pt x="178969" y="537527"/>
                    <a:pt x="192224" y="690324"/>
                    <a:pt x="121608" y="692461"/>
                  </a:cubicBezTo>
                  <a:cubicBezTo>
                    <a:pt x="51041" y="694598"/>
                    <a:pt x="41420" y="624991"/>
                    <a:pt x="42500" y="557594"/>
                  </a:cubicBezTo>
                  <a:cubicBezTo>
                    <a:pt x="64934" y="488036"/>
                    <a:pt x="35013" y="388513"/>
                    <a:pt x="7179" y="227930"/>
                  </a:cubicBezTo>
                  <a:cubicBezTo>
                    <a:pt x="-20654" y="67397"/>
                    <a:pt x="41420" y="0"/>
                    <a:pt x="41420" y="0"/>
                  </a:cubicBezTo>
                  <a:lnTo>
                    <a:pt x="192224" y="0"/>
                  </a:lnTo>
                  <a:cubicBezTo>
                    <a:pt x="232895" y="43891"/>
                    <a:pt x="181498" y="438815"/>
                    <a:pt x="178282" y="515840"/>
                  </a:cubicBezTo>
                  <a:cubicBezTo>
                    <a:pt x="177963" y="523257"/>
                    <a:pt x="178233" y="530478"/>
                    <a:pt x="178969" y="537527"/>
                  </a:cubicBezTo>
                </a:path>
              </a:pathLst>
            </a:custGeom>
            <a:solidFill>
              <a:srgbClr val="E2A091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95" name="Forma libre: forma 194">
              <a:extLst>
                <a:ext uri="{FF2B5EF4-FFF2-40B4-BE49-F238E27FC236}">
                  <a16:creationId xmlns:a16="http://schemas.microsoft.com/office/drawing/2014/main" xmlns="" id="{D2F12061-5FD2-40CF-A7AB-69C35F7452F4}"/>
                </a:ext>
              </a:extLst>
            </p:cNvPr>
            <p:cNvSpPr/>
            <p:nvPr/>
          </p:nvSpPr>
          <p:spPr>
            <a:xfrm>
              <a:off x="6382157" y="14119215"/>
              <a:ext cx="795385" cy="292625"/>
            </a:xfrm>
            <a:custGeom>
              <a:avLst/>
              <a:gdLst>
                <a:gd name="connsiteX0" fmla="*/ 728250 w 795385"/>
                <a:gd name="connsiteY0" fmla="*/ 0 h 292625"/>
                <a:gd name="connsiteX1" fmla="*/ 672263 w 795385"/>
                <a:gd name="connsiteY1" fmla="*/ 145993 h 292625"/>
                <a:gd name="connsiteX2" fmla="*/ 579827 w 795385"/>
                <a:gd name="connsiteY2" fmla="*/ 27730 h 292625"/>
                <a:gd name="connsiteX3" fmla="*/ 578133 w 795385"/>
                <a:gd name="connsiteY3" fmla="*/ 37923 h 292625"/>
                <a:gd name="connsiteX4" fmla="*/ 657291 w 795385"/>
                <a:gd name="connsiteY4" fmla="*/ 263692 h 292625"/>
                <a:gd name="connsiteX5" fmla="*/ 795233 w 795385"/>
                <a:gd name="connsiteY5" fmla="*/ 122414 h 292625"/>
                <a:gd name="connsiteX6" fmla="*/ 728250 w 795385"/>
                <a:gd name="connsiteY6" fmla="*/ 0 h 292625"/>
                <a:gd name="connsiteX7" fmla="*/ 232786 w 795385"/>
                <a:gd name="connsiteY7" fmla="*/ 198432 h 292625"/>
                <a:gd name="connsiteX8" fmla="*/ 107681 w 795385"/>
                <a:gd name="connsiteY8" fmla="*/ 292625 h 292625"/>
                <a:gd name="connsiteX9" fmla="*/ 4248 w 795385"/>
                <a:gd name="connsiteY9" fmla="*/ 209116 h 292625"/>
                <a:gd name="connsiteX10" fmla="*/ 46736 w 795385"/>
                <a:gd name="connsiteY10" fmla="*/ 48607 h 292625"/>
                <a:gd name="connsiteX11" fmla="*/ 125844 w 795385"/>
                <a:gd name="connsiteY11" fmla="*/ 183474 h 292625"/>
                <a:gd name="connsiteX12" fmla="*/ 183206 w 795385"/>
                <a:gd name="connsiteY12" fmla="*/ 28540 h 292625"/>
                <a:gd name="connsiteX13" fmla="*/ 232786 w 795385"/>
                <a:gd name="connsiteY13" fmla="*/ 198432 h 29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95385" h="292625">
                  <a:moveTo>
                    <a:pt x="728250" y="0"/>
                  </a:moveTo>
                  <a:cubicBezTo>
                    <a:pt x="733773" y="51604"/>
                    <a:pt x="735221" y="145993"/>
                    <a:pt x="672263" y="145993"/>
                  </a:cubicBezTo>
                  <a:cubicBezTo>
                    <a:pt x="617970" y="145993"/>
                    <a:pt x="591829" y="78277"/>
                    <a:pt x="579827" y="27730"/>
                  </a:cubicBezTo>
                  <a:cubicBezTo>
                    <a:pt x="579385" y="31242"/>
                    <a:pt x="578821" y="34632"/>
                    <a:pt x="578133" y="37923"/>
                  </a:cubicBezTo>
                  <a:cubicBezTo>
                    <a:pt x="564241" y="105319"/>
                    <a:pt x="551429" y="205923"/>
                    <a:pt x="657291" y="263692"/>
                  </a:cubicBezTo>
                  <a:cubicBezTo>
                    <a:pt x="763178" y="321485"/>
                    <a:pt x="792018" y="166306"/>
                    <a:pt x="795233" y="122414"/>
                  </a:cubicBezTo>
                  <a:cubicBezTo>
                    <a:pt x="798252" y="81544"/>
                    <a:pt x="755765" y="33207"/>
                    <a:pt x="728250" y="0"/>
                  </a:cubicBezTo>
                  <a:close/>
                  <a:moveTo>
                    <a:pt x="232786" y="198432"/>
                  </a:moveTo>
                  <a:cubicBezTo>
                    <a:pt x="227460" y="255144"/>
                    <a:pt x="149407" y="292625"/>
                    <a:pt x="107681" y="292625"/>
                  </a:cubicBezTo>
                  <a:cubicBezTo>
                    <a:pt x="65954" y="292625"/>
                    <a:pt x="21037" y="258362"/>
                    <a:pt x="4248" y="209116"/>
                  </a:cubicBezTo>
                  <a:cubicBezTo>
                    <a:pt x="-12516" y="159895"/>
                    <a:pt x="24228" y="118141"/>
                    <a:pt x="46736" y="48607"/>
                  </a:cubicBezTo>
                  <a:cubicBezTo>
                    <a:pt x="45656" y="116004"/>
                    <a:pt x="55277" y="185611"/>
                    <a:pt x="125844" y="183474"/>
                  </a:cubicBezTo>
                  <a:cubicBezTo>
                    <a:pt x="196460" y="181337"/>
                    <a:pt x="183206" y="28540"/>
                    <a:pt x="183206" y="28540"/>
                  </a:cubicBezTo>
                  <a:cubicBezTo>
                    <a:pt x="190004" y="95004"/>
                    <a:pt x="237695" y="147197"/>
                    <a:pt x="232786" y="198432"/>
                  </a:cubicBezTo>
                </a:path>
              </a:pathLst>
            </a:custGeom>
            <a:solidFill>
              <a:srgbClr val="E0781F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96" name="Forma libre: forma 195">
              <a:extLst>
                <a:ext uri="{FF2B5EF4-FFF2-40B4-BE49-F238E27FC236}">
                  <a16:creationId xmlns:a16="http://schemas.microsoft.com/office/drawing/2014/main" xmlns="" id="{B5D311C6-FB6C-4B3E-B58D-BB44A6415D0F}"/>
                </a:ext>
              </a:extLst>
            </p:cNvPr>
            <p:cNvSpPr/>
            <p:nvPr/>
          </p:nvSpPr>
          <p:spPr>
            <a:xfrm>
              <a:off x="6322317" y="12726654"/>
              <a:ext cx="857590" cy="1671529"/>
            </a:xfrm>
            <a:custGeom>
              <a:avLst/>
              <a:gdLst>
                <a:gd name="connsiteX0" fmla="*/ 689173 w 857590"/>
                <a:gd name="connsiteY0" fmla="*/ 882100 h 1671529"/>
                <a:gd name="connsiteX1" fmla="*/ 622068 w 857590"/>
                <a:gd name="connsiteY1" fmla="*/ 41632 h 1671529"/>
                <a:gd name="connsiteX2" fmla="*/ 135145 w 857590"/>
                <a:gd name="connsiteY2" fmla="*/ 6509 h 1671529"/>
                <a:gd name="connsiteX3" fmla="*/ 61044 w 857590"/>
                <a:gd name="connsiteY3" fmla="*/ 882100 h 1671529"/>
                <a:gd name="connsiteX4" fmla="*/ 102329 w 857590"/>
                <a:gd name="connsiteY4" fmla="*/ 882100 h 1671529"/>
                <a:gd name="connsiteX5" fmla="*/ 103212 w 857590"/>
                <a:gd name="connsiteY5" fmla="*/ 882100 h 1671529"/>
                <a:gd name="connsiteX6" fmla="*/ 257845 w 857590"/>
                <a:gd name="connsiteY6" fmla="*/ 882100 h 1671529"/>
                <a:gd name="connsiteX7" fmla="*/ 258533 w 857590"/>
                <a:gd name="connsiteY7" fmla="*/ 882149 h 1671529"/>
                <a:gd name="connsiteX8" fmla="*/ 259171 w 857590"/>
                <a:gd name="connsiteY8" fmla="*/ 882100 h 1671529"/>
                <a:gd name="connsiteX9" fmla="*/ 855220 w 857590"/>
                <a:gd name="connsiteY9" fmla="*/ 1539241 h 1671529"/>
                <a:gd name="connsiteX10" fmla="*/ 786298 w 857590"/>
                <a:gd name="connsiteY10" fmla="*/ 1666789 h 1671529"/>
                <a:gd name="connsiteX11" fmla="*/ 762268 w 857590"/>
                <a:gd name="connsiteY11" fmla="*/ 1671529 h 1671529"/>
                <a:gd name="connsiteX12" fmla="*/ 702624 w 857590"/>
                <a:gd name="connsiteY12" fmla="*/ 1651315 h 1671529"/>
                <a:gd name="connsiteX13" fmla="*/ 705913 w 857590"/>
                <a:gd name="connsiteY13" fmla="*/ 1645961 h 1671529"/>
                <a:gd name="connsiteX14" fmla="*/ 783843 w 857590"/>
                <a:gd name="connsiteY14" fmla="*/ 1661017 h 1671529"/>
                <a:gd name="connsiteX15" fmla="*/ 849084 w 857590"/>
                <a:gd name="connsiteY15" fmla="*/ 1537866 h 1671529"/>
                <a:gd name="connsiteX16" fmla="*/ 792238 w 857590"/>
                <a:gd name="connsiteY16" fmla="*/ 1400985 h 1671529"/>
                <a:gd name="connsiteX17" fmla="*/ 768012 w 857590"/>
                <a:gd name="connsiteY17" fmla="*/ 1528312 h 1671529"/>
                <a:gd name="connsiteX18" fmla="*/ 733477 w 857590"/>
                <a:gd name="connsiteY18" fmla="*/ 1541894 h 1671529"/>
                <a:gd name="connsiteX19" fmla="*/ 721720 w 857590"/>
                <a:gd name="connsiteY19" fmla="*/ 1540887 h 1671529"/>
                <a:gd name="connsiteX20" fmla="*/ 636598 w 857590"/>
                <a:gd name="connsiteY20" fmla="*/ 1420929 h 1671529"/>
                <a:gd name="connsiteX21" fmla="*/ 642734 w 857590"/>
                <a:gd name="connsiteY21" fmla="*/ 1419652 h 1671529"/>
                <a:gd name="connsiteX22" fmla="*/ 722505 w 857590"/>
                <a:gd name="connsiteY22" fmla="*/ 1534648 h 1671529"/>
                <a:gd name="connsiteX23" fmla="*/ 763618 w 857590"/>
                <a:gd name="connsiteY23" fmla="*/ 1523817 h 1671529"/>
                <a:gd name="connsiteX24" fmla="*/ 785169 w 857590"/>
                <a:gd name="connsiteY24" fmla="*/ 1394501 h 1671529"/>
                <a:gd name="connsiteX25" fmla="*/ 770540 w 857590"/>
                <a:gd name="connsiteY25" fmla="*/ 1359992 h 1671529"/>
                <a:gd name="connsiteX26" fmla="*/ 723708 w 857590"/>
                <a:gd name="connsiteY26" fmla="*/ 1042928 h 1671529"/>
                <a:gd name="connsiteX27" fmla="*/ 658222 w 857590"/>
                <a:gd name="connsiteY27" fmla="*/ 889419 h 1671529"/>
                <a:gd name="connsiteX28" fmla="*/ 658836 w 857590"/>
                <a:gd name="connsiteY28" fmla="*/ 888388 h 1671529"/>
                <a:gd name="connsiteX29" fmla="*/ 458328 w 857590"/>
                <a:gd name="connsiteY29" fmla="*/ 888388 h 1671529"/>
                <a:gd name="connsiteX30" fmla="*/ 549120 w 857590"/>
                <a:gd name="connsiteY30" fmla="*/ 1132700 h 1671529"/>
                <a:gd name="connsiteX31" fmla="*/ 544677 w 857590"/>
                <a:gd name="connsiteY31" fmla="*/ 1137146 h 1671529"/>
                <a:gd name="connsiteX32" fmla="*/ 451922 w 857590"/>
                <a:gd name="connsiteY32" fmla="*/ 888388 h 1671529"/>
                <a:gd name="connsiteX33" fmla="*/ 262705 w 857590"/>
                <a:gd name="connsiteY33" fmla="*/ 888388 h 1671529"/>
                <a:gd name="connsiteX34" fmla="*/ 260594 w 857590"/>
                <a:gd name="connsiteY34" fmla="*/ 1230209 h 1671529"/>
                <a:gd name="connsiteX35" fmla="*/ 245377 w 857590"/>
                <a:gd name="connsiteY35" fmla="*/ 1407199 h 1671529"/>
                <a:gd name="connsiteX36" fmla="*/ 193832 w 857590"/>
                <a:gd name="connsiteY36" fmla="*/ 1579154 h 1671529"/>
                <a:gd name="connsiteX37" fmla="*/ 192531 w 857590"/>
                <a:gd name="connsiteY37" fmla="*/ 1572989 h 1671529"/>
                <a:gd name="connsiteX38" fmla="*/ 239142 w 857590"/>
                <a:gd name="connsiteY38" fmla="*/ 1407248 h 1671529"/>
                <a:gd name="connsiteX39" fmla="*/ 254335 w 857590"/>
                <a:gd name="connsiteY39" fmla="*/ 1229546 h 1671529"/>
                <a:gd name="connsiteX40" fmla="*/ 255661 w 857590"/>
                <a:gd name="connsiteY40" fmla="*/ 888388 h 1671529"/>
                <a:gd name="connsiteX41" fmla="*/ 105471 w 857590"/>
                <a:gd name="connsiteY41" fmla="*/ 888388 h 1671529"/>
                <a:gd name="connsiteX42" fmla="*/ 73096 w 857590"/>
                <a:gd name="connsiteY42" fmla="*/ 1103276 h 1671529"/>
                <a:gd name="connsiteX43" fmla="*/ 98892 w 857590"/>
                <a:gd name="connsiteY43" fmla="*/ 1248581 h 1671529"/>
                <a:gd name="connsiteX44" fmla="*/ 109619 w 857590"/>
                <a:gd name="connsiteY44" fmla="*/ 1441929 h 1671529"/>
                <a:gd name="connsiteX45" fmla="*/ 103531 w 857590"/>
                <a:gd name="connsiteY45" fmla="*/ 1440382 h 1671529"/>
                <a:gd name="connsiteX46" fmla="*/ 92756 w 857590"/>
                <a:gd name="connsiteY46" fmla="*/ 1249858 h 1671529"/>
                <a:gd name="connsiteX47" fmla="*/ 66861 w 857590"/>
                <a:gd name="connsiteY47" fmla="*/ 1104086 h 1671529"/>
                <a:gd name="connsiteX48" fmla="*/ 97469 w 857590"/>
                <a:gd name="connsiteY48" fmla="*/ 888388 h 1671529"/>
                <a:gd name="connsiteX49" fmla="*/ 56381 w 857590"/>
                <a:gd name="connsiteY49" fmla="*/ 888388 h 1671529"/>
                <a:gd name="connsiteX50" fmla="*/ 55693 w 857590"/>
                <a:gd name="connsiteY50" fmla="*/ 886177 h 1671529"/>
                <a:gd name="connsiteX51" fmla="*/ 2775 w 857590"/>
                <a:gd name="connsiteY51" fmla="*/ 573240 h 1671529"/>
                <a:gd name="connsiteX52" fmla="*/ 131022 w 857590"/>
                <a:gd name="connsiteY52" fmla="*/ 1449 h 1671529"/>
                <a:gd name="connsiteX53" fmla="*/ 132053 w 857590"/>
                <a:gd name="connsiteY53" fmla="*/ 0 h 1671529"/>
                <a:gd name="connsiteX54" fmla="*/ 626854 w 857590"/>
                <a:gd name="connsiteY54" fmla="*/ 35688 h 1671529"/>
                <a:gd name="connsiteX55" fmla="*/ 627467 w 857590"/>
                <a:gd name="connsiteY55" fmla="*/ 37751 h 1671529"/>
                <a:gd name="connsiteX56" fmla="*/ 695015 w 857590"/>
                <a:gd name="connsiteY56" fmla="*/ 885661 h 1671529"/>
                <a:gd name="connsiteX57" fmla="*/ 694647 w 857590"/>
                <a:gd name="connsiteY57" fmla="*/ 888388 h 1671529"/>
                <a:gd name="connsiteX58" fmla="*/ 667525 w 857590"/>
                <a:gd name="connsiteY58" fmla="*/ 888388 h 1671529"/>
                <a:gd name="connsiteX59" fmla="*/ 729918 w 857590"/>
                <a:gd name="connsiteY59" fmla="*/ 1041921 h 1671529"/>
                <a:gd name="connsiteX60" fmla="*/ 776774 w 857590"/>
                <a:gd name="connsiteY60" fmla="*/ 1359108 h 1671529"/>
                <a:gd name="connsiteX61" fmla="*/ 789439 w 857590"/>
                <a:gd name="connsiteY61" fmla="*/ 1389736 h 1671529"/>
                <a:gd name="connsiteX62" fmla="*/ 790961 w 857590"/>
                <a:gd name="connsiteY62" fmla="*/ 1390448 h 1671529"/>
                <a:gd name="connsiteX63" fmla="*/ 791035 w 857590"/>
                <a:gd name="connsiteY63" fmla="*/ 1390989 h 1671529"/>
                <a:gd name="connsiteX64" fmla="*/ 855220 w 857590"/>
                <a:gd name="connsiteY64" fmla="*/ 1539241 h 1671529"/>
                <a:gd name="connsiteX65" fmla="*/ 366089 w 857590"/>
                <a:gd name="connsiteY65" fmla="*/ 574247 h 1671529"/>
                <a:gd name="connsiteX66" fmla="*/ 369574 w 857590"/>
                <a:gd name="connsiteY66" fmla="*/ 579478 h 1671529"/>
                <a:gd name="connsiteX67" fmla="*/ 436999 w 857590"/>
                <a:gd name="connsiteY67" fmla="*/ 534531 h 1671529"/>
                <a:gd name="connsiteX68" fmla="*/ 433513 w 857590"/>
                <a:gd name="connsiteY68" fmla="*/ 529299 h 1671529"/>
                <a:gd name="connsiteX69" fmla="*/ 414319 w 857590"/>
                <a:gd name="connsiteY69" fmla="*/ 445078 h 1671529"/>
                <a:gd name="connsiteX70" fmla="*/ 260324 w 857590"/>
                <a:gd name="connsiteY70" fmla="*/ 534629 h 1671529"/>
                <a:gd name="connsiteX71" fmla="*/ 257158 w 857590"/>
                <a:gd name="connsiteY71" fmla="*/ 529201 h 1671529"/>
                <a:gd name="connsiteX72" fmla="*/ 411178 w 857590"/>
                <a:gd name="connsiteY72" fmla="*/ 439650 h 1671529"/>
                <a:gd name="connsiteX73" fmla="*/ 414319 w 857590"/>
                <a:gd name="connsiteY73" fmla="*/ 445078 h 167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857590" h="1671529">
                  <a:moveTo>
                    <a:pt x="689173" y="882100"/>
                  </a:moveTo>
                  <a:cubicBezTo>
                    <a:pt x="744522" y="477794"/>
                    <a:pt x="631468" y="74151"/>
                    <a:pt x="622068" y="41632"/>
                  </a:cubicBezTo>
                  <a:lnTo>
                    <a:pt x="135145" y="6509"/>
                  </a:lnTo>
                  <a:cubicBezTo>
                    <a:pt x="-92607" y="333766"/>
                    <a:pt x="49925" y="844030"/>
                    <a:pt x="61044" y="882100"/>
                  </a:cubicBezTo>
                  <a:lnTo>
                    <a:pt x="102329" y="882100"/>
                  </a:lnTo>
                  <a:cubicBezTo>
                    <a:pt x="102967" y="882051"/>
                    <a:pt x="103114" y="882223"/>
                    <a:pt x="103212" y="882100"/>
                  </a:cubicBezTo>
                  <a:lnTo>
                    <a:pt x="257845" y="882100"/>
                  </a:lnTo>
                  <a:lnTo>
                    <a:pt x="258533" y="882149"/>
                  </a:lnTo>
                  <a:cubicBezTo>
                    <a:pt x="258631" y="882223"/>
                    <a:pt x="258336" y="882149"/>
                    <a:pt x="259171" y="882100"/>
                  </a:cubicBezTo>
                  <a:close/>
                  <a:moveTo>
                    <a:pt x="855220" y="1539241"/>
                  </a:moveTo>
                  <a:cubicBezTo>
                    <a:pt x="842481" y="1595733"/>
                    <a:pt x="825300" y="1650284"/>
                    <a:pt x="786298" y="1666789"/>
                  </a:cubicBezTo>
                  <a:cubicBezTo>
                    <a:pt x="778836" y="1669957"/>
                    <a:pt x="770810" y="1671529"/>
                    <a:pt x="762268" y="1671529"/>
                  </a:cubicBezTo>
                  <a:cubicBezTo>
                    <a:pt x="744571" y="1671529"/>
                    <a:pt x="724616" y="1664775"/>
                    <a:pt x="702624" y="1651315"/>
                  </a:cubicBezTo>
                  <a:lnTo>
                    <a:pt x="705913" y="1645961"/>
                  </a:lnTo>
                  <a:cubicBezTo>
                    <a:pt x="736692" y="1664800"/>
                    <a:pt x="762931" y="1669835"/>
                    <a:pt x="783843" y="1661017"/>
                  </a:cubicBezTo>
                  <a:cubicBezTo>
                    <a:pt x="820243" y="1645593"/>
                    <a:pt x="836713" y="1592712"/>
                    <a:pt x="849084" y="1537866"/>
                  </a:cubicBezTo>
                  <a:cubicBezTo>
                    <a:pt x="862436" y="1478673"/>
                    <a:pt x="810597" y="1419652"/>
                    <a:pt x="792238" y="1400985"/>
                  </a:cubicBezTo>
                  <a:cubicBezTo>
                    <a:pt x="794790" y="1426259"/>
                    <a:pt x="798963" y="1498052"/>
                    <a:pt x="768012" y="1528312"/>
                  </a:cubicBezTo>
                  <a:cubicBezTo>
                    <a:pt x="758758" y="1537350"/>
                    <a:pt x="747173" y="1541894"/>
                    <a:pt x="733477" y="1541894"/>
                  </a:cubicBezTo>
                  <a:cubicBezTo>
                    <a:pt x="729722" y="1541894"/>
                    <a:pt x="725794" y="1541575"/>
                    <a:pt x="721720" y="1540887"/>
                  </a:cubicBezTo>
                  <a:cubicBezTo>
                    <a:pt x="719462" y="1540715"/>
                    <a:pt x="659965" y="1534477"/>
                    <a:pt x="636598" y="1420929"/>
                  </a:cubicBezTo>
                  <a:lnTo>
                    <a:pt x="642734" y="1419652"/>
                  </a:lnTo>
                  <a:cubicBezTo>
                    <a:pt x="665169" y="1528655"/>
                    <a:pt x="721941" y="1534599"/>
                    <a:pt x="722505" y="1534648"/>
                  </a:cubicBezTo>
                  <a:cubicBezTo>
                    <a:pt x="739638" y="1537522"/>
                    <a:pt x="753358" y="1533862"/>
                    <a:pt x="763618" y="1523817"/>
                  </a:cubicBezTo>
                  <a:cubicBezTo>
                    <a:pt x="796067" y="1492108"/>
                    <a:pt x="786715" y="1406831"/>
                    <a:pt x="785169" y="1394501"/>
                  </a:cubicBezTo>
                  <a:cubicBezTo>
                    <a:pt x="774688" y="1387378"/>
                    <a:pt x="770957" y="1362890"/>
                    <a:pt x="770540" y="1359992"/>
                  </a:cubicBezTo>
                  <a:lnTo>
                    <a:pt x="723708" y="1042928"/>
                  </a:lnTo>
                  <a:cubicBezTo>
                    <a:pt x="723487" y="1041725"/>
                    <a:pt x="700194" y="914005"/>
                    <a:pt x="658222" y="889419"/>
                  </a:cubicBezTo>
                  <a:lnTo>
                    <a:pt x="658836" y="888388"/>
                  </a:lnTo>
                  <a:lnTo>
                    <a:pt x="458328" y="888388"/>
                  </a:lnTo>
                  <a:cubicBezTo>
                    <a:pt x="463826" y="919409"/>
                    <a:pt x="494139" y="1077683"/>
                    <a:pt x="549120" y="1132700"/>
                  </a:cubicBezTo>
                  <a:lnTo>
                    <a:pt x="544677" y="1137146"/>
                  </a:lnTo>
                  <a:cubicBezTo>
                    <a:pt x="486923" y="1079353"/>
                    <a:pt x="456905" y="917419"/>
                    <a:pt x="451922" y="888388"/>
                  </a:cubicBezTo>
                  <a:lnTo>
                    <a:pt x="262705" y="888388"/>
                  </a:lnTo>
                  <a:cubicBezTo>
                    <a:pt x="272081" y="909093"/>
                    <a:pt x="291742" y="984718"/>
                    <a:pt x="260594" y="1230209"/>
                  </a:cubicBezTo>
                  <a:lnTo>
                    <a:pt x="245377" y="1407199"/>
                  </a:lnTo>
                  <a:cubicBezTo>
                    <a:pt x="246064" y="1413045"/>
                    <a:pt x="261085" y="1564884"/>
                    <a:pt x="193832" y="1579154"/>
                  </a:cubicBezTo>
                  <a:lnTo>
                    <a:pt x="192531" y="1572989"/>
                  </a:lnTo>
                  <a:cubicBezTo>
                    <a:pt x="254286" y="1559898"/>
                    <a:pt x="239289" y="1408771"/>
                    <a:pt x="239142" y="1407248"/>
                  </a:cubicBezTo>
                  <a:lnTo>
                    <a:pt x="254335" y="1229546"/>
                  </a:lnTo>
                  <a:cubicBezTo>
                    <a:pt x="287324" y="969563"/>
                    <a:pt x="262583" y="901577"/>
                    <a:pt x="255661" y="888388"/>
                  </a:cubicBezTo>
                  <a:lnTo>
                    <a:pt x="105471" y="888388"/>
                  </a:lnTo>
                  <a:cubicBezTo>
                    <a:pt x="95383" y="900914"/>
                    <a:pt x="54908" y="961237"/>
                    <a:pt x="73096" y="1103276"/>
                  </a:cubicBezTo>
                  <a:cubicBezTo>
                    <a:pt x="80508" y="1161167"/>
                    <a:pt x="90277" y="1207613"/>
                    <a:pt x="98892" y="1248581"/>
                  </a:cubicBezTo>
                  <a:cubicBezTo>
                    <a:pt x="114675" y="1323567"/>
                    <a:pt x="126064" y="1377750"/>
                    <a:pt x="109619" y="1441929"/>
                  </a:cubicBezTo>
                  <a:lnTo>
                    <a:pt x="103531" y="1440382"/>
                  </a:lnTo>
                  <a:cubicBezTo>
                    <a:pt x="119608" y="1377603"/>
                    <a:pt x="108342" y="1324034"/>
                    <a:pt x="92756" y="1249858"/>
                  </a:cubicBezTo>
                  <a:cubicBezTo>
                    <a:pt x="84116" y="1208792"/>
                    <a:pt x="74323" y="1162223"/>
                    <a:pt x="66861" y="1104086"/>
                  </a:cubicBezTo>
                  <a:cubicBezTo>
                    <a:pt x="49680" y="969907"/>
                    <a:pt x="83257" y="907889"/>
                    <a:pt x="97469" y="888388"/>
                  </a:cubicBezTo>
                  <a:lnTo>
                    <a:pt x="56381" y="888388"/>
                  </a:lnTo>
                  <a:lnTo>
                    <a:pt x="55693" y="886177"/>
                  </a:lnTo>
                  <a:cubicBezTo>
                    <a:pt x="55276" y="884826"/>
                    <a:pt x="14016" y="749149"/>
                    <a:pt x="2775" y="573240"/>
                  </a:cubicBezTo>
                  <a:cubicBezTo>
                    <a:pt x="-7608" y="410741"/>
                    <a:pt x="6186" y="179618"/>
                    <a:pt x="131022" y="1449"/>
                  </a:cubicBezTo>
                  <a:lnTo>
                    <a:pt x="132053" y="0"/>
                  </a:lnTo>
                  <a:lnTo>
                    <a:pt x="626854" y="35688"/>
                  </a:lnTo>
                  <a:lnTo>
                    <a:pt x="627467" y="37751"/>
                  </a:lnTo>
                  <a:cubicBezTo>
                    <a:pt x="628744" y="41976"/>
                    <a:pt x="753555" y="463917"/>
                    <a:pt x="695015" y="885661"/>
                  </a:cubicBezTo>
                  <a:lnTo>
                    <a:pt x="694647" y="888388"/>
                  </a:lnTo>
                  <a:lnTo>
                    <a:pt x="667525" y="888388"/>
                  </a:lnTo>
                  <a:cubicBezTo>
                    <a:pt x="707950" y="921767"/>
                    <a:pt x="728985" y="1036788"/>
                    <a:pt x="729918" y="1041921"/>
                  </a:cubicBezTo>
                  <a:lnTo>
                    <a:pt x="776774" y="1359108"/>
                  </a:lnTo>
                  <a:cubicBezTo>
                    <a:pt x="778198" y="1369276"/>
                    <a:pt x="782911" y="1386567"/>
                    <a:pt x="789439" y="1389736"/>
                  </a:cubicBezTo>
                  <a:lnTo>
                    <a:pt x="790961" y="1390448"/>
                  </a:lnTo>
                  <a:lnTo>
                    <a:pt x="791035" y="1390989"/>
                  </a:lnTo>
                  <a:cubicBezTo>
                    <a:pt x="800018" y="1399266"/>
                    <a:pt x="871370" y="1467547"/>
                    <a:pt x="855220" y="1539241"/>
                  </a:cubicBezTo>
                  <a:close/>
                  <a:moveTo>
                    <a:pt x="366089" y="574247"/>
                  </a:moveTo>
                  <a:lnTo>
                    <a:pt x="369574" y="579478"/>
                  </a:lnTo>
                  <a:lnTo>
                    <a:pt x="436999" y="534531"/>
                  </a:lnTo>
                  <a:lnTo>
                    <a:pt x="433513" y="529299"/>
                  </a:lnTo>
                  <a:close/>
                  <a:moveTo>
                    <a:pt x="414319" y="445078"/>
                  </a:moveTo>
                  <a:lnTo>
                    <a:pt x="260324" y="534629"/>
                  </a:lnTo>
                  <a:lnTo>
                    <a:pt x="257158" y="529201"/>
                  </a:lnTo>
                  <a:lnTo>
                    <a:pt x="411178" y="439650"/>
                  </a:lnTo>
                  <a:lnTo>
                    <a:pt x="414319" y="445078"/>
                  </a:lnTo>
                </a:path>
              </a:pathLst>
            </a:custGeom>
            <a:solidFill>
              <a:srgbClr val="100F0D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97" name="Forma libre: forma 196">
              <a:extLst>
                <a:ext uri="{FF2B5EF4-FFF2-40B4-BE49-F238E27FC236}">
                  <a16:creationId xmlns:a16="http://schemas.microsoft.com/office/drawing/2014/main" xmlns="" id="{201AE1D8-9716-42D7-B4F6-FB4E3084E750}"/>
                </a:ext>
              </a:extLst>
            </p:cNvPr>
            <p:cNvSpPr/>
            <p:nvPr/>
          </p:nvSpPr>
          <p:spPr>
            <a:xfrm>
              <a:off x="6210467" y="12288892"/>
              <a:ext cx="909095" cy="568453"/>
            </a:xfrm>
            <a:custGeom>
              <a:avLst/>
              <a:gdLst>
                <a:gd name="connsiteX0" fmla="*/ 505945 w 909095"/>
                <a:gd name="connsiteY0" fmla="*/ 30091 h 568453"/>
                <a:gd name="connsiteX1" fmla="*/ 909095 w 909095"/>
                <a:gd name="connsiteY1" fmla="*/ 233485 h 568453"/>
                <a:gd name="connsiteX2" fmla="*/ 707532 w 909095"/>
                <a:gd name="connsiteY2" fmla="*/ 559907 h 568453"/>
                <a:gd name="connsiteX3" fmla="*/ 233152 w 909095"/>
                <a:gd name="connsiteY3" fmla="*/ 568454 h 568453"/>
                <a:gd name="connsiteX4" fmla="*/ 219260 w 909095"/>
                <a:gd name="connsiteY4" fmla="*/ 418629 h 568453"/>
                <a:gd name="connsiteX5" fmla="*/ 0 w 909095"/>
                <a:gd name="connsiteY5" fmla="*/ 228130 h 568453"/>
                <a:gd name="connsiteX6" fmla="*/ 505945 w 909095"/>
                <a:gd name="connsiteY6" fmla="*/ 30091 h 568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9095" h="568453">
                  <a:moveTo>
                    <a:pt x="505945" y="30091"/>
                  </a:moveTo>
                  <a:cubicBezTo>
                    <a:pt x="505945" y="30091"/>
                    <a:pt x="866313" y="-115411"/>
                    <a:pt x="909095" y="233485"/>
                  </a:cubicBezTo>
                  <a:lnTo>
                    <a:pt x="707532" y="559907"/>
                  </a:lnTo>
                  <a:lnTo>
                    <a:pt x="233152" y="568454"/>
                  </a:lnTo>
                  <a:lnTo>
                    <a:pt x="219260" y="418629"/>
                  </a:lnTo>
                  <a:lnTo>
                    <a:pt x="0" y="228130"/>
                  </a:lnTo>
                  <a:cubicBezTo>
                    <a:pt x="0" y="228130"/>
                    <a:pt x="131659" y="-6358"/>
                    <a:pt x="505945" y="30091"/>
                  </a:cubicBezTo>
                </a:path>
              </a:pathLst>
            </a:custGeom>
            <a:solidFill>
              <a:srgbClr val="E0781F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98" name="Forma libre: forma 197">
              <a:extLst>
                <a:ext uri="{FF2B5EF4-FFF2-40B4-BE49-F238E27FC236}">
                  <a16:creationId xmlns:a16="http://schemas.microsoft.com/office/drawing/2014/main" xmlns="" id="{1C46EC10-D902-40E5-83BB-06261830FE21}"/>
                </a:ext>
              </a:extLst>
            </p:cNvPr>
            <p:cNvSpPr/>
            <p:nvPr/>
          </p:nvSpPr>
          <p:spPr>
            <a:xfrm>
              <a:off x="6893871" y="12433268"/>
              <a:ext cx="60625" cy="362330"/>
            </a:xfrm>
            <a:custGeom>
              <a:avLst/>
              <a:gdLst>
                <a:gd name="connsiteX0" fmla="*/ 60626 w 60625"/>
                <a:gd name="connsiteY0" fmla="*/ 358425 h 362330"/>
                <a:gd name="connsiteX1" fmla="*/ 55717 w 60625"/>
                <a:gd name="connsiteY1" fmla="*/ 362330 h 362330"/>
                <a:gd name="connsiteX2" fmla="*/ 6627 w 60625"/>
                <a:gd name="connsiteY2" fmla="*/ 166158 h 362330"/>
                <a:gd name="connsiteX3" fmla="*/ 6259 w 60625"/>
                <a:gd name="connsiteY3" fmla="*/ 166183 h 362330"/>
                <a:gd name="connsiteX4" fmla="*/ 0 w 60625"/>
                <a:gd name="connsiteY4" fmla="*/ 78621 h 362330"/>
                <a:gd name="connsiteX5" fmla="*/ 6284 w 60625"/>
                <a:gd name="connsiteY5" fmla="*/ 78179 h 362330"/>
                <a:gd name="connsiteX6" fmla="*/ 10333 w 60625"/>
                <a:gd name="connsiteY6" fmla="*/ 135186 h 362330"/>
                <a:gd name="connsiteX7" fmla="*/ 49581 w 60625"/>
                <a:gd name="connsiteY7" fmla="*/ 0 h 362330"/>
                <a:gd name="connsiteX8" fmla="*/ 55275 w 60625"/>
                <a:gd name="connsiteY8" fmla="*/ 2677 h 362330"/>
                <a:gd name="connsiteX9" fmla="*/ 60626 w 60625"/>
                <a:gd name="connsiteY9" fmla="*/ 358425 h 362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25" h="362330">
                  <a:moveTo>
                    <a:pt x="60626" y="358425"/>
                  </a:moveTo>
                  <a:lnTo>
                    <a:pt x="55717" y="362330"/>
                  </a:lnTo>
                  <a:cubicBezTo>
                    <a:pt x="9622" y="304095"/>
                    <a:pt x="1055" y="231246"/>
                    <a:pt x="6627" y="166158"/>
                  </a:cubicBezTo>
                  <a:lnTo>
                    <a:pt x="6259" y="166183"/>
                  </a:lnTo>
                  <a:lnTo>
                    <a:pt x="0" y="78621"/>
                  </a:lnTo>
                  <a:lnTo>
                    <a:pt x="6284" y="78179"/>
                  </a:lnTo>
                  <a:lnTo>
                    <a:pt x="10333" y="135186"/>
                  </a:lnTo>
                  <a:cubicBezTo>
                    <a:pt x="21992" y="59709"/>
                    <a:pt x="49065" y="1130"/>
                    <a:pt x="49581" y="0"/>
                  </a:cubicBezTo>
                  <a:lnTo>
                    <a:pt x="55275" y="2677"/>
                  </a:lnTo>
                  <a:cubicBezTo>
                    <a:pt x="54244" y="4863"/>
                    <a:pt x="-46635" y="222944"/>
                    <a:pt x="60626" y="358425"/>
                  </a:cubicBezTo>
                </a:path>
              </a:pathLst>
            </a:custGeom>
            <a:solidFill>
              <a:srgbClr val="100F0D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99" name="Forma libre: forma 198">
              <a:extLst>
                <a:ext uri="{FF2B5EF4-FFF2-40B4-BE49-F238E27FC236}">
                  <a16:creationId xmlns:a16="http://schemas.microsoft.com/office/drawing/2014/main" xmlns="" id="{9BFF339A-DF96-4F7C-9AE1-5534EDA22675}"/>
                </a:ext>
              </a:extLst>
            </p:cNvPr>
            <p:cNvSpPr/>
            <p:nvPr/>
          </p:nvSpPr>
          <p:spPr>
            <a:xfrm>
              <a:off x="6523365" y="11884099"/>
              <a:ext cx="364142" cy="517327"/>
            </a:xfrm>
            <a:custGeom>
              <a:avLst/>
              <a:gdLst>
                <a:gd name="connsiteX0" fmla="*/ 337788 w 364142"/>
                <a:gd name="connsiteY0" fmla="*/ 416881 h 517327"/>
                <a:gd name="connsiteX1" fmla="*/ 157260 w 364142"/>
                <a:gd name="connsiteY1" fmla="*/ 517166 h 517327"/>
                <a:gd name="connsiteX2" fmla="*/ 37750 w 364142"/>
                <a:gd name="connsiteY2" fmla="*/ 433731 h 517327"/>
                <a:gd name="connsiteX3" fmla="*/ 130677 w 364142"/>
                <a:gd name="connsiteY3" fmla="*/ 372474 h 517327"/>
                <a:gd name="connsiteX4" fmla="*/ 130800 w 364142"/>
                <a:gd name="connsiteY4" fmla="*/ 371099 h 517327"/>
                <a:gd name="connsiteX5" fmla="*/ 2185 w 364142"/>
                <a:gd name="connsiteY5" fmla="*/ 206292 h 517327"/>
                <a:gd name="connsiteX6" fmla="*/ 98 w 364142"/>
                <a:gd name="connsiteY6" fmla="*/ 129463 h 517327"/>
                <a:gd name="connsiteX7" fmla="*/ 112318 w 364142"/>
                <a:gd name="connsiteY7" fmla="*/ 78916 h 517327"/>
                <a:gd name="connsiteX8" fmla="*/ 148890 w 364142"/>
                <a:gd name="connsiteY8" fmla="*/ 0 h 517327"/>
                <a:gd name="connsiteX9" fmla="*/ 257550 w 364142"/>
                <a:gd name="connsiteY9" fmla="*/ 83877 h 517327"/>
                <a:gd name="connsiteX10" fmla="*/ 309684 w 364142"/>
                <a:gd name="connsiteY10" fmla="*/ 135874 h 517327"/>
                <a:gd name="connsiteX11" fmla="*/ 310567 w 364142"/>
                <a:gd name="connsiteY11" fmla="*/ 135186 h 517327"/>
                <a:gd name="connsiteX12" fmla="*/ 311966 w 364142"/>
                <a:gd name="connsiteY12" fmla="*/ 134253 h 517327"/>
                <a:gd name="connsiteX13" fmla="*/ 314593 w 364142"/>
                <a:gd name="connsiteY13" fmla="*/ 132607 h 517327"/>
                <a:gd name="connsiteX14" fmla="*/ 316163 w 364142"/>
                <a:gd name="connsiteY14" fmla="*/ 131674 h 517327"/>
                <a:gd name="connsiteX15" fmla="*/ 318250 w 364142"/>
                <a:gd name="connsiteY15" fmla="*/ 130544 h 517327"/>
                <a:gd name="connsiteX16" fmla="*/ 327037 w 364142"/>
                <a:gd name="connsiteY16" fmla="*/ 126811 h 517327"/>
                <a:gd name="connsiteX17" fmla="*/ 329491 w 364142"/>
                <a:gd name="connsiteY17" fmla="*/ 126123 h 517327"/>
                <a:gd name="connsiteX18" fmla="*/ 331553 w 364142"/>
                <a:gd name="connsiteY18" fmla="*/ 125632 h 517327"/>
                <a:gd name="connsiteX19" fmla="*/ 334130 w 364142"/>
                <a:gd name="connsiteY19" fmla="*/ 125313 h 517327"/>
                <a:gd name="connsiteX20" fmla="*/ 337027 w 364142"/>
                <a:gd name="connsiteY20" fmla="*/ 125141 h 517327"/>
                <a:gd name="connsiteX21" fmla="*/ 350158 w 364142"/>
                <a:gd name="connsiteY21" fmla="*/ 129390 h 517327"/>
                <a:gd name="connsiteX22" fmla="*/ 350477 w 364142"/>
                <a:gd name="connsiteY22" fmla="*/ 129586 h 517327"/>
                <a:gd name="connsiteX23" fmla="*/ 363167 w 364142"/>
                <a:gd name="connsiteY23" fmla="*/ 155990 h 517327"/>
                <a:gd name="connsiteX24" fmla="*/ 308064 w 364142"/>
                <a:gd name="connsiteY24" fmla="*/ 245860 h 517327"/>
                <a:gd name="connsiteX25" fmla="*/ 270804 w 364142"/>
                <a:gd name="connsiteY25" fmla="*/ 311316 h 517327"/>
                <a:gd name="connsiteX26" fmla="*/ 268276 w 364142"/>
                <a:gd name="connsiteY26" fmla="*/ 337720 h 517327"/>
                <a:gd name="connsiteX27" fmla="*/ 337788 w 364142"/>
                <a:gd name="connsiteY27" fmla="*/ 416881 h 517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64142" h="517327">
                  <a:moveTo>
                    <a:pt x="337788" y="416881"/>
                  </a:moveTo>
                  <a:cubicBezTo>
                    <a:pt x="337788" y="416881"/>
                    <a:pt x="259170" y="522004"/>
                    <a:pt x="157260" y="517166"/>
                  </a:cubicBezTo>
                  <a:cubicBezTo>
                    <a:pt x="55398" y="512376"/>
                    <a:pt x="37750" y="433731"/>
                    <a:pt x="37750" y="433731"/>
                  </a:cubicBezTo>
                  <a:cubicBezTo>
                    <a:pt x="123314" y="431618"/>
                    <a:pt x="129671" y="382102"/>
                    <a:pt x="130677" y="372474"/>
                  </a:cubicBezTo>
                  <a:cubicBezTo>
                    <a:pt x="130800" y="371615"/>
                    <a:pt x="130800" y="371099"/>
                    <a:pt x="130800" y="371099"/>
                  </a:cubicBezTo>
                  <a:cubicBezTo>
                    <a:pt x="70665" y="368716"/>
                    <a:pt x="6505" y="307534"/>
                    <a:pt x="2185" y="206292"/>
                  </a:cubicBezTo>
                  <a:cubicBezTo>
                    <a:pt x="1056" y="179446"/>
                    <a:pt x="-393" y="153607"/>
                    <a:pt x="98" y="129463"/>
                  </a:cubicBezTo>
                  <a:cubicBezTo>
                    <a:pt x="77022" y="140663"/>
                    <a:pt x="112318" y="78916"/>
                    <a:pt x="112318" y="78916"/>
                  </a:cubicBezTo>
                  <a:cubicBezTo>
                    <a:pt x="138728" y="65702"/>
                    <a:pt x="146877" y="24070"/>
                    <a:pt x="148890" y="0"/>
                  </a:cubicBezTo>
                  <a:cubicBezTo>
                    <a:pt x="173729" y="31512"/>
                    <a:pt x="214572" y="74569"/>
                    <a:pt x="257550" y="83877"/>
                  </a:cubicBezTo>
                  <a:cubicBezTo>
                    <a:pt x="265012" y="108144"/>
                    <a:pt x="279911" y="133418"/>
                    <a:pt x="309684" y="135874"/>
                  </a:cubicBezTo>
                  <a:cubicBezTo>
                    <a:pt x="309684" y="135874"/>
                    <a:pt x="310003" y="135628"/>
                    <a:pt x="310567" y="135186"/>
                  </a:cubicBezTo>
                  <a:cubicBezTo>
                    <a:pt x="310886" y="134990"/>
                    <a:pt x="311402" y="134621"/>
                    <a:pt x="311966" y="134253"/>
                  </a:cubicBezTo>
                  <a:cubicBezTo>
                    <a:pt x="312654" y="133811"/>
                    <a:pt x="313537" y="133246"/>
                    <a:pt x="314593" y="132607"/>
                  </a:cubicBezTo>
                  <a:cubicBezTo>
                    <a:pt x="315108" y="132288"/>
                    <a:pt x="315599" y="131969"/>
                    <a:pt x="316163" y="131674"/>
                  </a:cubicBezTo>
                  <a:cubicBezTo>
                    <a:pt x="316802" y="131281"/>
                    <a:pt x="317538" y="130913"/>
                    <a:pt x="318250" y="130544"/>
                  </a:cubicBezTo>
                  <a:cubicBezTo>
                    <a:pt x="320827" y="129144"/>
                    <a:pt x="323821" y="127818"/>
                    <a:pt x="327037" y="126811"/>
                  </a:cubicBezTo>
                  <a:cubicBezTo>
                    <a:pt x="327798" y="126565"/>
                    <a:pt x="328608" y="126320"/>
                    <a:pt x="329491" y="126123"/>
                  </a:cubicBezTo>
                  <a:cubicBezTo>
                    <a:pt x="330179" y="125951"/>
                    <a:pt x="330866" y="125828"/>
                    <a:pt x="331553" y="125632"/>
                  </a:cubicBezTo>
                  <a:cubicBezTo>
                    <a:pt x="332437" y="125509"/>
                    <a:pt x="333247" y="125386"/>
                    <a:pt x="334130" y="125313"/>
                  </a:cubicBezTo>
                  <a:cubicBezTo>
                    <a:pt x="335088" y="125190"/>
                    <a:pt x="336094" y="125141"/>
                    <a:pt x="337027" y="125141"/>
                  </a:cubicBezTo>
                  <a:cubicBezTo>
                    <a:pt x="341543" y="125141"/>
                    <a:pt x="346084" y="126246"/>
                    <a:pt x="350158" y="129390"/>
                  </a:cubicBezTo>
                  <a:cubicBezTo>
                    <a:pt x="350281" y="129463"/>
                    <a:pt x="350355" y="129537"/>
                    <a:pt x="350477" y="129586"/>
                  </a:cubicBezTo>
                  <a:cubicBezTo>
                    <a:pt x="356073" y="133983"/>
                    <a:pt x="360712" y="142113"/>
                    <a:pt x="363167" y="155990"/>
                  </a:cubicBezTo>
                  <a:cubicBezTo>
                    <a:pt x="372789" y="210565"/>
                    <a:pt x="308064" y="245860"/>
                    <a:pt x="308064" y="245860"/>
                  </a:cubicBezTo>
                  <a:cubicBezTo>
                    <a:pt x="297951" y="282260"/>
                    <a:pt x="270804" y="311316"/>
                    <a:pt x="270804" y="311316"/>
                  </a:cubicBezTo>
                  <a:cubicBezTo>
                    <a:pt x="268473" y="320797"/>
                    <a:pt x="267785" y="329615"/>
                    <a:pt x="268276" y="337720"/>
                  </a:cubicBezTo>
                  <a:cubicBezTo>
                    <a:pt x="272056" y="394629"/>
                    <a:pt x="337788" y="416881"/>
                    <a:pt x="337788" y="416881"/>
                  </a:cubicBezTo>
                </a:path>
              </a:pathLst>
            </a:custGeom>
            <a:solidFill>
              <a:srgbClr val="E2A091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00" name="Forma libre: forma 199">
              <a:extLst>
                <a:ext uri="{FF2B5EF4-FFF2-40B4-BE49-F238E27FC236}">
                  <a16:creationId xmlns:a16="http://schemas.microsoft.com/office/drawing/2014/main" xmlns="" id="{DA3130C6-2652-469A-B85A-5AD64981AABF}"/>
                </a:ext>
              </a:extLst>
            </p:cNvPr>
            <p:cNvSpPr/>
            <p:nvPr/>
          </p:nvSpPr>
          <p:spPr>
            <a:xfrm>
              <a:off x="6551617" y="12029638"/>
              <a:ext cx="221837" cy="96820"/>
            </a:xfrm>
            <a:custGeom>
              <a:avLst/>
              <a:gdLst>
                <a:gd name="connsiteX0" fmla="*/ 66811 w 221837"/>
                <a:gd name="connsiteY0" fmla="*/ 59205 h 96820"/>
                <a:gd name="connsiteX1" fmla="*/ 29552 w 221837"/>
                <a:gd name="connsiteY1" fmla="*/ 31573 h 96820"/>
                <a:gd name="connsiteX2" fmla="*/ 0 w 221837"/>
                <a:gd name="connsiteY2" fmla="*/ 74359 h 96820"/>
                <a:gd name="connsiteX3" fmla="*/ 44893 w 221837"/>
                <a:gd name="connsiteY3" fmla="*/ 94549 h 96820"/>
                <a:gd name="connsiteX4" fmla="*/ 66811 w 221837"/>
                <a:gd name="connsiteY4" fmla="*/ 59205 h 96820"/>
                <a:gd name="connsiteX5" fmla="*/ 135488 w 221837"/>
                <a:gd name="connsiteY5" fmla="*/ 43092 h 96820"/>
                <a:gd name="connsiteX6" fmla="*/ 179620 w 221837"/>
                <a:gd name="connsiteY6" fmla="*/ 85 h 96820"/>
                <a:gd name="connsiteX7" fmla="*/ 221837 w 221837"/>
                <a:gd name="connsiteY7" fmla="*/ 31573 h 96820"/>
                <a:gd name="connsiteX8" fmla="*/ 178663 w 221837"/>
                <a:gd name="connsiteY8" fmla="*/ 75096 h 96820"/>
                <a:gd name="connsiteX9" fmla="*/ 135488 w 221837"/>
                <a:gd name="connsiteY9" fmla="*/ 43092 h 96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1837" h="96820">
                  <a:moveTo>
                    <a:pt x="66811" y="59205"/>
                  </a:moveTo>
                  <a:cubicBezTo>
                    <a:pt x="66811" y="59205"/>
                    <a:pt x="57558" y="30812"/>
                    <a:pt x="29552" y="31573"/>
                  </a:cubicBezTo>
                  <a:cubicBezTo>
                    <a:pt x="1546" y="32334"/>
                    <a:pt x="0" y="74359"/>
                    <a:pt x="0" y="74359"/>
                  </a:cubicBezTo>
                  <a:cubicBezTo>
                    <a:pt x="0" y="74359"/>
                    <a:pt x="16887" y="105307"/>
                    <a:pt x="44893" y="94549"/>
                  </a:cubicBezTo>
                  <a:cubicBezTo>
                    <a:pt x="72923" y="83815"/>
                    <a:pt x="66811" y="59205"/>
                    <a:pt x="66811" y="59205"/>
                  </a:cubicBezTo>
                  <a:close/>
                  <a:moveTo>
                    <a:pt x="135488" y="43092"/>
                  </a:moveTo>
                  <a:cubicBezTo>
                    <a:pt x="135488" y="43092"/>
                    <a:pt x="142385" y="-2223"/>
                    <a:pt x="179620" y="85"/>
                  </a:cubicBezTo>
                  <a:cubicBezTo>
                    <a:pt x="216854" y="2394"/>
                    <a:pt x="221837" y="31573"/>
                    <a:pt x="221837" y="31573"/>
                  </a:cubicBezTo>
                  <a:cubicBezTo>
                    <a:pt x="221837" y="31573"/>
                    <a:pt x="218941" y="77798"/>
                    <a:pt x="178663" y="75096"/>
                  </a:cubicBezTo>
                  <a:cubicBezTo>
                    <a:pt x="138360" y="72419"/>
                    <a:pt x="135488" y="43092"/>
                    <a:pt x="135488" y="43092"/>
                  </a:cubicBezTo>
                </a:path>
              </a:pathLst>
            </a:custGeom>
            <a:solidFill>
              <a:srgbClr val="FFFFFF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01" name="Forma libre: forma 200">
              <a:extLst>
                <a:ext uri="{FF2B5EF4-FFF2-40B4-BE49-F238E27FC236}">
                  <a16:creationId xmlns:a16="http://schemas.microsoft.com/office/drawing/2014/main" xmlns="" id="{55611920-FE92-4B8F-81E3-17865A7A8E76}"/>
                </a:ext>
              </a:extLst>
            </p:cNvPr>
            <p:cNvSpPr/>
            <p:nvPr/>
          </p:nvSpPr>
          <p:spPr>
            <a:xfrm>
              <a:off x="6531294" y="12022699"/>
              <a:ext cx="337075" cy="301516"/>
            </a:xfrm>
            <a:custGeom>
              <a:avLst/>
              <a:gdLst>
                <a:gd name="connsiteX0" fmla="*/ 268620 w 337075"/>
                <a:gd name="connsiteY0" fmla="*/ 170162 h 301516"/>
                <a:gd name="connsiteX1" fmla="*/ 263956 w 337075"/>
                <a:gd name="connsiteY1" fmla="*/ 165962 h 301516"/>
                <a:gd name="connsiteX2" fmla="*/ 123093 w 337075"/>
                <a:gd name="connsiteY2" fmla="*/ 229355 h 301516"/>
                <a:gd name="connsiteX3" fmla="*/ 122676 w 337075"/>
                <a:gd name="connsiteY3" fmla="*/ 235643 h 301516"/>
                <a:gd name="connsiteX4" fmla="*/ 131585 w 337075"/>
                <a:gd name="connsiteY4" fmla="*/ 235937 h 301516"/>
                <a:gd name="connsiteX5" fmla="*/ 268620 w 337075"/>
                <a:gd name="connsiteY5" fmla="*/ 170162 h 301516"/>
                <a:gd name="connsiteX6" fmla="*/ 279444 w 337075"/>
                <a:gd name="connsiteY6" fmla="*/ 244092 h 301516"/>
                <a:gd name="connsiteX7" fmla="*/ 275345 w 337075"/>
                <a:gd name="connsiteY7" fmla="*/ 239351 h 301516"/>
                <a:gd name="connsiteX8" fmla="*/ 148080 w 337075"/>
                <a:gd name="connsiteY8" fmla="*/ 294369 h 301516"/>
                <a:gd name="connsiteX9" fmla="*/ 110919 w 337075"/>
                <a:gd name="connsiteY9" fmla="*/ 267327 h 301516"/>
                <a:gd name="connsiteX10" fmla="*/ 105470 w 337075"/>
                <a:gd name="connsiteY10" fmla="*/ 270471 h 301516"/>
                <a:gd name="connsiteX11" fmla="*/ 147049 w 337075"/>
                <a:gd name="connsiteY11" fmla="*/ 300583 h 301516"/>
                <a:gd name="connsiteX12" fmla="*/ 158781 w 337075"/>
                <a:gd name="connsiteY12" fmla="*/ 301516 h 301516"/>
                <a:gd name="connsiteX13" fmla="*/ 279444 w 337075"/>
                <a:gd name="connsiteY13" fmla="*/ 244092 h 301516"/>
                <a:gd name="connsiteX14" fmla="*/ 85073 w 337075"/>
                <a:gd name="connsiteY14" fmla="*/ 59954 h 301516"/>
                <a:gd name="connsiteX15" fmla="*/ 85122 w 337075"/>
                <a:gd name="connsiteY15" fmla="*/ 60004 h 301516"/>
                <a:gd name="connsiteX16" fmla="*/ 54612 w 337075"/>
                <a:gd name="connsiteY16" fmla="*/ 33133 h 301516"/>
                <a:gd name="connsiteX17" fmla="*/ 16126 w 337075"/>
                <a:gd name="connsiteY17" fmla="*/ 67053 h 301516"/>
                <a:gd name="connsiteX18" fmla="*/ 0 w 337075"/>
                <a:gd name="connsiteY18" fmla="*/ 68846 h 301516"/>
                <a:gd name="connsiteX19" fmla="*/ 21943 w 337075"/>
                <a:gd name="connsiteY19" fmla="*/ 83926 h 301516"/>
                <a:gd name="connsiteX20" fmla="*/ 50293 w 337075"/>
                <a:gd name="connsiteY20" fmla="*/ 41583 h 301516"/>
                <a:gd name="connsiteX21" fmla="*/ 74960 w 337075"/>
                <a:gd name="connsiteY21" fmla="*/ 49467 h 301516"/>
                <a:gd name="connsiteX22" fmla="*/ 51422 w 337075"/>
                <a:gd name="connsiteY22" fmla="*/ 104927 h 301516"/>
                <a:gd name="connsiteX23" fmla="*/ 85122 w 337075"/>
                <a:gd name="connsiteY23" fmla="*/ 85572 h 301516"/>
                <a:gd name="connsiteX24" fmla="*/ 85073 w 337075"/>
                <a:gd name="connsiteY24" fmla="*/ 59954 h 301516"/>
                <a:gd name="connsiteX25" fmla="*/ 239460 w 337075"/>
                <a:gd name="connsiteY25" fmla="*/ 17021 h 301516"/>
                <a:gd name="connsiteX26" fmla="*/ 184602 w 337075"/>
                <a:gd name="connsiteY26" fmla="*/ 4077 h 301516"/>
                <a:gd name="connsiteX27" fmla="*/ 155811 w 337075"/>
                <a:gd name="connsiteY27" fmla="*/ 47747 h 301516"/>
                <a:gd name="connsiteX28" fmla="*/ 190100 w 337075"/>
                <a:gd name="connsiteY28" fmla="*/ 14712 h 301516"/>
                <a:gd name="connsiteX29" fmla="*/ 219603 w 337075"/>
                <a:gd name="connsiteY29" fmla="*/ 19919 h 301516"/>
                <a:gd name="connsiteX30" fmla="*/ 180209 w 337075"/>
                <a:gd name="connsiteY30" fmla="*/ 78597 h 301516"/>
                <a:gd name="connsiteX31" fmla="*/ 230281 w 337075"/>
                <a:gd name="connsiteY31" fmla="*/ 69509 h 301516"/>
                <a:gd name="connsiteX32" fmla="*/ 229029 w 337075"/>
                <a:gd name="connsiteY32" fmla="*/ 27533 h 301516"/>
                <a:gd name="connsiteX33" fmla="*/ 225715 w 337075"/>
                <a:gd name="connsiteY33" fmla="*/ 23628 h 301516"/>
                <a:gd name="connsiteX34" fmla="*/ 242160 w 337075"/>
                <a:gd name="connsiteY34" fmla="*/ 38512 h 301516"/>
                <a:gd name="connsiteX35" fmla="*/ 260569 w 337075"/>
                <a:gd name="connsiteY35" fmla="*/ 11765 h 301516"/>
                <a:gd name="connsiteX36" fmla="*/ 155271 w 337075"/>
                <a:gd name="connsiteY36" fmla="*/ 117698 h 301516"/>
                <a:gd name="connsiteX37" fmla="*/ 153038 w 337075"/>
                <a:gd name="connsiteY37" fmla="*/ 111828 h 301516"/>
                <a:gd name="connsiteX38" fmla="*/ 134850 w 337075"/>
                <a:gd name="connsiteY38" fmla="*/ 118779 h 301516"/>
                <a:gd name="connsiteX39" fmla="*/ 137108 w 337075"/>
                <a:gd name="connsiteY39" fmla="*/ 124649 h 301516"/>
                <a:gd name="connsiteX40" fmla="*/ 105101 w 337075"/>
                <a:gd name="connsiteY40" fmla="*/ 130421 h 301516"/>
                <a:gd name="connsiteX41" fmla="*/ 93369 w 337075"/>
                <a:gd name="connsiteY41" fmla="*/ 120793 h 301516"/>
                <a:gd name="connsiteX42" fmla="*/ 100683 w 337075"/>
                <a:gd name="connsiteY42" fmla="*/ 80562 h 301516"/>
                <a:gd name="connsiteX43" fmla="*/ 72187 w 337075"/>
                <a:gd name="connsiteY43" fmla="*/ 0 h 301516"/>
                <a:gd name="connsiteX44" fmla="*/ 67130 w 337075"/>
                <a:gd name="connsiteY44" fmla="*/ 3709 h 301516"/>
                <a:gd name="connsiteX45" fmla="*/ 95333 w 337075"/>
                <a:gd name="connsiteY45" fmla="*/ 77270 h 301516"/>
                <a:gd name="connsiteX46" fmla="*/ 87576 w 337075"/>
                <a:gd name="connsiteY46" fmla="*/ 123225 h 301516"/>
                <a:gd name="connsiteX47" fmla="*/ 103727 w 337075"/>
                <a:gd name="connsiteY47" fmla="*/ 136562 h 301516"/>
                <a:gd name="connsiteX48" fmla="*/ 301093 w 337075"/>
                <a:gd name="connsiteY48" fmla="*/ 45807 h 301516"/>
                <a:gd name="connsiteX49" fmla="*/ 294932 w 337075"/>
                <a:gd name="connsiteY49" fmla="*/ 44579 h 301516"/>
                <a:gd name="connsiteX50" fmla="*/ 335946 w 337075"/>
                <a:gd name="connsiteY50" fmla="*/ 6779 h 301516"/>
                <a:gd name="connsiteX51" fmla="*/ 337075 w 337075"/>
                <a:gd name="connsiteY51" fmla="*/ 12968 h 301516"/>
                <a:gd name="connsiteX52" fmla="*/ 301093 w 337075"/>
                <a:gd name="connsiteY52" fmla="*/ 45807 h 30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37075" h="301516">
                  <a:moveTo>
                    <a:pt x="268620" y="170162"/>
                  </a:moveTo>
                  <a:lnTo>
                    <a:pt x="263956" y="165962"/>
                  </a:lnTo>
                  <a:cubicBezTo>
                    <a:pt x="263318" y="166625"/>
                    <a:pt x="201097" y="234513"/>
                    <a:pt x="123093" y="229355"/>
                  </a:cubicBezTo>
                  <a:lnTo>
                    <a:pt x="122676" y="235643"/>
                  </a:lnTo>
                  <a:cubicBezTo>
                    <a:pt x="125670" y="235814"/>
                    <a:pt x="128640" y="235937"/>
                    <a:pt x="131585" y="235937"/>
                  </a:cubicBezTo>
                  <a:cubicBezTo>
                    <a:pt x="208386" y="235937"/>
                    <a:pt x="268006" y="170849"/>
                    <a:pt x="268620" y="170162"/>
                  </a:cubicBezTo>
                  <a:close/>
                  <a:moveTo>
                    <a:pt x="279444" y="244092"/>
                  </a:moveTo>
                  <a:lnTo>
                    <a:pt x="275345" y="239351"/>
                  </a:lnTo>
                  <a:cubicBezTo>
                    <a:pt x="274584" y="239990"/>
                    <a:pt x="200925" y="303309"/>
                    <a:pt x="148080" y="294369"/>
                  </a:cubicBezTo>
                  <a:cubicBezTo>
                    <a:pt x="132248" y="291716"/>
                    <a:pt x="119730" y="282604"/>
                    <a:pt x="110919" y="267327"/>
                  </a:cubicBezTo>
                  <a:lnTo>
                    <a:pt x="105470" y="270471"/>
                  </a:lnTo>
                  <a:cubicBezTo>
                    <a:pt x="115288" y="287467"/>
                    <a:pt x="129278" y="297587"/>
                    <a:pt x="147049" y="300583"/>
                  </a:cubicBezTo>
                  <a:cubicBezTo>
                    <a:pt x="150878" y="301222"/>
                    <a:pt x="154805" y="301516"/>
                    <a:pt x="158781" y="301516"/>
                  </a:cubicBezTo>
                  <a:cubicBezTo>
                    <a:pt x="212485" y="301516"/>
                    <a:pt x="276548" y="246597"/>
                    <a:pt x="279444" y="244092"/>
                  </a:cubicBezTo>
                  <a:close/>
                  <a:moveTo>
                    <a:pt x="85073" y="59954"/>
                  </a:moveTo>
                  <a:cubicBezTo>
                    <a:pt x="85073" y="59954"/>
                    <a:pt x="85122" y="60004"/>
                    <a:pt x="85122" y="60004"/>
                  </a:cubicBezTo>
                  <a:cubicBezTo>
                    <a:pt x="85122" y="60004"/>
                    <a:pt x="76212" y="32372"/>
                    <a:pt x="54612" y="33133"/>
                  </a:cubicBezTo>
                  <a:cubicBezTo>
                    <a:pt x="33013" y="33919"/>
                    <a:pt x="18433" y="44161"/>
                    <a:pt x="16126" y="67053"/>
                  </a:cubicBezTo>
                  <a:lnTo>
                    <a:pt x="0" y="68846"/>
                  </a:lnTo>
                  <a:lnTo>
                    <a:pt x="21943" y="83926"/>
                  </a:lnTo>
                  <a:cubicBezTo>
                    <a:pt x="21943" y="83926"/>
                    <a:pt x="27466" y="42516"/>
                    <a:pt x="50293" y="41583"/>
                  </a:cubicBezTo>
                  <a:cubicBezTo>
                    <a:pt x="60896" y="41165"/>
                    <a:pt x="69143" y="45119"/>
                    <a:pt x="74960" y="49467"/>
                  </a:cubicBezTo>
                  <a:cubicBezTo>
                    <a:pt x="59620" y="45291"/>
                    <a:pt x="32154" y="67323"/>
                    <a:pt x="51422" y="104927"/>
                  </a:cubicBezTo>
                  <a:cubicBezTo>
                    <a:pt x="51422" y="104927"/>
                    <a:pt x="76948" y="103772"/>
                    <a:pt x="85122" y="85572"/>
                  </a:cubicBezTo>
                  <a:cubicBezTo>
                    <a:pt x="85122" y="85572"/>
                    <a:pt x="91062" y="73046"/>
                    <a:pt x="85073" y="59954"/>
                  </a:cubicBezTo>
                  <a:close/>
                  <a:moveTo>
                    <a:pt x="239460" y="17021"/>
                  </a:moveTo>
                  <a:cubicBezTo>
                    <a:pt x="239460" y="17021"/>
                    <a:pt x="219898" y="-4495"/>
                    <a:pt x="184602" y="4077"/>
                  </a:cubicBezTo>
                  <a:cubicBezTo>
                    <a:pt x="149282" y="12674"/>
                    <a:pt x="155811" y="47747"/>
                    <a:pt x="155811" y="47747"/>
                  </a:cubicBezTo>
                  <a:cubicBezTo>
                    <a:pt x="155811" y="47747"/>
                    <a:pt x="160843" y="20190"/>
                    <a:pt x="190100" y="14712"/>
                  </a:cubicBezTo>
                  <a:cubicBezTo>
                    <a:pt x="201146" y="12625"/>
                    <a:pt x="211283" y="15523"/>
                    <a:pt x="219603" y="19919"/>
                  </a:cubicBezTo>
                  <a:cubicBezTo>
                    <a:pt x="198691" y="12035"/>
                    <a:pt x="162831" y="37997"/>
                    <a:pt x="180209" y="78597"/>
                  </a:cubicBezTo>
                  <a:cubicBezTo>
                    <a:pt x="180209" y="78597"/>
                    <a:pt x="215112" y="91762"/>
                    <a:pt x="230281" y="69509"/>
                  </a:cubicBezTo>
                  <a:cubicBezTo>
                    <a:pt x="230281" y="69509"/>
                    <a:pt x="244762" y="51898"/>
                    <a:pt x="229029" y="27533"/>
                  </a:cubicBezTo>
                  <a:cubicBezTo>
                    <a:pt x="228047" y="26035"/>
                    <a:pt x="226942" y="24758"/>
                    <a:pt x="225715" y="23628"/>
                  </a:cubicBezTo>
                  <a:cubicBezTo>
                    <a:pt x="235877" y="30505"/>
                    <a:pt x="242160" y="38512"/>
                    <a:pt x="242160" y="38512"/>
                  </a:cubicBezTo>
                  <a:lnTo>
                    <a:pt x="260569" y="11765"/>
                  </a:lnTo>
                  <a:close/>
                  <a:moveTo>
                    <a:pt x="155271" y="117698"/>
                  </a:moveTo>
                  <a:lnTo>
                    <a:pt x="153038" y="111828"/>
                  </a:lnTo>
                  <a:lnTo>
                    <a:pt x="134850" y="118779"/>
                  </a:lnTo>
                  <a:lnTo>
                    <a:pt x="137108" y="124649"/>
                  </a:lnTo>
                  <a:close/>
                  <a:moveTo>
                    <a:pt x="105101" y="130421"/>
                  </a:moveTo>
                  <a:cubicBezTo>
                    <a:pt x="99481" y="129169"/>
                    <a:pt x="95529" y="125927"/>
                    <a:pt x="93369" y="120793"/>
                  </a:cubicBezTo>
                  <a:cubicBezTo>
                    <a:pt x="89196" y="110895"/>
                    <a:pt x="92215" y="94341"/>
                    <a:pt x="100683" y="80562"/>
                  </a:cubicBezTo>
                  <a:cubicBezTo>
                    <a:pt x="114232" y="58530"/>
                    <a:pt x="76531" y="5919"/>
                    <a:pt x="72187" y="0"/>
                  </a:cubicBezTo>
                  <a:lnTo>
                    <a:pt x="67130" y="3709"/>
                  </a:lnTo>
                  <a:cubicBezTo>
                    <a:pt x="78225" y="18863"/>
                    <a:pt x="104954" y="61625"/>
                    <a:pt x="95333" y="77270"/>
                  </a:cubicBezTo>
                  <a:cubicBezTo>
                    <a:pt x="85711" y="92916"/>
                    <a:pt x="82594" y="111386"/>
                    <a:pt x="87576" y="123225"/>
                  </a:cubicBezTo>
                  <a:cubicBezTo>
                    <a:pt x="90522" y="130225"/>
                    <a:pt x="96118" y="134842"/>
                    <a:pt x="103727" y="136562"/>
                  </a:cubicBezTo>
                  <a:close/>
                  <a:moveTo>
                    <a:pt x="301093" y="45807"/>
                  </a:moveTo>
                  <a:lnTo>
                    <a:pt x="294932" y="44579"/>
                  </a:lnTo>
                  <a:cubicBezTo>
                    <a:pt x="301166" y="13411"/>
                    <a:pt x="334547" y="7049"/>
                    <a:pt x="335946" y="6779"/>
                  </a:cubicBezTo>
                  <a:lnTo>
                    <a:pt x="337075" y="12968"/>
                  </a:lnTo>
                  <a:cubicBezTo>
                    <a:pt x="335824" y="13214"/>
                    <a:pt x="306468" y="18888"/>
                    <a:pt x="301093" y="45807"/>
                  </a:cubicBezTo>
                </a:path>
              </a:pathLst>
            </a:custGeom>
            <a:solidFill>
              <a:srgbClr val="100F0D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02" name="Forma libre: forma 201">
              <a:extLst>
                <a:ext uri="{FF2B5EF4-FFF2-40B4-BE49-F238E27FC236}">
                  <a16:creationId xmlns:a16="http://schemas.microsoft.com/office/drawing/2014/main" xmlns="" id="{0254C82E-2D8D-4C66-AD0A-DE9D6079CCA0}"/>
                </a:ext>
              </a:extLst>
            </p:cNvPr>
            <p:cNvSpPr/>
            <p:nvPr/>
          </p:nvSpPr>
          <p:spPr>
            <a:xfrm>
              <a:off x="6538355" y="11972308"/>
              <a:ext cx="212744" cy="253503"/>
            </a:xfrm>
            <a:custGeom>
              <a:avLst/>
              <a:gdLst>
                <a:gd name="connsiteX0" fmla="*/ 916 w 212744"/>
                <a:gd name="connsiteY0" fmla="*/ 55745 h 253503"/>
                <a:gd name="connsiteX1" fmla="*/ 58768 w 212744"/>
                <a:gd name="connsiteY1" fmla="*/ 35899 h 253503"/>
                <a:gd name="connsiteX2" fmla="*/ 72219 w 212744"/>
                <a:gd name="connsiteY2" fmla="*/ 60682 h 253503"/>
                <a:gd name="connsiteX3" fmla="*/ 916 w 212744"/>
                <a:gd name="connsiteY3" fmla="*/ 55745 h 253503"/>
                <a:gd name="connsiteX4" fmla="*/ 123518 w 212744"/>
                <a:gd name="connsiteY4" fmla="*/ 16299 h 253503"/>
                <a:gd name="connsiteX5" fmla="*/ 135128 w 212744"/>
                <a:gd name="connsiteY5" fmla="*/ 38650 h 253503"/>
                <a:gd name="connsiteX6" fmla="*/ 186795 w 212744"/>
                <a:gd name="connsiteY6" fmla="*/ 23103 h 253503"/>
                <a:gd name="connsiteX7" fmla="*/ 209327 w 212744"/>
                <a:gd name="connsiteY7" fmla="*/ 13401 h 253503"/>
                <a:gd name="connsiteX8" fmla="*/ 123518 w 212744"/>
                <a:gd name="connsiteY8" fmla="*/ 16299 h 253503"/>
                <a:gd name="connsiteX9" fmla="*/ 144283 w 212744"/>
                <a:gd name="connsiteY9" fmla="*/ 251180 h 253503"/>
                <a:gd name="connsiteX10" fmla="*/ 92959 w 212744"/>
                <a:gd name="connsiteY10" fmla="*/ 223475 h 253503"/>
                <a:gd name="connsiteX11" fmla="*/ 144700 w 212744"/>
                <a:gd name="connsiteY11" fmla="*/ 205029 h 253503"/>
                <a:gd name="connsiteX12" fmla="*/ 179996 w 212744"/>
                <a:gd name="connsiteY12" fmla="*/ 211047 h 253503"/>
                <a:gd name="connsiteX13" fmla="*/ 144283 w 212744"/>
                <a:gd name="connsiteY13" fmla="*/ 251180 h 253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2744" h="253503">
                  <a:moveTo>
                    <a:pt x="916" y="55745"/>
                  </a:moveTo>
                  <a:cubicBezTo>
                    <a:pt x="8279" y="34401"/>
                    <a:pt x="52558" y="34745"/>
                    <a:pt x="58768" y="35899"/>
                  </a:cubicBezTo>
                  <a:cubicBezTo>
                    <a:pt x="65003" y="37054"/>
                    <a:pt x="72219" y="60682"/>
                    <a:pt x="72219" y="60682"/>
                  </a:cubicBezTo>
                  <a:cubicBezTo>
                    <a:pt x="32063" y="46608"/>
                    <a:pt x="-6472" y="77089"/>
                    <a:pt x="916" y="55745"/>
                  </a:cubicBezTo>
                  <a:close/>
                  <a:moveTo>
                    <a:pt x="123518" y="16299"/>
                  </a:moveTo>
                  <a:cubicBezTo>
                    <a:pt x="123518" y="16299"/>
                    <a:pt x="129335" y="38011"/>
                    <a:pt x="135128" y="38650"/>
                  </a:cubicBezTo>
                  <a:cubicBezTo>
                    <a:pt x="140920" y="39264"/>
                    <a:pt x="153463" y="17183"/>
                    <a:pt x="186795" y="23103"/>
                  </a:cubicBezTo>
                  <a:cubicBezTo>
                    <a:pt x="220127" y="29022"/>
                    <a:pt x="213328" y="19689"/>
                    <a:pt x="209327" y="13401"/>
                  </a:cubicBezTo>
                  <a:cubicBezTo>
                    <a:pt x="205302" y="7113"/>
                    <a:pt x="142761" y="-14869"/>
                    <a:pt x="123518" y="16299"/>
                  </a:cubicBezTo>
                  <a:close/>
                  <a:moveTo>
                    <a:pt x="144283" y="251180"/>
                  </a:moveTo>
                  <a:cubicBezTo>
                    <a:pt x="115811" y="259212"/>
                    <a:pt x="84516" y="245556"/>
                    <a:pt x="92959" y="223475"/>
                  </a:cubicBezTo>
                  <a:cubicBezTo>
                    <a:pt x="101378" y="201419"/>
                    <a:pt x="129850" y="202205"/>
                    <a:pt x="144700" y="205029"/>
                  </a:cubicBezTo>
                  <a:cubicBezTo>
                    <a:pt x="159525" y="207829"/>
                    <a:pt x="179996" y="211047"/>
                    <a:pt x="179996" y="211047"/>
                  </a:cubicBezTo>
                  <a:cubicBezTo>
                    <a:pt x="179996" y="211047"/>
                    <a:pt x="172755" y="243149"/>
                    <a:pt x="144283" y="251180"/>
                  </a:cubicBezTo>
                </a:path>
              </a:pathLst>
            </a:custGeom>
            <a:solidFill>
              <a:srgbClr val="A52721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03" name="Forma libre: forma 202">
              <a:extLst>
                <a:ext uri="{FF2B5EF4-FFF2-40B4-BE49-F238E27FC236}">
                  <a16:creationId xmlns:a16="http://schemas.microsoft.com/office/drawing/2014/main" xmlns="" id="{64C70C66-2283-406E-9768-9DA820EE81AF}"/>
                </a:ext>
              </a:extLst>
            </p:cNvPr>
            <p:cNvSpPr/>
            <p:nvPr/>
          </p:nvSpPr>
          <p:spPr>
            <a:xfrm>
              <a:off x="6646679" y="12192446"/>
              <a:ext cx="49335" cy="17498"/>
            </a:xfrm>
            <a:custGeom>
              <a:avLst/>
              <a:gdLst>
                <a:gd name="connsiteX0" fmla="*/ 0 w 49335"/>
                <a:gd name="connsiteY0" fmla="*/ 8962 h 17498"/>
                <a:gd name="connsiteX1" fmla="*/ 24054 w 49335"/>
                <a:gd name="connsiteY1" fmla="*/ 144 h 17498"/>
                <a:gd name="connsiteX2" fmla="*/ 49335 w 49335"/>
                <a:gd name="connsiteY2" fmla="*/ 95 h 17498"/>
                <a:gd name="connsiteX3" fmla="*/ 0 w 49335"/>
                <a:gd name="connsiteY3" fmla="*/ 8962 h 17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335" h="17498">
                  <a:moveTo>
                    <a:pt x="0" y="8962"/>
                  </a:moveTo>
                  <a:cubicBezTo>
                    <a:pt x="0" y="8962"/>
                    <a:pt x="5056" y="-1329"/>
                    <a:pt x="24054" y="144"/>
                  </a:cubicBezTo>
                  <a:cubicBezTo>
                    <a:pt x="43052" y="1594"/>
                    <a:pt x="49335" y="95"/>
                    <a:pt x="49335" y="95"/>
                  </a:cubicBezTo>
                  <a:cubicBezTo>
                    <a:pt x="49335" y="95"/>
                    <a:pt x="31491" y="32418"/>
                    <a:pt x="0" y="8962"/>
                  </a:cubicBezTo>
                </a:path>
              </a:pathLst>
            </a:custGeom>
            <a:solidFill>
              <a:srgbClr val="FFFFFF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04" name="Forma libre: forma 203">
              <a:extLst>
                <a:ext uri="{FF2B5EF4-FFF2-40B4-BE49-F238E27FC236}">
                  <a16:creationId xmlns:a16="http://schemas.microsoft.com/office/drawing/2014/main" xmlns="" id="{4166AFC8-8149-4A6B-8593-929C7EE9AC26}"/>
                </a:ext>
              </a:extLst>
            </p:cNvPr>
            <p:cNvSpPr/>
            <p:nvPr/>
          </p:nvSpPr>
          <p:spPr>
            <a:xfrm>
              <a:off x="6667837" y="12303780"/>
              <a:ext cx="37480" cy="37505"/>
            </a:xfrm>
            <a:custGeom>
              <a:avLst/>
              <a:gdLst>
                <a:gd name="connsiteX0" fmla="*/ 37480 w 37480"/>
                <a:gd name="connsiteY0" fmla="*/ 18740 h 37505"/>
                <a:gd name="connsiteX1" fmla="*/ 18728 w 37480"/>
                <a:gd name="connsiteY1" fmla="*/ 37505 h 37505"/>
                <a:gd name="connsiteX2" fmla="*/ 0 w 37480"/>
                <a:gd name="connsiteY2" fmla="*/ 18740 h 37505"/>
                <a:gd name="connsiteX3" fmla="*/ 18728 w 37480"/>
                <a:gd name="connsiteY3" fmla="*/ 0 h 37505"/>
                <a:gd name="connsiteX4" fmla="*/ 37480 w 37480"/>
                <a:gd name="connsiteY4" fmla="*/ 18740 h 37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80" h="37505">
                  <a:moveTo>
                    <a:pt x="37480" y="18740"/>
                  </a:moveTo>
                  <a:cubicBezTo>
                    <a:pt x="37480" y="29105"/>
                    <a:pt x="29086" y="37505"/>
                    <a:pt x="18728" y="37505"/>
                  </a:cubicBezTo>
                  <a:cubicBezTo>
                    <a:pt x="8394" y="37505"/>
                    <a:pt x="0" y="29105"/>
                    <a:pt x="0" y="18740"/>
                  </a:cubicBezTo>
                  <a:cubicBezTo>
                    <a:pt x="0" y="8400"/>
                    <a:pt x="8394" y="0"/>
                    <a:pt x="18728" y="0"/>
                  </a:cubicBezTo>
                  <a:cubicBezTo>
                    <a:pt x="29086" y="0"/>
                    <a:pt x="37480" y="8400"/>
                    <a:pt x="37480" y="18740"/>
                  </a:cubicBezTo>
                </a:path>
              </a:pathLst>
            </a:custGeom>
            <a:solidFill>
              <a:srgbClr val="E0781F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05" name="Forma libre: forma 204">
              <a:extLst>
                <a:ext uri="{FF2B5EF4-FFF2-40B4-BE49-F238E27FC236}">
                  <a16:creationId xmlns:a16="http://schemas.microsoft.com/office/drawing/2014/main" xmlns="" id="{50521147-8947-459B-A5D5-D3C3A13DAF1A}"/>
                </a:ext>
              </a:extLst>
            </p:cNvPr>
            <p:cNvSpPr/>
            <p:nvPr/>
          </p:nvSpPr>
          <p:spPr>
            <a:xfrm>
              <a:off x="6338519" y="11753248"/>
              <a:ext cx="680383" cy="532123"/>
            </a:xfrm>
            <a:custGeom>
              <a:avLst/>
              <a:gdLst>
                <a:gd name="connsiteX0" fmla="*/ 163860 w 680383"/>
                <a:gd name="connsiteY0" fmla="*/ 218486 h 532123"/>
                <a:gd name="connsiteX1" fmla="*/ 149894 w 680383"/>
                <a:gd name="connsiteY1" fmla="*/ 216030 h 532123"/>
                <a:gd name="connsiteX2" fmla="*/ 110892 w 680383"/>
                <a:gd name="connsiteY2" fmla="*/ 191026 h 532123"/>
                <a:gd name="connsiteX3" fmla="*/ 116219 w 680383"/>
                <a:gd name="connsiteY3" fmla="*/ 176609 h 532123"/>
                <a:gd name="connsiteX4" fmla="*/ 137720 w 680383"/>
                <a:gd name="connsiteY4" fmla="*/ 168774 h 532123"/>
                <a:gd name="connsiteX5" fmla="*/ 148053 w 680383"/>
                <a:gd name="connsiteY5" fmla="*/ 170468 h 532123"/>
                <a:gd name="connsiteX6" fmla="*/ 163860 w 680383"/>
                <a:gd name="connsiteY6" fmla="*/ 218486 h 532123"/>
                <a:gd name="connsiteX7" fmla="*/ 666786 w 680383"/>
                <a:gd name="connsiteY7" fmla="*/ 308479 h 532123"/>
                <a:gd name="connsiteX8" fmla="*/ 642069 w 680383"/>
                <a:gd name="connsiteY8" fmla="*/ 324469 h 532123"/>
                <a:gd name="connsiteX9" fmla="*/ 641186 w 680383"/>
                <a:gd name="connsiteY9" fmla="*/ 321423 h 532123"/>
                <a:gd name="connsiteX10" fmla="*/ 670492 w 680383"/>
                <a:gd name="connsiteY10" fmla="*/ 288167 h 532123"/>
                <a:gd name="connsiteX11" fmla="*/ 666786 w 680383"/>
                <a:gd name="connsiteY11" fmla="*/ 308479 h 532123"/>
                <a:gd name="connsiteX12" fmla="*/ 614726 w 680383"/>
                <a:gd name="connsiteY12" fmla="*/ 262868 h 532123"/>
                <a:gd name="connsiteX13" fmla="*/ 582720 w 680383"/>
                <a:gd name="connsiteY13" fmla="*/ 256900 h 532123"/>
                <a:gd name="connsiteX14" fmla="*/ 482994 w 680383"/>
                <a:gd name="connsiteY14" fmla="*/ 149198 h 532123"/>
                <a:gd name="connsiteX15" fmla="*/ 400081 w 680383"/>
                <a:gd name="connsiteY15" fmla="*/ 96686 h 532123"/>
                <a:gd name="connsiteX16" fmla="*/ 397258 w 680383"/>
                <a:gd name="connsiteY16" fmla="*/ 99240 h 532123"/>
                <a:gd name="connsiteX17" fmla="*/ 395761 w 680383"/>
                <a:gd name="connsiteY17" fmla="*/ 94623 h 532123"/>
                <a:gd name="connsiteX18" fmla="*/ 362233 w 680383"/>
                <a:gd name="connsiteY18" fmla="*/ 54612 h 532123"/>
                <a:gd name="connsiteX19" fmla="*/ 320064 w 680383"/>
                <a:gd name="connsiteY19" fmla="*/ 59500 h 532123"/>
                <a:gd name="connsiteX20" fmla="*/ 317119 w 680383"/>
                <a:gd name="connsiteY20" fmla="*/ 53949 h 532123"/>
                <a:gd name="connsiteX21" fmla="*/ 364613 w 680383"/>
                <a:gd name="connsiteY21" fmla="*/ 48791 h 532123"/>
                <a:gd name="connsiteX22" fmla="*/ 400105 w 680383"/>
                <a:gd name="connsiteY22" fmla="*/ 88310 h 532123"/>
                <a:gd name="connsiteX23" fmla="*/ 450692 w 680383"/>
                <a:gd name="connsiteY23" fmla="*/ 69619 h 532123"/>
                <a:gd name="connsiteX24" fmla="*/ 499635 w 680383"/>
                <a:gd name="connsiteY24" fmla="*/ 95949 h 532123"/>
                <a:gd name="connsiteX25" fmla="*/ 494751 w 680383"/>
                <a:gd name="connsiteY25" fmla="*/ 99903 h 532123"/>
                <a:gd name="connsiteX26" fmla="*/ 450152 w 680383"/>
                <a:gd name="connsiteY26" fmla="*/ 75882 h 532123"/>
                <a:gd name="connsiteX27" fmla="*/ 407641 w 680383"/>
                <a:gd name="connsiteY27" fmla="*/ 90349 h 532123"/>
                <a:gd name="connsiteX28" fmla="*/ 485964 w 680383"/>
                <a:gd name="connsiteY28" fmla="*/ 139374 h 532123"/>
                <a:gd name="connsiteX29" fmla="*/ 626287 w 680383"/>
                <a:gd name="connsiteY29" fmla="*/ 196798 h 532123"/>
                <a:gd name="connsiteX30" fmla="*/ 629085 w 680383"/>
                <a:gd name="connsiteY30" fmla="*/ 202398 h 532123"/>
                <a:gd name="connsiteX31" fmla="*/ 589003 w 680383"/>
                <a:gd name="connsiteY31" fmla="*/ 210381 h 532123"/>
                <a:gd name="connsiteX32" fmla="*/ 494309 w 680383"/>
                <a:gd name="connsiteY32" fmla="*/ 160963 h 532123"/>
                <a:gd name="connsiteX33" fmla="*/ 584880 w 680383"/>
                <a:gd name="connsiteY33" fmla="*/ 251005 h 532123"/>
                <a:gd name="connsiteX34" fmla="*/ 654244 w 680383"/>
                <a:gd name="connsiteY34" fmla="*/ 245086 h 532123"/>
                <a:gd name="connsiteX35" fmla="*/ 657557 w 680383"/>
                <a:gd name="connsiteY35" fmla="*/ 250416 h 532123"/>
                <a:gd name="connsiteX36" fmla="*/ 614726 w 680383"/>
                <a:gd name="connsiteY36" fmla="*/ 262868 h 532123"/>
                <a:gd name="connsiteX37" fmla="*/ 535029 w 680383"/>
                <a:gd name="connsiteY37" fmla="*/ 463069 h 532123"/>
                <a:gd name="connsiteX38" fmla="*/ 510705 w 680383"/>
                <a:gd name="connsiteY38" fmla="*/ 456216 h 532123"/>
                <a:gd name="connsiteX39" fmla="*/ 494333 w 680383"/>
                <a:gd name="connsiteY39" fmla="*/ 397121 h 532123"/>
                <a:gd name="connsiteX40" fmla="*/ 495978 w 680383"/>
                <a:gd name="connsiteY40" fmla="*/ 381844 h 532123"/>
                <a:gd name="connsiteX41" fmla="*/ 500470 w 680383"/>
                <a:gd name="connsiteY41" fmla="*/ 396532 h 532123"/>
                <a:gd name="connsiteX42" fmla="*/ 524229 w 680383"/>
                <a:gd name="connsiteY42" fmla="*/ 425465 h 532123"/>
                <a:gd name="connsiteX43" fmla="*/ 563280 w 680383"/>
                <a:gd name="connsiteY43" fmla="*/ 425981 h 532123"/>
                <a:gd name="connsiteX44" fmla="*/ 565342 w 680383"/>
                <a:gd name="connsiteY44" fmla="*/ 431900 h 532123"/>
                <a:gd name="connsiteX45" fmla="*/ 521333 w 680383"/>
                <a:gd name="connsiteY45" fmla="*/ 431041 h 532123"/>
                <a:gd name="connsiteX46" fmla="*/ 499782 w 680383"/>
                <a:gd name="connsiteY46" fmla="*/ 409992 h 532123"/>
                <a:gd name="connsiteX47" fmla="*/ 514313 w 680383"/>
                <a:gd name="connsiteY47" fmla="*/ 451034 h 532123"/>
                <a:gd name="connsiteX48" fmla="*/ 570423 w 680383"/>
                <a:gd name="connsiteY48" fmla="*/ 448135 h 532123"/>
                <a:gd name="connsiteX49" fmla="*/ 573172 w 680383"/>
                <a:gd name="connsiteY49" fmla="*/ 453809 h 532123"/>
                <a:gd name="connsiteX50" fmla="*/ 535029 w 680383"/>
                <a:gd name="connsiteY50" fmla="*/ 463069 h 532123"/>
                <a:gd name="connsiteX51" fmla="*/ 326176 w 680383"/>
                <a:gd name="connsiteY51" fmla="*/ 191174 h 532123"/>
                <a:gd name="connsiteX52" fmla="*/ 296158 w 680383"/>
                <a:gd name="connsiteY52" fmla="*/ 211412 h 532123"/>
                <a:gd name="connsiteX53" fmla="*/ 297164 w 680383"/>
                <a:gd name="connsiteY53" fmla="*/ 209767 h 532123"/>
                <a:gd name="connsiteX54" fmla="*/ 332975 w 680383"/>
                <a:gd name="connsiteY54" fmla="*/ 138219 h 532123"/>
                <a:gd name="connsiteX55" fmla="*/ 326176 w 680383"/>
                <a:gd name="connsiteY55" fmla="*/ 191174 h 532123"/>
                <a:gd name="connsiteX56" fmla="*/ 401897 w 680383"/>
                <a:gd name="connsiteY56" fmla="*/ 16861 h 532123"/>
                <a:gd name="connsiteX57" fmla="*/ 405186 w 680383"/>
                <a:gd name="connsiteY57" fmla="*/ 54121 h 532123"/>
                <a:gd name="connsiteX58" fmla="*/ 357029 w 680383"/>
                <a:gd name="connsiteY58" fmla="*/ 7184 h 532123"/>
                <a:gd name="connsiteX59" fmla="*/ 401897 w 680383"/>
                <a:gd name="connsiteY59" fmla="*/ 16861 h 532123"/>
                <a:gd name="connsiteX60" fmla="*/ 170144 w 680383"/>
                <a:gd name="connsiteY60" fmla="*/ 225044 h 532123"/>
                <a:gd name="connsiteX61" fmla="*/ 169260 w 680383"/>
                <a:gd name="connsiteY61" fmla="*/ 225044 h 532123"/>
                <a:gd name="connsiteX62" fmla="*/ 168745 w 680383"/>
                <a:gd name="connsiteY62" fmla="*/ 227721 h 532123"/>
                <a:gd name="connsiteX63" fmla="*/ 65288 w 680383"/>
                <a:gd name="connsiteY63" fmla="*/ 302314 h 532123"/>
                <a:gd name="connsiteX64" fmla="*/ 50438 w 680383"/>
                <a:gd name="connsiteY64" fmla="*/ 301725 h 532123"/>
                <a:gd name="connsiteX65" fmla="*/ 50905 w 680383"/>
                <a:gd name="connsiteY65" fmla="*/ 295462 h 532123"/>
                <a:gd name="connsiteX66" fmla="*/ 158485 w 680383"/>
                <a:gd name="connsiteY66" fmla="*/ 240272 h 532123"/>
                <a:gd name="connsiteX67" fmla="*/ 88262 w 680383"/>
                <a:gd name="connsiteY67" fmla="*/ 273135 h 532123"/>
                <a:gd name="connsiteX68" fmla="*/ 58244 w 680383"/>
                <a:gd name="connsiteY68" fmla="*/ 269058 h 532123"/>
                <a:gd name="connsiteX69" fmla="*/ 60207 w 680383"/>
                <a:gd name="connsiteY69" fmla="*/ 263090 h 532123"/>
                <a:gd name="connsiteX70" fmla="*/ 161504 w 680383"/>
                <a:gd name="connsiteY70" fmla="*/ 224528 h 532123"/>
                <a:gd name="connsiteX71" fmla="*/ 148250 w 680383"/>
                <a:gd name="connsiteY71" fmla="*/ 222096 h 532123"/>
                <a:gd name="connsiteX72" fmla="*/ 104781 w 680383"/>
                <a:gd name="connsiteY72" fmla="*/ 192524 h 532123"/>
                <a:gd name="connsiteX73" fmla="*/ 111972 w 680383"/>
                <a:gd name="connsiteY73" fmla="*/ 171991 h 532123"/>
                <a:gd name="connsiteX74" fmla="*/ 150066 w 680383"/>
                <a:gd name="connsiteY74" fmla="*/ 164524 h 532123"/>
                <a:gd name="connsiteX75" fmla="*/ 170144 w 680383"/>
                <a:gd name="connsiteY75" fmla="*/ 218756 h 532123"/>
                <a:gd name="connsiteX76" fmla="*/ 269281 w 680383"/>
                <a:gd name="connsiteY76" fmla="*/ 146472 h 532123"/>
                <a:gd name="connsiteX77" fmla="*/ 274828 w 680383"/>
                <a:gd name="connsiteY77" fmla="*/ 149444 h 532123"/>
                <a:gd name="connsiteX78" fmla="*/ 170144 w 680383"/>
                <a:gd name="connsiteY78" fmla="*/ 225044 h 532123"/>
                <a:gd name="connsiteX79" fmla="*/ 112292 w 680383"/>
                <a:gd name="connsiteY79" fmla="*/ 470560 h 532123"/>
                <a:gd name="connsiteX80" fmla="*/ 89980 w 680383"/>
                <a:gd name="connsiteY80" fmla="*/ 443395 h 532123"/>
                <a:gd name="connsiteX81" fmla="*/ 158313 w 680383"/>
                <a:gd name="connsiteY81" fmla="*/ 466483 h 532123"/>
                <a:gd name="connsiteX82" fmla="*/ 161970 w 680383"/>
                <a:gd name="connsiteY82" fmla="*/ 475669 h 532123"/>
                <a:gd name="connsiteX83" fmla="*/ 112292 w 680383"/>
                <a:gd name="connsiteY83" fmla="*/ 470560 h 532123"/>
                <a:gd name="connsiteX84" fmla="*/ 656404 w 680383"/>
                <a:gd name="connsiteY84" fmla="*/ 204535 h 532123"/>
                <a:gd name="connsiteX85" fmla="*/ 555229 w 680383"/>
                <a:gd name="connsiteY85" fmla="*/ 93001 h 532123"/>
                <a:gd name="connsiteX86" fmla="*/ 411371 w 680383"/>
                <a:gd name="connsiteY86" fmla="*/ 55447 h 532123"/>
                <a:gd name="connsiteX87" fmla="*/ 406732 w 680383"/>
                <a:gd name="connsiteY87" fmla="*/ 12808 h 532123"/>
                <a:gd name="connsiteX88" fmla="*/ 344462 w 680383"/>
                <a:gd name="connsiteY88" fmla="*/ 2812 h 532123"/>
                <a:gd name="connsiteX89" fmla="*/ 297679 w 680383"/>
                <a:gd name="connsiteY89" fmla="*/ 5464 h 532123"/>
                <a:gd name="connsiteX90" fmla="*/ 202789 w 680383"/>
                <a:gd name="connsiteY90" fmla="*/ 67482 h 532123"/>
                <a:gd name="connsiteX91" fmla="*/ 202666 w 680383"/>
                <a:gd name="connsiteY91" fmla="*/ 67531 h 532123"/>
                <a:gd name="connsiteX92" fmla="*/ 199941 w 680383"/>
                <a:gd name="connsiteY92" fmla="*/ 68366 h 532123"/>
                <a:gd name="connsiteX93" fmla="*/ 196260 w 680383"/>
                <a:gd name="connsiteY93" fmla="*/ 69349 h 532123"/>
                <a:gd name="connsiteX94" fmla="*/ 193977 w 680383"/>
                <a:gd name="connsiteY94" fmla="*/ 69889 h 532123"/>
                <a:gd name="connsiteX95" fmla="*/ 192922 w 680383"/>
                <a:gd name="connsiteY95" fmla="*/ 70110 h 532123"/>
                <a:gd name="connsiteX96" fmla="*/ 162461 w 680383"/>
                <a:gd name="connsiteY96" fmla="*/ 71486 h 532123"/>
                <a:gd name="connsiteX97" fmla="*/ 124417 w 680383"/>
                <a:gd name="connsiteY97" fmla="*/ 53310 h 532123"/>
                <a:gd name="connsiteX98" fmla="*/ 120244 w 680383"/>
                <a:gd name="connsiteY98" fmla="*/ 58001 h 532123"/>
                <a:gd name="connsiteX99" fmla="*/ 134505 w 680383"/>
                <a:gd name="connsiteY99" fmla="*/ 68293 h 532123"/>
                <a:gd name="connsiteX100" fmla="*/ 39540 w 680383"/>
                <a:gd name="connsiteY100" fmla="*/ 164426 h 532123"/>
                <a:gd name="connsiteX101" fmla="*/ 28372 w 680383"/>
                <a:gd name="connsiteY101" fmla="*/ 307791 h 532123"/>
                <a:gd name="connsiteX102" fmla="*/ 70025 w 680383"/>
                <a:gd name="connsiteY102" fmla="*/ 403114 h 532123"/>
                <a:gd name="connsiteX103" fmla="*/ 73388 w 680383"/>
                <a:gd name="connsiteY103" fmla="*/ 414290 h 532123"/>
                <a:gd name="connsiteX104" fmla="*/ 108782 w 680383"/>
                <a:gd name="connsiteY104" fmla="*/ 475767 h 532123"/>
                <a:gd name="connsiteX105" fmla="*/ 140813 w 680383"/>
                <a:gd name="connsiteY105" fmla="*/ 485199 h 532123"/>
                <a:gd name="connsiteX106" fmla="*/ 164769 w 680383"/>
                <a:gd name="connsiteY106" fmla="*/ 481416 h 532123"/>
                <a:gd name="connsiteX107" fmla="*/ 241619 w 680383"/>
                <a:gd name="connsiteY107" fmla="*/ 532062 h 532123"/>
                <a:gd name="connsiteX108" fmla="*/ 315524 w 680383"/>
                <a:gd name="connsiteY108" fmla="*/ 503325 h 532123"/>
                <a:gd name="connsiteX109" fmla="*/ 315646 w 680383"/>
                <a:gd name="connsiteY109" fmla="*/ 501950 h 532123"/>
                <a:gd name="connsiteX110" fmla="*/ 187031 w 680383"/>
                <a:gd name="connsiteY110" fmla="*/ 337142 h 532123"/>
                <a:gd name="connsiteX111" fmla="*/ 184945 w 680383"/>
                <a:gd name="connsiteY111" fmla="*/ 260314 h 532123"/>
                <a:gd name="connsiteX112" fmla="*/ 290242 w 680383"/>
                <a:gd name="connsiteY112" fmla="*/ 219518 h 532123"/>
                <a:gd name="connsiteX113" fmla="*/ 331355 w 680383"/>
                <a:gd name="connsiteY113" fmla="*/ 194735 h 532123"/>
                <a:gd name="connsiteX114" fmla="*/ 339381 w 680383"/>
                <a:gd name="connsiteY114" fmla="*/ 137851 h 532123"/>
                <a:gd name="connsiteX115" fmla="*/ 442396 w 680383"/>
                <a:gd name="connsiteY115" fmla="*/ 214728 h 532123"/>
                <a:gd name="connsiteX116" fmla="*/ 485178 w 680383"/>
                <a:gd name="connsiteY116" fmla="*/ 265054 h 532123"/>
                <a:gd name="connsiteX117" fmla="*/ 462499 w 680383"/>
                <a:gd name="connsiteY117" fmla="*/ 330560 h 532123"/>
                <a:gd name="connsiteX118" fmla="*/ 468438 w 680383"/>
                <a:gd name="connsiteY118" fmla="*/ 328497 h 532123"/>
                <a:gd name="connsiteX119" fmla="*/ 493695 w 680383"/>
                <a:gd name="connsiteY119" fmla="*/ 266602 h 532123"/>
                <a:gd name="connsiteX120" fmla="*/ 494530 w 680383"/>
                <a:gd name="connsiteY120" fmla="*/ 266725 h 532123"/>
                <a:gd name="connsiteX121" fmla="*/ 495413 w 680383"/>
                <a:gd name="connsiteY121" fmla="*/ 266037 h 532123"/>
                <a:gd name="connsiteX122" fmla="*/ 496812 w 680383"/>
                <a:gd name="connsiteY122" fmla="*/ 265104 h 532123"/>
                <a:gd name="connsiteX123" fmla="*/ 499439 w 680383"/>
                <a:gd name="connsiteY123" fmla="*/ 263458 h 532123"/>
                <a:gd name="connsiteX124" fmla="*/ 501010 w 680383"/>
                <a:gd name="connsiteY124" fmla="*/ 262525 h 532123"/>
                <a:gd name="connsiteX125" fmla="*/ 501034 w 680383"/>
                <a:gd name="connsiteY125" fmla="*/ 262500 h 532123"/>
                <a:gd name="connsiteX126" fmla="*/ 502016 w 680383"/>
                <a:gd name="connsiteY126" fmla="*/ 262058 h 532123"/>
                <a:gd name="connsiteX127" fmla="*/ 501991 w 680383"/>
                <a:gd name="connsiteY127" fmla="*/ 261984 h 532123"/>
                <a:gd name="connsiteX128" fmla="*/ 503096 w 680383"/>
                <a:gd name="connsiteY128" fmla="*/ 261395 h 532123"/>
                <a:gd name="connsiteX129" fmla="*/ 511883 w 680383"/>
                <a:gd name="connsiteY129" fmla="*/ 257661 h 532123"/>
                <a:gd name="connsiteX130" fmla="*/ 514337 w 680383"/>
                <a:gd name="connsiteY130" fmla="*/ 256974 h 532123"/>
                <a:gd name="connsiteX131" fmla="*/ 516399 w 680383"/>
                <a:gd name="connsiteY131" fmla="*/ 256482 h 532123"/>
                <a:gd name="connsiteX132" fmla="*/ 518976 w 680383"/>
                <a:gd name="connsiteY132" fmla="*/ 256163 h 532123"/>
                <a:gd name="connsiteX133" fmla="*/ 521873 w 680383"/>
                <a:gd name="connsiteY133" fmla="*/ 255991 h 532123"/>
                <a:gd name="connsiteX134" fmla="*/ 535004 w 680383"/>
                <a:gd name="connsiteY134" fmla="*/ 260240 h 532123"/>
                <a:gd name="connsiteX135" fmla="*/ 535323 w 680383"/>
                <a:gd name="connsiteY135" fmla="*/ 260437 h 532123"/>
                <a:gd name="connsiteX136" fmla="*/ 548013 w 680383"/>
                <a:gd name="connsiteY136" fmla="*/ 286840 h 532123"/>
                <a:gd name="connsiteX137" fmla="*/ 492910 w 680383"/>
                <a:gd name="connsiteY137" fmla="*/ 376711 h 532123"/>
                <a:gd name="connsiteX138" fmla="*/ 455651 w 680383"/>
                <a:gd name="connsiteY138" fmla="*/ 442167 h 532123"/>
                <a:gd name="connsiteX139" fmla="*/ 453122 w 680383"/>
                <a:gd name="connsiteY139" fmla="*/ 468571 h 532123"/>
                <a:gd name="connsiteX140" fmla="*/ 560138 w 680383"/>
                <a:gd name="connsiteY140" fmla="*/ 483922 h 532123"/>
                <a:gd name="connsiteX141" fmla="*/ 597078 w 680383"/>
                <a:gd name="connsiteY141" fmla="*/ 392111 h 532123"/>
                <a:gd name="connsiteX142" fmla="*/ 643591 w 680383"/>
                <a:gd name="connsiteY142" fmla="*/ 330486 h 532123"/>
                <a:gd name="connsiteX143" fmla="*/ 672284 w 680383"/>
                <a:gd name="connsiteY143" fmla="*/ 311525 h 532123"/>
                <a:gd name="connsiteX144" fmla="*/ 675524 w 680383"/>
                <a:gd name="connsiteY144" fmla="*/ 277949 h 532123"/>
                <a:gd name="connsiteX145" fmla="*/ 656404 w 680383"/>
                <a:gd name="connsiteY145" fmla="*/ 204535 h 53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680383" h="532123">
                  <a:moveTo>
                    <a:pt x="163860" y="218486"/>
                  </a:moveTo>
                  <a:cubicBezTo>
                    <a:pt x="159320" y="218093"/>
                    <a:pt x="154656" y="217307"/>
                    <a:pt x="149894" y="216030"/>
                  </a:cubicBezTo>
                  <a:cubicBezTo>
                    <a:pt x="119238" y="207777"/>
                    <a:pt x="112292" y="196823"/>
                    <a:pt x="110892" y="191026"/>
                  </a:cubicBezTo>
                  <a:cubicBezTo>
                    <a:pt x="109223" y="184272"/>
                    <a:pt x="113519" y="179089"/>
                    <a:pt x="116219" y="176609"/>
                  </a:cubicBezTo>
                  <a:cubicBezTo>
                    <a:pt x="120931" y="172286"/>
                    <a:pt x="128884" y="168774"/>
                    <a:pt x="137720" y="168774"/>
                  </a:cubicBezTo>
                  <a:cubicBezTo>
                    <a:pt x="141083" y="168774"/>
                    <a:pt x="144568" y="169289"/>
                    <a:pt x="148053" y="170468"/>
                  </a:cubicBezTo>
                  <a:cubicBezTo>
                    <a:pt x="158461" y="173981"/>
                    <a:pt x="166634" y="193900"/>
                    <a:pt x="163860" y="218486"/>
                  </a:cubicBezTo>
                  <a:close/>
                  <a:moveTo>
                    <a:pt x="666786" y="308479"/>
                  </a:moveTo>
                  <a:cubicBezTo>
                    <a:pt x="662368" y="316486"/>
                    <a:pt x="654072" y="321791"/>
                    <a:pt x="642069" y="324469"/>
                  </a:cubicBezTo>
                  <a:cubicBezTo>
                    <a:pt x="641775" y="323462"/>
                    <a:pt x="641529" y="322479"/>
                    <a:pt x="641186" y="321423"/>
                  </a:cubicBezTo>
                  <a:cubicBezTo>
                    <a:pt x="641186" y="321423"/>
                    <a:pt x="658883" y="308381"/>
                    <a:pt x="670492" y="288167"/>
                  </a:cubicBezTo>
                  <a:cubicBezTo>
                    <a:pt x="670959" y="295560"/>
                    <a:pt x="670026" y="302584"/>
                    <a:pt x="666786" y="308479"/>
                  </a:cubicBezTo>
                  <a:close/>
                  <a:moveTo>
                    <a:pt x="614726" y="262868"/>
                  </a:moveTo>
                  <a:cubicBezTo>
                    <a:pt x="604295" y="262868"/>
                    <a:pt x="593544" y="260879"/>
                    <a:pt x="582720" y="256900"/>
                  </a:cubicBezTo>
                  <a:cubicBezTo>
                    <a:pt x="534783" y="239339"/>
                    <a:pt x="495561" y="188300"/>
                    <a:pt x="482994" y="149198"/>
                  </a:cubicBezTo>
                  <a:cubicBezTo>
                    <a:pt x="465444" y="94672"/>
                    <a:pt x="408230" y="96170"/>
                    <a:pt x="400081" y="96686"/>
                  </a:cubicBezTo>
                  <a:lnTo>
                    <a:pt x="397258" y="99240"/>
                  </a:lnTo>
                  <a:lnTo>
                    <a:pt x="395761" y="94623"/>
                  </a:lnTo>
                  <a:cubicBezTo>
                    <a:pt x="395663" y="94303"/>
                    <a:pt x="385648" y="64068"/>
                    <a:pt x="362233" y="54612"/>
                  </a:cubicBezTo>
                  <a:cubicBezTo>
                    <a:pt x="349788" y="49577"/>
                    <a:pt x="335601" y="51222"/>
                    <a:pt x="320064" y="59500"/>
                  </a:cubicBezTo>
                  <a:lnTo>
                    <a:pt x="317119" y="53949"/>
                  </a:lnTo>
                  <a:cubicBezTo>
                    <a:pt x="334399" y="44738"/>
                    <a:pt x="350377" y="43019"/>
                    <a:pt x="364613" y="48791"/>
                  </a:cubicBezTo>
                  <a:cubicBezTo>
                    <a:pt x="385305" y="57166"/>
                    <a:pt x="396227" y="78903"/>
                    <a:pt x="400105" y="88310"/>
                  </a:cubicBezTo>
                  <a:cubicBezTo>
                    <a:pt x="416452" y="74580"/>
                    <a:pt x="433437" y="68268"/>
                    <a:pt x="450692" y="69619"/>
                  </a:cubicBezTo>
                  <a:cubicBezTo>
                    <a:pt x="479852" y="71854"/>
                    <a:pt x="498850" y="94966"/>
                    <a:pt x="499635" y="95949"/>
                  </a:cubicBezTo>
                  <a:lnTo>
                    <a:pt x="494751" y="99903"/>
                  </a:lnTo>
                  <a:cubicBezTo>
                    <a:pt x="494579" y="99682"/>
                    <a:pt x="476587" y="77896"/>
                    <a:pt x="450152" y="75882"/>
                  </a:cubicBezTo>
                  <a:cubicBezTo>
                    <a:pt x="435892" y="74826"/>
                    <a:pt x="421582" y="79689"/>
                    <a:pt x="407641" y="90349"/>
                  </a:cubicBezTo>
                  <a:cubicBezTo>
                    <a:pt x="426221" y="90963"/>
                    <a:pt x="467997" y="97226"/>
                    <a:pt x="485964" y="139374"/>
                  </a:cubicBezTo>
                  <a:cubicBezTo>
                    <a:pt x="549289" y="233763"/>
                    <a:pt x="623170" y="198346"/>
                    <a:pt x="626287" y="196798"/>
                  </a:cubicBezTo>
                  <a:lnTo>
                    <a:pt x="629085" y="202398"/>
                  </a:lnTo>
                  <a:cubicBezTo>
                    <a:pt x="628741" y="202595"/>
                    <a:pt x="612615" y="210381"/>
                    <a:pt x="589003" y="210381"/>
                  </a:cubicBezTo>
                  <a:cubicBezTo>
                    <a:pt x="562887" y="210381"/>
                    <a:pt x="527616" y="200826"/>
                    <a:pt x="494309" y="160963"/>
                  </a:cubicBezTo>
                  <a:cubicBezTo>
                    <a:pt x="510091" y="196086"/>
                    <a:pt x="544233" y="236121"/>
                    <a:pt x="584880" y="251005"/>
                  </a:cubicBezTo>
                  <a:cubicBezTo>
                    <a:pt x="609915" y="260167"/>
                    <a:pt x="633258" y="258202"/>
                    <a:pt x="654244" y="245086"/>
                  </a:cubicBezTo>
                  <a:lnTo>
                    <a:pt x="657557" y="250416"/>
                  </a:lnTo>
                  <a:cubicBezTo>
                    <a:pt x="644303" y="258693"/>
                    <a:pt x="629846" y="262868"/>
                    <a:pt x="614726" y="262868"/>
                  </a:cubicBezTo>
                  <a:close/>
                  <a:moveTo>
                    <a:pt x="535029" y="463069"/>
                  </a:moveTo>
                  <a:cubicBezTo>
                    <a:pt x="526561" y="463069"/>
                    <a:pt x="517946" y="461300"/>
                    <a:pt x="510705" y="456216"/>
                  </a:cubicBezTo>
                  <a:cubicBezTo>
                    <a:pt x="496690" y="446367"/>
                    <a:pt x="491192" y="426497"/>
                    <a:pt x="494333" y="397121"/>
                  </a:cubicBezTo>
                  <a:lnTo>
                    <a:pt x="495978" y="381844"/>
                  </a:lnTo>
                  <a:lnTo>
                    <a:pt x="500470" y="396532"/>
                  </a:lnTo>
                  <a:cubicBezTo>
                    <a:pt x="500543" y="396753"/>
                    <a:pt x="506778" y="416599"/>
                    <a:pt x="524229" y="425465"/>
                  </a:cubicBezTo>
                  <a:cubicBezTo>
                    <a:pt x="535176" y="431016"/>
                    <a:pt x="548308" y="431188"/>
                    <a:pt x="563280" y="425981"/>
                  </a:cubicBezTo>
                  <a:lnTo>
                    <a:pt x="565342" y="431900"/>
                  </a:lnTo>
                  <a:cubicBezTo>
                    <a:pt x="548676" y="437721"/>
                    <a:pt x="533875" y="437427"/>
                    <a:pt x="521333" y="431041"/>
                  </a:cubicBezTo>
                  <a:cubicBezTo>
                    <a:pt x="510778" y="425662"/>
                    <a:pt x="503930" y="417041"/>
                    <a:pt x="499782" y="409992"/>
                  </a:cubicBezTo>
                  <a:cubicBezTo>
                    <a:pt x="499365" y="430181"/>
                    <a:pt x="504225" y="443960"/>
                    <a:pt x="514313" y="451034"/>
                  </a:cubicBezTo>
                  <a:cubicBezTo>
                    <a:pt x="534562" y="465328"/>
                    <a:pt x="570079" y="448332"/>
                    <a:pt x="570423" y="448135"/>
                  </a:cubicBezTo>
                  <a:lnTo>
                    <a:pt x="573172" y="453809"/>
                  </a:lnTo>
                  <a:cubicBezTo>
                    <a:pt x="572092" y="454325"/>
                    <a:pt x="553879" y="463069"/>
                    <a:pt x="535029" y="463069"/>
                  </a:cubicBezTo>
                  <a:close/>
                  <a:moveTo>
                    <a:pt x="326176" y="191174"/>
                  </a:moveTo>
                  <a:cubicBezTo>
                    <a:pt x="319623" y="200605"/>
                    <a:pt x="309510" y="207286"/>
                    <a:pt x="296158" y="211412"/>
                  </a:cubicBezTo>
                  <a:cubicBezTo>
                    <a:pt x="296820" y="210356"/>
                    <a:pt x="297164" y="209767"/>
                    <a:pt x="297164" y="209767"/>
                  </a:cubicBezTo>
                  <a:cubicBezTo>
                    <a:pt x="321046" y="197830"/>
                    <a:pt x="329981" y="162658"/>
                    <a:pt x="332975" y="138219"/>
                  </a:cubicBezTo>
                  <a:cubicBezTo>
                    <a:pt x="335871" y="151359"/>
                    <a:pt x="338228" y="173858"/>
                    <a:pt x="326176" y="191174"/>
                  </a:cubicBezTo>
                  <a:close/>
                  <a:moveTo>
                    <a:pt x="401897" y="16861"/>
                  </a:moveTo>
                  <a:cubicBezTo>
                    <a:pt x="411101" y="27717"/>
                    <a:pt x="407935" y="44787"/>
                    <a:pt x="405186" y="54121"/>
                  </a:cubicBezTo>
                  <a:cubicBezTo>
                    <a:pt x="400081" y="44812"/>
                    <a:pt x="384127" y="19366"/>
                    <a:pt x="357029" y="7184"/>
                  </a:cubicBezTo>
                  <a:cubicBezTo>
                    <a:pt x="378923" y="4556"/>
                    <a:pt x="394264" y="7798"/>
                    <a:pt x="401897" y="16861"/>
                  </a:cubicBezTo>
                  <a:close/>
                  <a:moveTo>
                    <a:pt x="170144" y="225044"/>
                  </a:moveTo>
                  <a:cubicBezTo>
                    <a:pt x="169849" y="225044"/>
                    <a:pt x="169555" y="225044"/>
                    <a:pt x="169260" y="225044"/>
                  </a:cubicBezTo>
                  <a:cubicBezTo>
                    <a:pt x="169088" y="225928"/>
                    <a:pt x="168917" y="226812"/>
                    <a:pt x="168745" y="227721"/>
                  </a:cubicBezTo>
                  <a:cubicBezTo>
                    <a:pt x="165039" y="245872"/>
                    <a:pt x="146851" y="302314"/>
                    <a:pt x="65288" y="302314"/>
                  </a:cubicBezTo>
                  <a:cubicBezTo>
                    <a:pt x="60551" y="302314"/>
                    <a:pt x="55593" y="302142"/>
                    <a:pt x="50438" y="301725"/>
                  </a:cubicBezTo>
                  <a:lnTo>
                    <a:pt x="50905" y="295462"/>
                  </a:lnTo>
                  <a:cubicBezTo>
                    <a:pt x="123214" y="301086"/>
                    <a:pt x="149256" y="264072"/>
                    <a:pt x="158485" y="240272"/>
                  </a:cubicBezTo>
                  <a:cubicBezTo>
                    <a:pt x="137499" y="267019"/>
                    <a:pt x="109395" y="273135"/>
                    <a:pt x="88262" y="273135"/>
                  </a:cubicBezTo>
                  <a:cubicBezTo>
                    <a:pt x="71081" y="273135"/>
                    <a:pt x="58538" y="269156"/>
                    <a:pt x="58244" y="269058"/>
                  </a:cubicBezTo>
                  <a:lnTo>
                    <a:pt x="60207" y="263090"/>
                  </a:lnTo>
                  <a:cubicBezTo>
                    <a:pt x="63005" y="263998"/>
                    <a:pt x="127558" y="284384"/>
                    <a:pt x="161504" y="224528"/>
                  </a:cubicBezTo>
                  <a:cubicBezTo>
                    <a:pt x="157160" y="224086"/>
                    <a:pt x="152766" y="223300"/>
                    <a:pt x="148250" y="222096"/>
                  </a:cubicBezTo>
                  <a:cubicBezTo>
                    <a:pt x="116194" y="213475"/>
                    <a:pt x="106916" y="201244"/>
                    <a:pt x="104781" y="192524"/>
                  </a:cubicBezTo>
                  <a:cubicBezTo>
                    <a:pt x="103014" y="185279"/>
                    <a:pt x="105640" y="177788"/>
                    <a:pt x="111972" y="171991"/>
                  </a:cubicBezTo>
                  <a:cubicBezTo>
                    <a:pt x="121692" y="163075"/>
                    <a:pt x="136984" y="160079"/>
                    <a:pt x="150066" y="164524"/>
                  </a:cubicBezTo>
                  <a:cubicBezTo>
                    <a:pt x="164695" y="169461"/>
                    <a:pt x="172942" y="192819"/>
                    <a:pt x="170144" y="218756"/>
                  </a:cubicBezTo>
                  <a:cubicBezTo>
                    <a:pt x="229886" y="218732"/>
                    <a:pt x="268864" y="147282"/>
                    <a:pt x="269281" y="146472"/>
                  </a:cubicBezTo>
                  <a:lnTo>
                    <a:pt x="274828" y="149444"/>
                  </a:lnTo>
                  <a:cubicBezTo>
                    <a:pt x="274362" y="150279"/>
                    <a:pt x="233617" y="225044"/>
                    <a:pt x="170144" y="225044"/>
                  </a:cubicBezTo>
                  <a:close/>
                  <a:moveTo>
                    <a:pt x="112292" y="470560"/>
                  </a:moveTo>
                  <a:cubicBezTo>
                    <a:pt x="102400" y="463953"/>
                    <a:pt x="95233" y="454006"/>
                    <a:pt x="89980" y="443395"/>
                  </a:cubicBezTo>
                  <a:cubicBezTo>
                    <a:pt x="103259" y="459090"/>
                    <a:pt x="124638" y="472157"/>
                    <a:pt x="158313" y="466483"/>
                  </a:cubicBezTo>
                  <a:cubicBezTo>
                    <a:pt x="158313" y="466483"/>
                    <a:pt x="159467" y="470118"/>
                    <a:pt x="161970" y="475669"/>
                  </a:cubicBezTo>
                  <a:cubicBezTo>
                    <a:pt x="142408" y="481171"/>
                    <a:pt x="125693" y="479525"/>
                    <a:pt x="112292" y="470560"/>
                  </a:cubicBezTo>
                  <a:close/>
                  <a:moveTo>
                    <a:pt x="656404" y="204535"/>
                  </a:moveTo>
                  <a:cubicBezTo>
                    <a:pt x="594648" y="144384"/>
                    <a:pt x="589666" y="190903"/>
                    <a:pt x="555229" y="93001"/>
                  </a:cubicBezTo>
                  <a:cubicBezTo>
                    <a:pt x="524867" y="6422"/>
                    <a:pt x="432456" y="45254"/>
                    <a:pt x="411371" y="55447"/>
                  </a:cubicBezTo>
                  <a:cubicBezTo>
                    <a:pt x="414464" y="44836"/>
                    <a:pt x="417704" y="25801"/>
                    <a:pt x="406732" y="12808"/>
                  </a:cubicBezTo>
                  <a:cubicBezTo>
                    <a:pt x="396154" y="257"/>
                    <a:pt x="375192" y="-3058"/>
                    <a:pt x="344462" y="2812"/>
                  </a:cubicBezTo>
                  <a:cubicBezTo>
                    <a:pt x="331060" y="-578"/>
                    <a:pt x="315499" y="-553"/>
                    <a:pt x="297679" y="5464"/>
                  </a:cubicBezTo>
                  <a:cubicBezTo>
                    <a:pt x="244810" y="23370"/>
                    <a:pt x="236955" y="55742"/>
                    <a:pt x="202789" y="67482"/>
                  </a:cubicBezTo>
                  <a:cubicBezTo>
                    <a:pt x="202740" y="67482"/>
                    <a:pt x="202715" y="67507"/>
                    <a:pt x="202666" y="67531"/>
                  </a:cubicBezTo>
                  <a:cubicBezTo>
                    <a:pt x="201782" y="67826"/>
                    <a:pt x="200850" y="68072"/>
                    <a:pt x="199941" y="68366"/>
                  </a:cubicBezTo>
                  <a:cubicBezTo>
                    <a:pt x="198714" y="68710"/>
                    <a:pt x="197487" y="69030"/>
                    <a:pt x="196260" y="69349"/>
                  </a:cubicBezTo>
                  <a:cubicBezTo>
                    <a:pt x="195499" y="69521"/>
                    <a:pt x="194762" y="69717"/>
                    <a:pt x="193977" y="69889"/>
                  </a:cubicBezTo>
                  <a:cubicBezTo>
                    <a:pt x="193633" y="69963"/>
                    <a:pt x="193265" y="70037"/>
                    <a:pt x="192922" y="70110"/>
                  </a:cubicBezTo>
                  <a:cubicBezTo>
                    <a:pt x="184503" y="71756"/>
                    <a:pt x="174587" y="72345"/>
                    <a:pt x="162461" y="71486"/>
                  </a:cubicBezTo>
                  <a:cubicBezTo>
                    <a:pt x="149551" y="69570"/>
                    <a:pt x="136566" y="64142"/>
                    <a:pt x="124417" y="53310"/>
                  </a:cubicBezTo>
                  <a:lnTo>
                    <a:pt x="120244" y="58001"/>
                  </a:lnTo>
                  <a:cubicBezTo>
                    <a:pt x="124908" y="62152"/>
                    <a:pt x="129669" y="65517"/>
                    <a:pt x="134505" y="68293"/>
                  </a:cubicBezTo>
                  <a:cubicBezTo>
                    <a:pt x="51837" y="60826"/>
                    <a:pt x="20395" y="112258"/>
                    <a:pt x="39540" y="164426"/>
                  </a:cubicBezTo>
                  <a:cubicBezTo>
                    <a:pt x="39540" y="164426"/>
                    <a:pt x="-41433" y="239314"/>
                    <a:pt x="28372" y="307791"/>
                  </a:cubicBezTo>
                  <a:cubicBezTo>
                    <a:pt x="28372" y="307791"/>
                    <a:pt x="-4567" y="394493"/>
                    <a:pt x="70025" y="403114"/>
                  </a:cubicBezTo>
                  <a:cubicBezTo>
                    <a:pt x="70025" y="403114"/>
                    <a:pt x="70958" y="407634"/>
                    <a:pt x="73388" y="414290"/>
                  </a:cubicBezTo>
                  <a:cubicBezTo>
                    <a:pt x="77708" y="434013"/>
                    <a:pt x="87354" y="461423"/>
                    <a:pt x="108782" y="475767"/>
                  </a:cubicBezTo>
                  <a:cubicBezTo>
                    <a:pt x="118158" y="482055"/>
                    <a:pt x="128859" y="485199"/>
                    <a:pt x="140813" y="485199"/>
                  </a:cubicBezTo>
                  <a:cubicBezTo>
                    <a:pt x="148299" y="485199"/>
                    <a:pt x="156325" y="483872"/>
                    <a:pt x="164769" y="481416"/>
                  </a:cubicBezTo>
                  <a:cubicBezTo>
                    <a:pt x="175053" y="501262"/>
                    <a:pt x="198518" y="533732"/>
                    <a:pt x="241619" y="532062"/>
                  </a:cubicBezTo>
                  <a:cubicBezTo>
                    <a:pt x="280203" y="530564"/>
                    <a:pt x="303447" y="514893"/>
                    <a:pt x="315524" y="503325"/>
                  </a:cubicBezTo>
                  <a:cubicBezTo>
                    <a:pt x="315646" y="502465"/>
                    <a:pt x="315646" y="501950"/>
                    <a:pt x="315646" y="501950"/>
                  </a:cubicBezTo>
                  <a:cubicBezTo>
                    <a:pt x="255511" y="499567"/>
                    <a:pt x="191351" y="438385"/>
                    <a:pt x="187031" y="337142"/>
                  </a:cubicBezTo>
                  <a:cubicBezTo>
                    <a:pt x="185902" y="310297"/>
                    <a:pt x="184454" y="284458"/>
                    <a:pt x="184945" y="260314"/>
                  </a:cubicBezTo>
                  <a:cubicBezTo>
                    <a:pt x="242331" y="268665"/>
                    <a:pt x="276546" y="236416"/>
                    <a:pt x="290242" y="219518"/>
                  </a:cubicBezTo>
                  <a:cubicBezTo>
                    <a:pt x="308896" y="215367"/>
                    <a:pt x="322740" y="207163"/>
                    <a:pt x="331355" y="194735"/>
                  </a:cubicBezTo>
                  <a:cubicBezTo>
                    <a:pt x="344536" y="175774"/>
                    <a:pt x="342449" y="152121"/>
                    <a:pt x="339381" y="137851"/>
                  </a:cubicBezTo>
                  <a:cubicBezTo>
                    <a:pt x="364491" y="168405"/>
                    <a:pt x="402511" y="206082"/>
                    <a:pt x="442396" y="214728"/>
                  </a:cubicBezTo>
                  <a:cubicBezTo>
                    <a:pt x="449023" y="236293"/>
                    <a:pt x="461566" y="258619"/>
                    <a:pt x="485178" y="265054"/>
                  </a:cubicBezTo>
                  <a:cubicBezTo>
                    <a:pt x="470427" y="276156"/>
                    <a:pt x="451110" y="297844"/>
                    <a:pt x="462499" y="330560"/>
                  </a:cubicBezTo>
                  <a:lnTo>
                    <a:pt x="468438" y="328497"/>
                  </a:lnTo>
                  <a:cubicBezTo>
                    <a:pt x="456878" y="295339"/>
                    <a:pt x="480343" y="275076"/>
                    <a:pt x="493695" y="266602"/>
                  </a:cubicBezTo>
                  <a:cubicBezTo>
                    <a:pt x="493990" y="266651"/>
                    <a:pt x="494260" y="266700"/>
                    <a:pt x="494530" y="266725"/>
                  </a:cubicBezTo>
                  <a:cubicBezTo>
                    <a:pt x="494530" y="266725"/>
                    <a:pt x="494849" y="266479"/>
                    <a:pt x="495413" y="266037"/>
                  </a:cubicBezTo>
                  <a:cubicBezTo>
                    <a:pt x="495732" y="265840"/>
                    <a:pt x="496248" y="265472"/>
                    <a:pt x="496812" y="265104"/>
                  </a:cubicBezTo>
                  <a:cubicBezTo>
                    <a:pt x="497500" y="264661"/>
                    <a:pt x="498383" y="264097"/>
                    <a:pt x="499439" y="263458"/>
                  </a:cubicBezTo>
                  <a:cubicBezTo>
                    <a:pt x="499954" y="263139"/>
                    <a:pt x="500445" y="262819"/>
                    <a:pt x="501010" y="262525"/>
                  </a:cubicBezTo>
                  <a:cubicBezTo>
                    <a:pt x="501010" y="262525"/>
                    <a:pt x="501034" y="262525"/>
                    <a:pt x="501034" y="262500"/>
                  </a:cubicBezTo>
                  <a:cubicBezTo>
                    <a:pt x="501525" y="262279"/>
                    <a:pt x="501893" y="262107"/>
                    <a:pt x="502016" y="262058"/>
                  </a:cubicBezTo>
                  <a:lnTo>
                    <a:pt x="501991" y="261984"/>
                  </a:lnTo>
                  <a:cubicBezTo>
                    <a:pt x="502360" y="261788"/>
                    <a:pt x="502728" y="261591"/>
                    <a:pt x="503096" y="261395"/>
                  </a:cubicBezTo>
                  <a:cubicBezTo>
                    <a:pt x="505673" y="259995"/>
                    <a:pt x="508668" y="258668"/>
                    <a:pt x="511883" y="257661"/>
                  </a:cubicBezTo>
                  <a:cubicBezTo>
                    <a:pt x="512644" y="257416"/>
                    <a:pt x="513454" y="257170"/>
                    <a:pt x="514337" y="256974"/>
                  </a:cubicBezTo>
                  <a:cubicBezTo>
                    <a:pt x="515025" y="256802"/>
                    <a:pt x="515712" y="256679"/>
                    <a:pt x="516399" y="256482"/>
                  </a:cubicBezTo>
                  <a:cubicBezTo>
                    <a:pt x="517283" y="256360"/>
                    <a:pt x="518093" y="256237"/>
                    <a:pt x="518976" y="256163"/>
                  </a:cubicBezTo>
                  <a:cubicBezTo>
                    <a:pt x="519934" y="256040"/>
                    <a:pt x="520940" y="255991"/>
                    <a:pt x="521873" y="255991"/>
                  </a:cubicBezTo>
                  <a:cubicBezTo>
                    <a:pt x="526389" y="255991"/>
                    <a:pt x="530930" y="257097"/>
                    <a:pt x="535004" y="260240"/>
                  </a:cubicBezTo>
                  <a:cubicBezTo>
                    <a:pt x="535127" y="260314"/>
                    <a:pt x="535201" y="260388"/>
                    <a:pt x="535323" y="260437"/>
                  </a:cubicBezTo>
                  <a:cubicBezTo>
                    <a:pt x="540920" y="264833"/>
                    <a:pt x="545559" y="272963"/>
                    <a:pt x="548013" y="286840"/>
                  </a:cubicBezTo>
                  <a:cubicBezTo>
                    <a:pt x="557635" y="341416"/>
                    <a:pt x="492910" y="376711"/>
                    <a:pt x="492910" y="376711"/>
                  </a:cubicBezTo>
                  <a:cubicBezTo>
                    <a:pt x="482797" y="413111"/>
                    <a:pt x="455651" y="442167"/>
                    <a:pt x="455651" y="442167"/>
                  </a:cubicBezTo>
                  <a:cubicBezTo>
                    <a:pt x="453319" y="451648"/>
                    <a:pt x="452632" y="460465"/>
                    <a:pt x="453122" y="468571"/>
                  </a:cubicBezTo>
                  <a:cubicBezTo>
                    <a:pt x="460290" y="477560"/>
                    <a:pt x="498310" y="519192"/>
                    <a:pt x="560138" y="483922"/>
                  </a:cubicBezTo>
                  <a:cubicBezTo>
                    <a:pt x="629134" y="444550"/>
                    <a:pt x="597078" y="392111"/>
                    <a:pt x="597078" y="392111"/>
                  </a:cubicBezTo>
                  <a:cubicBezTo>
                    <a:pt x="597078" y="392111"/>
                    <a:pt x="657827" y="393216"/>
                    <a:pt x="643591" y="330486"/>
                  </a:cubicBezTo>
                  <a:cubicBezTo>
                    <a:pt x="657336" y="327367"/>
                    <a:pt x="667007" y="321079"/>
                    <a:pt x="672284" y="311525"/>
                  </a:cubicBezTo>
                  <a:cubicBezTo>
                    <a:pt x="677659" y="301774"/>
                    <a:pt x="677831" y="289837"/>
                    <a:pt x="675524" y="277949"/>
                  </a:cubicBezTo>
                  <a:cubicBezTo>
                    <a:pt x="683869" y="257268"/>
                    <a:pt x="683796" y="231258"/>
                    <a:pt x="656404" y="204535"/>
                  </a:cubicBezTo>
                </a:path>
              </a:pathLst>
            </a:custGeom>
            <a:solidFill>
              <a:srgbClr val="A52721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06" name="Forma libre: forma 205">
              <a:extLst>
                <a:ext uri="{FF2B5EF4-FFF2-40B4-BE49-F238E27FC236}">
                  <a16:creationId xmlns:a16="http://schemas.microsoft.com/office/drawing/2014/main" xmlns="" id="{A708A814-E810-42F9-9CF7-F92EBEBA0844}"/>
                </a:ext>
              </a:extLst>
            </p:cNvPr>
            <p:cNvSpPr/>
            <p:nvPr/>
          </p:nvSpPr>
          <p:spPr>
            <a:xfrm>
              <a:off x="5611303" y="11576245"/>
              <a:ext cx="410117" cy="596695"/>
            </a:xfrm>
            <a:custGeom>
              <a:avLst/>
              <a:gdLst>
                <a:gd name="connsiteX0" fmla="*/ 351825 w 410117"/>
                <a:gd name="connsiteY0" fmla="*/ 241881 h 596695"/>
                <a:gd name="connsiteX1" fmla="*/ 294070 w 410117"/>
                <a:gd name="connsiteY1" fmla="*/ 345383 h 596695"/>
                <a:gd name="connsiteX2" fmla="*/ 294070 w 410117"/>
                <a:gd name="connsiteY2" fmla="*/ 420910 h 596695"/>
                <a:gd name="connsiteX3" fmla="*/ 184993 w 410117"/>
                <a:gd name="connsiteY3" fmla="*/ 596696 h 596695"/>
                <a:gd name="connsiteX4" fmla="*/ 118402 w 410117"/>
                <a:gd name="connsiteY4" fmla="*/ 426485 h 596695"/>
                <a:gd name="connsiteX5" fmla="*/ 124367 w 410117"/>
                <a:gd name="connsiteY5" fmla="*/ 349288 h 596695"/>
                <a:gd name="connsiteX6" fmla="*/ 64796 w 410117"/>
                <a:gd name="connsiteY6" fmla="*/ 246155 h 596695"/>
                <a:gd name="connsiteX7" fmla="*/ 7680 w 410117"/>
                <a:gd name="connsiteY7" fmla="*/ 120720 h 596695"/>
                <a:gd name="connsiteX8" fmla="*/ 40791 w 410117"/>
                <a:gd name="connsiteY8" fmla="*/ 129095 h 596695"/>
                <a:gd name="connsiteX9" fmla="*/ 43688 w 410117"/>
                <a:gd name="connsiteY9" fmla="*/ 131969 h 596695"/>
                <a:gd name="connsiteX10" fmla="*/ 69460 w 410117"/>
                <a:gd name="connsiteY10" fmla="*/ 171463 h 596695"/>
                <a:gd name="connsiteX11" fmla="*/ 69460 w 410117"/>
                <a:gd name="connsiteY11" fmla="*/ 101660 h 596695"/>
                <a:gd name="connsiteX12" fmla="*/ 152643 w 410117"/>
                <a:gd name="connsiteY12" fmla="*/ 0 h 596695"/>
                <a:gd name="connsiteX13" fmla="*/ 226646 w 410117"/>
                <a:gd name="connsiteY13" fmla="*/ 80488 h 596695"/>
                <a:gd name="connsiteX14" fmla="*/ 227554 w 410117"/>
                <a:gd name="connsiteY14" fmla="*/ 74249 h 596695"/>
                <a:gd name="connsiteX15" fmla="*/ 159491 w 410117"/>
                <a:gd name="connsiteY15" fmla="*/ 196 h 596695"/>
                <a:gd name="connsiteX16" fmla="*/ 336926 w 410117"/>
                <a:gd name="connsiteY16" fmla="*/ 82993 h 596695"/>
                <a:gd name="connsiteX17" fmla="*/ 350745 w 410117"/>
                <a:gd name="connsiteY17" fmla="*/ 159576 h 596695"/>
                <a:gd name="connsiteX18" fmla="*/ 371043 w 410117"/>
                <a:gd name="connsiteY18" fmla="*/ 122095 h 596695"/>
                <a:gd name="connsiteX19" fmla="*/ 378530 w 410117"/>
                <a:gd name="connsiteY19" fmla="*/ 116520 h 596695"/>
                <a:gd name="connsiteX20" fmla="*/ 380223 w 410117"/>
                <a:gd name="connsiteY20" fmla="*/ 115562 h 596695"/>
                <a:gd name="connsiteX21" fmla="*/ 381868 w 410117"/>
                <a:gd name="connsiteY21" fmla="*/ 114751 h 596695"/>
                <a:gd name="connsiteX22" fmla="*/ 383684 w 410117"/>
                <a:gd name="connsiteY22" fmla="*/ 113941 h 596695"/>
                <a:gd name="connsiteX23" fmla="*/ 383733 w 410117"/>
                <a:gd name="connsiteY23" fmla="*/ 113867 h 596695"/>
                <a:gd name="connsiteX24" fmla="*/ 401847 w 410117"/>
                <a:gd name="connsiteY24" fmla="*/ 115807 h 596695"/>
                <a:gd name="connsiteX25" fmla="*/ 351825 w 410117"/>
                <a:gd name="connsiteY25" fmla="*/ 241881 h 596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10117" h="596695">
                  <a:moveTo>
                    <a:pt x="351825" y="241881"/>
                  </a:moveTo>
                  <a:cubicBezTo>
                    <a:pt x="338055" y="287983"/>
                    <a:pt x="320088" y="322050"/>
                    <a:pt x="294070" y="345383"/>
                  </a:cubicBezTo>
                  <a:lnTo>
                    <a:pt x="294070" y="420910"/>
                  </a:lnTo>
                  <a:lnTo>
                    <a:pt x="184993" y="596696"/>
                  </a:lnTo>
                  <a:lnTo>
                    <a:pt x="118402" y="426485"/>
                  </a:lnTo>
                  <a:lnTo>
                    <a:pt x="124367" y="349288"/>
                  </a:lnTo>
                  <a:cubicBezTo>
                    <a:pt x="96091" y="326594"/>
                    <a:pt x="80382" y="291815"/>
                    <a:pt x="64796" y="246155"/>
                  </a:cubicBezTo>
                  <a:cubicBezTo>
                    <a:pt x="10061" y="247285"/>
                    <a:pt x="-13428" y="136562"/>
                    <a:pt x="7680" y="120720"/>
                  </a:cubicBezTo>
                  <a:cubicBezTo>
                    <a:pt x="18431" y="112663"/>
                    <a:pt x="30802" y="119663"/>
                    <a:pt x="40791" y="129095"/>
                  </a:cubicBezTo>
                  <a:cubicBezTo>
                    <a:pt x="41749" y="130102"/>
                    <a:pt x="42681" y="131035"/>
                    <a:pt x="43688" y="131969"/>
                  </a:cubicBezTo>
                  <a:lnTo>
                    <a:pt x="69460" y="171463"/>
                  </a:lnTo>
                  <a:lnTo>
                    <a:pt x="69460" y="101660"/>
                  </a:lnTo>
                  <a:cubicBezTo>
                    <a:pt x="107014" y="81790"/>
                    <a:pt x="137695" y="29425"/>
                    <a:pt x="152643" y="0"/>
                  </a:cubicBezTo>
                  <a:cubicBezTo>
                    <a:pt x="160055" y="21442"/>
                    <a:pt x="182538" y="74126"/>
                    <a:pt x="226646" y="80488"/>
                  </a:cubicBezTo>
                  <a:lnTo>
                    <a:pt x="227554" y="74249"/>
                  </a:lnTo>
                  <a:cubicBezTo>
                    <a:pt x="188773" y="68649"/>
                    <a:pt x="167345" y="21688"/>
                    <a:pt x="159491" y="196"/>
                  </a:cubicBezTo>
                  <a:cubicBezTo>
                    <a:pt x="174880" y="19182"/>
                    <a:pt x="236832" y="86653"/>
                    <a:pt x="336926" y="82993"/>
                  </a:cubicBezTo>
                  <a:lnTo>
                    <a:pt x="350745" y="159576"/>
                  </a:lnTo>
                  <a:lnTo>
                    <a:pt x="371043" y="122095"/>
                  </a:lnTo>
                  <a:cubicBezTo>
                    <a:pt x="373449" y="120032"/>
                    <a:pt x="375952" y="118091"/>
                    <a:pt x="378530" y="116520"/>
                  </a:cubicBezTo>
                  <a:cubicBezTo>
                    <a:pt x="379020" y="116200"/>
                    <a:pt x="379610" y="115881"/>
                    <a:pt x="380223" y="115562"/>
                  </a:cubicBezTo>
                  <a:cubicBezTo>
                    <a:pt x="380739" y="115316"/>
                    <a:pt x="381303" y="115070"/>
                    <a:pt x="381868" y="114751"/>
                  </a:cubicBezTo>
                  <a:cubicBezTo>
                    <a:pt x="382432" y="114505"/>
                    <a:pt x="383070" y="114235"/>
                    <a:pt x="383684" y="113941"/>
                  </a:cubicBezTo>
                  <a:cubicBezTo>
                    <a:pt x="383684" y="113941"/>
                    <a:pt x="383684" y="113867"/>
                    <a:pt x="383733" y="113867"/>
                  </a:cubicBezTo>
                  <a:cubicBezTo>
                    <a:pt x="389845" y="111484"/>
                    <a:pt x="396055" y="111484"/>
                    <a:pt x="401847" y="115807"/>
                  </a:cubicBezTo>
                  <a:cubicBezTo>
                    <a:pt x="422588" y="131281"/>
                    <a:pt x="403737" y="238295"/>
                    <a:pt x="351825" y="241881"/>
                  </a:cubicBezTo>
                </a:path>
              </a:pathLst>
            </a:custGeom>
            <a:solidFill>
              <a:srgbClr val="E2A091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07" name="Forma libre: forma 206">
              <a:extLst>
                <a:ext uri="{FF2B5EF4-FFF2-40B4-BE49-F238E27FC236}">
                  <a16:creationId xmlns:a16="http://schemas.microsoft.com/office/drawing/2014/main" xmlns="" id="{DA29F0AC-FD1C-46AA-A308-905D27AE8B53}"/>
                </a:ext>
              </a:extLst>
            </p:cNvPr>
            <p:cNvSpPr/>
            <p:nvPr/>
          </p:nvSpPr>
          <p:spPr>
            <a:xfrm>
              <a:off x="5703739" y="11720429"/>
              <a:ext cx="232744" cy="176471"/>
            </a:xfrm>
            <a:custGeom>
              <a:avLst/>
              <a:gdLst>
                <a:gd name="connsiteX0" fmla="*/ 182391 w 232744"/>
                <a:gd name="connsiteY0" fmla="*/ 135031 h 176471"/>
                <a:gd name="connsiteX1" fmla="*/ 58857 w 232744"/>
                <a:gd name="connsiteY1" fmla="*/ 143063 h 176471"/>
                <a:gd name="connsiteX2" fmla="*/ 182391 w 232744"/>
                <a:gd name="connsiteY2" fmla="*/ 135031 h 176471"/>
                <a:gd name="connsiteX3" fmla="*/ 87967 w 232744"/>
                <a:gd name="connsiteY3" fmla="*/ 28631 h 176471"/>
                <a:gd name="connsiteX4" fmla="*/ 11166 w 232744"/>
                <a:gd name="connsiteY4" fmla="*/ 9007 h 176471"/>
                <a:gd name="connsiteX5" fmla="*/ 48180 w 232744"/>
                <a:gd name="connsiteY5" fmla="*/ 61003 h 176471"/>
                <a:gd name="connsiteX6" fmla="*/ 87967 w 232744"/>
                <a:gd name="connsiteY6" fmla="*/ 28631 h 176471"/>
                <a:gd name="connsiteX7" fmla="*/ 153158 w 232744"/>
                <a:gd name="connsiteY7" fmla="*/ 30129 h 176471"/>
                <a:gd name="connsiteX8" fmla="*/ 219283 w 232744"/>
                <a:gd name="connsiteY8" fmla="*/ 1270 h 176471"/>
                <a:gd name="connsiteX9" fmla="*/ 195940 w 232744"/>
                <a:gd name="connsiteY9" fmla="*/ 54568 h 176471"/>
                <a:gd name="connsiteX10" fmla="*/ 153158 w 232744"/>
                <a:gd name="connsiteY10" fmla="*/ 30129 h 176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2744" h="176471">
                  <a:moveTo>
                    <a:pt x="182391" y="135031"/>
                  </a:moveTo>
                  <a:cubicBezTo>
                    <a:pt x="182391" y="135031"/>
                    <a:pt x="135462" y="161926"/>
                    <a:pt x="58857" y="143063"/>
                  </a:cubicBezTo>
                  <a:cubicBezTo>
                    <a:pt x="58857" y="143063"/>
                    <a:pt x="127853" y="223330"/>
                    <a:pt x="182391" y="135031"/>
                  </a:cubicBezTo>
                  <a:close/>
                  <a:moveTo>
                    <a:pt x="87967" y="28631"/>
                  </a:moveTo>
                  <a:cubicBezTo>
                    <a:pt x="87967" y="28631"/>
                    <a:pt x="42363" y="-9095"/>
                    <a:pt x="11166" y="9007"/>
                  </a:cubicBezTo>
                  <a:cubicBezTo>
                    <a:pt x="-20055" y="27084"/>
                    <a:pt x="21328" y="61936"/>
                    <a:pt x="48180" y="61003"/>
                  </a:cubicBezTo>
                  <a:cubicBezTo>
                    <a:pt x="75057" y="60094"/>
                    <a:pt x="87967" y="28631"/>
                    <a:pt x="87967" y="28631"/>
                  </a:cubicBezTo>
                  <a:close/>
                  <a:moveTo>
                    <a:pt x="153158" y="30129"/>
                  </a:moveTo>
                  <a:cubicBezTo>
                    <a:pt x="153158" y="30129"/>
                    <a:pt x="189313" y="-7278"/>
                    <a:pt x="219283" y="1270"/>
                  </a:cubicBezTo>
                  <a:cubicBezTo>
                    <a:pt x="249252" y="9817"/>
                    <a:pt x="223701" y="53684"/>
                    <a:pt x="195940" y="54568"/>
                  </a:cubicBezTo>
                  <a:cubicBezTo>
                    <a:pt x="168180" y="55477"/>
                    <a:pt x="153158" y="30129"/>
                    <a:pt x="153158" y="30129"/>
                  </a:cubicBezTo>
                </a:path>
              </a:pathLst>
            </a:custGeom>
            <a:solidFill>
              <a:srgbClr val="FFFFFF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08" name="Forma libre: forma 207">
              <a:extLst>
                <a:ext uri="{FF2B5EF4-FFF2-40B4-BE49-F238E27FC236}">
                  <a16:creationId xmlns:a16="http://schemas.microsoft.com/office/drawing/2014/main" xmlns="" id="{416EA9E3-249E-4DB7-B46F-061A4D5FDA5D}"/>
                </a:ext>
              </a:extLst>
            </p:cNvPr>
            <p:cNvSpPr/>
            <p:nvPr/>
          </p:nvSpPr>
          <p:spPr>
            <a:xfrm>
              <a:off x="5619769" y="11673469"/>
              <a:ext cx="390976" cy="290527"/>
            </a:xfrm>
            <a:custGeom>
              <a:avLst/>
              <a:gdLst>
                <a:gd name="connsiteX0" fmla="*/ 31810 w 390976"/>
                <a:gd name="connsiteY0" fmla="*/ 80503 h 290527"/>
                <a:gd name="connsiteX1" fmla="*/ 1645 w 390976"/>
                <a:gd name="connsiteY1" fmla="*/ 48499 h 290527"/>
                <a:gd name="connsiteX2" fmla="*/ 0 w 390976"/>
                <a:gd name="connsiteY2" fmla="*/ 42433 h 290527"/>
                <a:gd name="connsiteX3" fmla="*/ 37775 w 390976"/>
                <a:gd name="connsiteY3" fmla="*/ 78538 h 290527"/>
                <a:gd name="connsiteX4" fmla="*/ 357031 w 390976"/>
                <a:gd name="connsiteY4" fmla="*/ 79520 h 290527"/>
                <a:gd name="connsiteX5" fmla="*/ 389626 w 390976"/>
                <a:gd name="connsiteY5" fmla="*/ 37643 h 290527"/>
                <a:gd name="connsiteX6" fmla="*/ 390976 w 390976"/>
                <a:gd name="connsiteY6" fmla="*/ 43784 h 290527"/>
                <a:gd name="connsiteX7" fmla="*/ 363314 w 390976"/>
                <a:gd name="connsiteY7" fmla="*/ 79520 h 290527"/>
                <a:gd name="connsiteX8" fmla="*/ 210595 w 390976"/>
                <a:gd name="connsiteY8" fmla="*/ 220135 h 290527"/>
                <a:gd name="connsiteX9" fmla="*/ 152719 w 390976"/>
                <a:gd name="connsiteY9" fmla="*/ 195450 h 290527"/>
                <a:gd name="connsiteX10" fmla="*/ 257599 w 390976"/>
                <a:gd name="connsiteY10" fmla="*/ 189433 h 290527"/>
                <a:gd name="connsiteX11" fmla="*/ 210595 w 390976"/>
                <a:gd name="connsiteY11" fmla="*/ 220135 h 290527"/>
                <a:gd name="connsiteX12" fmla="*/ 281776 w 390976"/>
                <a:gd name="connsiteY12" fmla="*/ 175580 h 290527"/>
                <a:gd name="connsiteX13" fmla="*/ 272866 w 390976"/>
                <a:gd name="connsiteY13" fmla="*/ 167254 h 290527"/>
                <a:gd name="connsiteX14" fmla="*/ 268595 w 390976"/>
                <a:gd name="connsiteY14" fmla="*/ 171847 h 290527"/>
                <a:gd name="connsiteX15" fmla="*/ 272081 w 390976"/>
                <a:gd name="connsiteY15" fmla="*/ 175114 h 290527"/>
                <a:gd name="connsiteX16" fmla="*/ 264791 w 390976"/>
                <a:gd name="connsiteY16" fmla="*/ 179265 h 290527"/>
                <a:gd name="connsiteX17" fmla="*/ 143588 w 390976"/>
                <a:gd name="connsiteY17" fmla="*/ 186977 h 290527"/>
                <a:gd name="connsiteX18" fmla="*/ 134040 w 390976"/>
                <a:gd name="connsiteY18" fmla="*/ 184619 h 290527"/>
                <a:gd name="connsiteX19" fmla="*/ 140446 w 390976"/>
                <a:gd name="connsiteY19" fmla="*/ 192086 h 290527"/>
                <a:gd name="connsiteX20" fmla="*/ 206521 w 390976"/>
                <a:gd name="connsiteY20" fmla="*/ 226594 h 290527"/>
                <a:gd name="connsiteX21" fmla="*/ 211062 w 390976"/>
                <a:gd name="connsiteY21" fmla="*/ 226422 h 290527"/>
                <a:gd name="connsiteX22" fmla="*/ 269037 w 390976"/>
                <a:gd name="connsiteY22" fmla="*/ 183661 h 290527"/>
                <a:gd name="connsiteX23" fmla="*/ 273480 w 390976"/>
                <a:gd name="connsiteY23" fmla="*/ 176440 h 290527"/>
                <a:gd name="connsiteX24" fmla="*/ 277505 w 390976"/>
                <a:gd name="connsiteY24" fmla="*/ 180173 h 290527"/>
                <a:gd name="connsiteX25" fmla="*/ 325515 w 390976"/>
                <a:gd name="connsiteY25" fmla="*/ 25215 h 290527"/>
                <a:gd name="connsiteX26" fmla="*/ 283003 w 390976"/>
                <a:gd name="connsiteY26" fmla="*/ 15980 h 290527"/>
                <a:gd name="connsiteX27" fmla="*/ 232612 w 390976"/>
                <a:gd name="connsiteY27" fmla="*/ 36685 h 290527"/>
                <a:gd name="connsiteX28" fmla="*/ 224586 w 390976"/>
                <a:gd name="connsiteY28" fmla="*/ 68370 h 290527"/>
                <a:gd name="connsiteX29" fmla="*/ 234134 w 390976"/>
                <a:gd name="connsiteY29" fmla="*/ 104942 h 290527"/>
                <a:gd name="connsiteX30" fmla="*/ 239755 w 390976"/>
                <a:gd name="connsiteY30" fmla="*/ 150380 h 290527"/>
                <a:gd name="connsiteX31" fmla="*/ 224046 w 390976"/>
                <a:gd name="connsiteY31" fmla="*/ 167917 h 290527"/>
                <a:gd name="connsiteX32" fmla="*/ 223334 w 390976"/>
                <a:gd name="connsiteY32" fmla="*/ 167843 h 290527"/>
                <a:gd name="connsiteX33" fmla="*/ 223850 w 390976"/>
                <a:gd name="connsiteY33" fmla="*/ 164749 h 290527"/>
                <a:gd name="connsiteX34" fmla="*/ 222868 w 390976"/>
                <a:gd name="connsiteY34" fmla="*/ 161801 h 290527"/>
                <a:gd name="connsiteX35" fmla="*/ 234502 w 390976"/>
                <a:gd name="connsiteY35" fmla="*/ 146917 h 290527"/>
                <a:gd name="connsiteX36" fmla="*/ 228219 w 390976"/>
                <a:gd name="connsiteY36" fmla="*/ 107103 h 290527"/>
                <a:gd name="connsiteX37" fmla="*/ 218303 w 390976"/>
                <a:gd name="connsiteY37" fmla="*/ 68468 h 290527"/>
                <a:gd name="connsiteX38" fmla="*/ 230673 w 390976"/>
                <a:gd name="connsiteY38" fmla="*/ 27794 h 290527"/>
                <a:gd name="connsiteX39" fmla="*/ 241694 w 390976"/>
                <a:gd name="connsiteY39" fmla="*/ 8759 h 290527"/>
                <a:gd name="connsiteX40" fmla="*/ 301682 w 390976"/>
                <a:gd name="connsiteY40" fmla="*/ 1538 h 290527"/>
                <a:gd name="connsiteX41" fmla="*/ 325515 w 390976"/>
                <a:gd name="connsiteY41" fmla="*/ 25215 h 290527"/>
                <a:gd name="connsiteX42" fmla="*/ 173557 w 390976"/>
                <a:gd name="connsiteY42" fmla="*/ 15661 h 290527"/>
                <a:gd name="connsiteX43" fmla="*/ 175128 w 390976"/>
                <a:gd name="connsiteY43" fmla="*/ 38527 h 290527"/>
                <a:gd name="connsiteX44" fmla="*/ 112342 w 390976"/>
                <a:gd name="connsiteY44" fmla="*/ 21162 h 290527"/>
                <a:gd name="connsiteX45" fmla="*/ 85220 w 390976"/>
                <a:gd name="connsiteY45" fmla="*/ 15661 h 290527"/>
                <a:gd name="connsiteX46" fmla="*/ 121154 w 390976"/>
                <a:gd name="connsiteY46" fmla="*/ 3208 h 290527"/>
                <a:gd name="connsiteX47" fmla="*/ 173557 w 390976"/>
                <a:gd name="connsiteY47" fmla="*/ 15661 h 290527"/>
                <a:gd name="connsiteX48" fmla="*/ 202471 w 390976"/>
                <a:gd name="connsiteY48" fmla="*/ 159812 h 290527"/>
                <a:gd name="connsiteX49" fmla="*/ 180822 w 390976"/>
                <a:gd name="connsiteY49" fmla="*/ 156201 h 290527"/>
                <a:gd name="connsiteX50" fmla="*/ 181853 w 390976"/>
                <a:gd name="connsiteY50" fmla="*/ 150012 h 290527"/>
                <a:gd name="connsiteX51" fmla="*/ 203502 w 390976"/>
                <a:gd name="connsiteY51" fmla="*/ 153622 h 290527"/>
                <a:gd name="connsiteX52" fmla="*/ 171937 w 390976"/>
                <a:gd name="connsiteY52" fmla="*/ 75591 h 290527"/>
                <a:gd name="connsiteX53" fmla="*/ 124664 w 390976"/>
                <a:gd name="connsiteY53" fmla="*/ 107987 h 290527"/>
                <a:gd name="connsiteX54" fmla="*/ 141060 w 390976"/>
                <a:gd name="connsiteY54" fmla="*/ 60289 h 290527"/>
                <a:gd name="connsiteX55" fmla="*/ 77390 w 390976"/>
                <a:gd name="connsiteY55" fmla="*/ 65570 h 290527"/>
                <a:gd name="connsiteX56" fmla="*/ 124541 w 390976"/>
                <a:gd name="connsiteY56" fmla="*/ 45577 h 290527"/>
                <a:gd name="connsiteX57" fmla="*/ 171937 w 390976"/>
                <a:gd name="connsiteY57" fmla="*/ 75591 h 290527"/>
                <a:gd name="connsiteX58" fmla="*/ 324926 w 390976"/>
                <a:gd name="connsiteY58" fmla="*/ 60363 h 290527"/>
                <a:gd name="connsiteX59" fmla="*/ 288673 w 390976"/>
                <a:gd name="connsiteY59" fmla="*/ 43734 h 290527"/>
                <a:gd name="connsiteX60" fmla="*/ 237129 w 390976"/>
                <a:gd name="connsiteY60" fmla="*/ 77089 h 290527"/>
                <a:gd name="connsiteX61" fmla="*/ 287397 w 390976"/>
                <a:gd name="connsiteY61" fmla="*/ 53166 h 290527"/>
                <a:gd name="connsiteX62" fmla="*/ 272105 w 390976"/>
                <a:gd name="connsiteY62" fmla="*/ 101061 h 290527"/>
                <a:gd name="connsiteX63" fmla="*/ 313537 w 390976"/>
                <a:gd name="connsiteY63" fmla="*/ 77089 h 290527"/>
                <a:gd name="connsiteX64" fmla="*/ 315280 w 390976"/>
                <a:gd name="connsiteY64" fmla="*/ 56334 h 290527"/>
                <a:gd name="connsiteX65" fmla="*/ 324926 w 390976"/>
                <a:gd name="connsiteY65" fmla="*/ 60363 h 290527"/>
                <a:gd name="connsiteX66" fmla="*/ 197611 w 390976"/>
                <a:gd name="connsiteY66" fmla="*/ 290528 h 290527"/>
                <a:gd name="connsiteX67" fmla="*/ 113938 w 390976"/>
                <a:gd name="connsiteY67" fmla="*/ 254496 h 290527"/>
                <a:gd name="connsiteX68" fmla="*/ 117914 w 390976"/>
                <a:gd name="connsiteY68" fmla="*/ 249608 h 290527"/>
                <a:gd name="connsiteX69" fmla="*/ 202692 w 390976"/>
                <a:gd name="connsiteY69" fmla="*/ 284019 h 290527"/>
                <a:gd name="connsiteX70" fmla="*/ 285040 w 390976"/>
                <a:gd name="connsiteY70" fmla="*/ 244426 h 290527"/>
                <a:gd name="connsiteX71" fmla="*/ 289041 w 390976"/>
                <a:gd name="connsiteY71" fmla="*/ 249289 h 290527"/>
                <a:gd name="connsiteX72" fmla="*/ 203281 w 390976"/>
                <a:gd name="connsiteY72" fmla="*/ 290282 h 290527"/>
                <a:gd name="connsiteX73" fmla="*/ 197611 w 390976"/>
                <a:gd name="connsiteY73" fmla="*/ 290528 h 290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390976" h="290527">
                  <a:moveTo>
                    <a:pt x="31810" y="80503"/>
                  </a:moveTo>
                  <a:cubicBezTo>
                    <a:pt x="20053" y="44348"/>
                    <a:pt x="2381" y="48303"/>
                    <a:pt x="1645" y="48499"/>
                  </a:cubicBezTo>
                  <a:lnTo>
                    <a:pt x="0" y="42433"/>
                  </a:lnTo>
                  <a:cubicBezTo>
                    <a:pt x="982" y="42162"/>
                    <a:pt x="24029" y="36317"/>
                    <a:pt x="37775" y="78538"/>
                  </a:cubicBezTo>
                  <a:close/>
                  <a:moveTo>
                    <a:pt x="357031" y="79520"/>
                  </a:moveTo>
                  <a:cubicBezTo>
                    <a:pt x="357006" y="45134"/>
                    <a:pt x="389307" y="37717"/>
                    <a:pt x="389626" y="37643"/>
                  </a:cubicBezTo>
                  <a:lnTo>
                    <a:pt x="390976" y="43784"/>
                  </a:lnTo>
                  <a:cubicBezTo>
                    <a:pt x="389823" y="44054"/>
                    <a:pt x="363289" y="50268"/>
                    <a:pt x="363314" y="79520"/>
                  </a:cubicBezTo>
                  <a:close/>
                  <a:moveTo>
                    <a:pt x="210595" y="220135"/>
                  </a:moveTo>
                  <a:cubicBezTo>
                    <a:pt x="186026" y="222051"/>
                    <a:pt x="163837" y="205545"/>
                    <a:pt x="152719" y="195450"/>
                  </a:cubicBezTo>
                  <a:cubicBezTo>
                    <a:pt x="204116" y="205766"/>
                    <a:pt x="240761" y="195942"/>
                    <a:pt x="257599" y="189433"/>
                  </a:cubicBezTo>
                  <a:cubicBezTo>
                    <a:pt x="243682" y="208444"/>
                    <a:pt x="227900" y="218759"/>
                    <a:pt x="210595" y="220135"/>
                  </a:cubicBezTo>
                  <a:close/>
                  <a:moveTo>
                    <a:pt x="281776" y="175580"/>
                  </a:moveTo>
                  <a:lnTo>
                    <a:pt x="272866" y="167254"/>
                  </a:lnTo>
                  <a:lnTo>
                    <a:pt x="268595" y="171847"/>
                  </a:lnTo>
                  <a:lnTo>
                    <a:pt x="272081" y="175114"/>
                  </a:lnTo>
                  <a:lnTo>
                    <a:pt x="264791" y="179265"/>
                  </a:lnTo>
                  <a:cubicBezTo>
                    <a:pt x="264349" y="179535"/>
                    <a:pt x="217910" y="205275"/>
                    <a:pt x="143588" y="186977"/>
                  </a:cubicBezTo>
                  <a:lnTo>
                    <a:pt x="134040" y="184619"/>
                  </a:lnTo>
                  <a:lnTo>
                    <a:pt x="140446" y="192086"/>
                  </a:lnTo>
                  <a:cubicBezTo>
                    <a:pt x="141698" y="193535"/>
                    <a:pt x="170538" y="226594"/>
                    <a:pt x="206521" y="226594"/>
                  </a:cubicBezTo>
                  <a:cubicBezTo>
                    <a:pt x="208018" y="226594"/>
                    <a:pt x="209540" y="226521"/>
                    <a:pt x="211062" y="226422"/>
                  </a:cubicBezTo>
                  <a:cubicBezTo>
                    <a:pt x="233054" y="224679"/>
                    <a:pt x="252567" y="210286"/>
                    <a:pt x="269037" y="183661"/>
                  </a:cubicBezTo>
                  <a:lnTo>
                    <a:pt x="273480" y="176440"/>
                  </a:lnTo>
                  <a:lnTo>
                    <a:pt x="277505" y="180173"/>
                  </a:lnTo>
                  <a:close/>
                  <a:moveTo>
                    <a:pt x="325515" y="25215"/>
                  </a:moveTo>
                  <a:cubicBezTo>
                    <a:pt x="321514" y="27205"/>
                    <a:pt x="298663" y="17183"/>
                    <a:pt x="283003" y="15980"/>
                  </a:cubicBezTo>
                  <a:cubicBezTo>
                    <a:pt x="270264" y="14998"/>
                    <a:pt x="243461" y="32362"/>
                    <a:pt x="232612" y="36685"/>
                  </a:cubicBezTo>
                  <a:cubicBezTo>
                    <a:pt x="228611" y="43931"/>
                    <a:pt x="224390" y="54836"/>
                    <a:pt x="224586" y="68370"/>
                  </a:cubicBezTo>
                  <a:cubicBezTo>
                    <a:pt x="224733" y="79349"/>
                    <a:pt x="229520" y="92366"/>
                    <a:pt x="234134" y="104942"/>
                  </a:cubicBezTo>
                  <a:cubicBezTo>
                    <a:pt x="240663" y="122773"/>
                    <a:pt x="246848" y="139622"/>
                    <a:pt x="239755" y="150380"/>
                  </a:cubicBezTo>
                  <a:cubicBezTo>
                    <a:pt x="229323" y="166198"/>
                    <a:pt x="225862" y="167917"/>
                    <a:pt x="224046" y="167917"/>
                  </a:cubicBezTo>
                  <a:cubicBezTo>
                    <a:pt x="223776" y="167917"/>
                    <a:pt x="223555" y="167868"/>
                    <a:pt x="223334" y="167843"/>
                  </a:cubicBezTo>
                  <a:lnTo>
                    <a:pt x="223850" y="164749"/>
                  </a:lnTo>
                  <a:lnTo>
                    <a:pt x="222868" y="161801"/>
                  </a:lnTo>
                  <a:cubicBezTo>
                    <a:pt x="222991" y="161728"/>
                    <a:pt x="225838" y="160082"/>
                    <a:pt x="234502" y="146917"/>
                  </a:cubicBezTo>
                  <a:cubicBezTo>
                    <a:pt x="239853" y="138812"/>
                    <a:pt x="234208" y="123412"/>
                    <a:pt x="228219" y="107103"/>
                  </a:cubicBezTo>
                  <a:cubicBezTo>
                    <a:pt x="223432" y="94036"/>
                    <a:pt x="218474" y="80503"/>
                    <a:pt x="218303" y="68468"/>
                  </a:cubicBezTo>
                  <a:cubicBezTo>
                    <a:pt x="218008" y="49236"/>
                    <a:pt x="225666" y="34991"/>
                    <a:pt x="230673" y="27794"/>
                  </a:cubicBezTo>
                  <a:cubicBezTo>
                    <a:pt x="234748" y="19394"/>
                    <a:pt x="241694" y="8759"/>
                    <a:pt x="241694" y="8759"/>
                  </a:cubicBezTo>
                  <a:cubicBezTo>
                    <a:pt x="273381" y="-4504"/>
                    <a:pt x="295030" y="1120"/>
                    <a:pt x="301682" y="1538"/>
                  </a:cubicBezTo>
                  <a:cubicBezTo>
                    <a:pt x="308333" y="1931"/>
                    <a:pt x="329540" y="23201"/>
                    <a:pt x="325515" y="25215"/>
                  </a:cubicBezTo>
                  <a:close/>
                  <a:moveTo>
                    <a:pt x="173557" y="15661"/>
                  </a:moveTo>
                  <a:cubicBezTo>
                    <a:pt x="173557" y="15661"/>
                    <a:pt x="180258" y="39264"/>
                    <a:pt x="175128" y="38527"/>
                  </a:cubicBezTo>
                  <a:cubicBezTo>
                    <a:pt x="169998" y="37815"/>
                    <a:pt x="138016" y="16766"/>
                    <a:pt x="112342" y="21162"/>
                  </a:cubicBezTo>
                  <a:cubicBezTo>
                    <a:pt x="86693" y="25559"/>
                    <a:pt x="75328" y="21162"/>
                    <a:pt x="85220" y="15661"/>
                  </a:cubicBezTo>
                  <a:cubicBezTo>
                    <a:pt x="95136" y="10159"/>
                    <a:pt x="111606" y="3208"/>
                    <a:pt x="121154" y="3208"/>
                  </a:cubicBezTo>
                  <a:cubicBezTo>
                    <a:pt x="130677" y="3208"/>
                    <a:pt x="170587" y="7875"/>
                    <a:pt x="173557" y="15661"/>
                  </a:cubicBezTo>
                  <a:close/>
                  <a:moveTo>
                    <a:pt x="202471" y="159812"/>
                  </a:moveTo>
                  <a:lnTo>
                    <a:pt x="180822" y="156201"/>
                  </a:lnTo>
                  <a:lnTo>
                    <a:pt x="181853" y="150012"/>
                  </a:lnTo>
                  <a:lnTo>
                    <a:pt x="203502" y="153622"/>
                  </a:lnTo>
                  <a:close/>
                  <a:moveTo>
                    <a:pt x="171937" y="75591"/>
                  </a:moveTo>
                  <a:cubicBezTo>
                    <a:pt x="155418" y="114963"/>
                    <a:pt x="124664" y="107987"/>
                    <a:pt x="124664" y="107987"/>
                  </a:cubicBezTo>
                  <a:cubicBezTo>
                    <a:pt x="116368" y="85489"/>
                    <a:pt x="132788" y="67559"/>
                    <a:pt x="141060" y="60289"/>
                  </a:cubicBezTo>
                  <a:cubicBezTo>
                    <a:pt x="105715" y="50219"/>
                    <a:pt x="77390" y="65570"/>
                    <a:pt x="77390" y="65570"/>
                  </a:cubicBezTo>
                  <a:cubicBezTo>
                    <a:pt x="87110" y="49580"/>
                    <a:pt x="102598" y="44594"/>
                    <a:pt x="124541" y="45577"/>
                  </a:cubicBezTo>
                  <a:cubicBezTo>
                    <a:pt x="146484" y="46559"/>
                    <a:pt x="171937" y="75591"/>
                    <a:pt x="171937" y="75591"/>
                  </a:cubicBezTo>
                  <a:close/>
                  <a:moveTo>
                    <a:pt x="324926" y="60363"/>
                  </a:moveTo>
                  <a:cubicBezTo>
                    <a:pt x="324926" y="60363"/>
                    <a:pt x="319870" y="45478"/>
                    <a:pt x="288673" y="43734"/>
                  </a:cubicBezTo>
                  <a:cubicBezTo>
                    <a:pt x="257501" y="41991"/>
                    <a:pt x="237129" y="77089"/>
                    <a:pt x="237129" y="77089"/>
                  </a:cubicBezTo>
                  <a:cubicBezTo>
                    <a:pt x="255095" y="60387"/>
                    <a:pt x="272694" y="54394"/>
                    <a:pt x="287397" y="53166"/>
                  </a:cubicBezTo>
                  <a:cubicBezTo>
                    <a:pt x="272154" y="63948"/>
                    <a:pt x="272105" y="101061"/>
                    <a:pt x="272105" y="101061"/>
                  </a:cubicBezTo>
                  <a:cubicBezTo>
                    <a:pt x="275689" y="101749"/>
                    <a:pt x="299939" y="105359"/>
                    <a:pt x="313537" y="77089"/>
                  </a:cubicBezTo>
                  <a:cubicBezTo>
                    <a:pt x="318618" y="66552"/>
                    <a:pt x="318004" y="60191"/>
                    <a:pt x="315280" y="56334"/>
                  </a:cubicBezTo>
                  <a:cubicBezTo>
                    <a:pt x="321367" y="58299"/>
                    <a:pt x="324926" y="60363"/>
                    <a:pt x="324926" y="60363"/>
                  </a:cubicBezTo>
                  <a:close/>
                  <a:moveTo>
                    <a:pt x="197611" y="290528"/>
                  </a:moveTo>
                  <a:cubicBezTo>
                    <a:pt x="158511" y="290528"/>
                    <a:pt x="115828" y="256019"/>
                    <a:pt x="113938" y="254496"/>
                  </a:cubicBezTo>
                  <a:lnTo>
                    <a:pt x="117914" y="249608"/>
                  </a:lnTo>
                  <a:cubicBezTo>
                    <a:pt x="118380" y="250001"/>
                    <a:pt x="164795" y="287507"/>
                    <a:pt x="202692" y="284019"/>
                  </a:cubicBezTo>
                  <a:cubicBezTo>
                    <a:pt x="240958" y="280531"/>
                    <a:pt x="284598" y="244794"/>
                    <a:pt x="285040" y="244426"/>
                  </a:cubicBezTo>
                  <a:lnTo>
                    <a:pt x="289041" y="249289"/>
                  </a:lnTo>
                  <a:cubicBezTo>
                    <a:pt x="287200" y="250812"/>
                    <a:pt x="243486" y="286623"/>
                    <a:pt x="203281" y="290282"/>
                  </a:cubicBezTo>
                  <a:cubicBezTo>
                    <a:pt x="201391" y="290454"/>
                    <a:pt x="199501" y="290528"/>
                    <a:pt x="197611" y="290528"/>
                  </a:cubicBezTo>
                </a:path>
              </a:pathLst>
            </a:custGeom>
            <a:solidFill>
              <a:srgbClr val="100F0D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09" name="Forma libre: forma 208">
              <a:extLst>
                <a:ext uri="{FF2B5EF4-FFF2-40B4-BE49-F238E27FC236}">
                  <a16:creationId xmlns:a16="http://schemas.microsoft.com/office/drawing/2014/main" xmlns="" id="{868DFAA0-9FC5-4B95-96C0-BEBB53B85437}"/>
                </a:ext>
              </a:extLst>
            </p:cNvPr>
            <p:cNvSpPr/>
            <p:nvPr/>
          </p:nvSpPr>
          <p:spPr>
            <a:xfrm>
              <a:off x="5612258" y="11472547"/>
              <a:ext cx="397240" cy="275161"/>
            </a:xfrm>
            <a:custGeom>
              <a:avLst/>
              <a:gdLst>
                <a:gd name="connsiteX0" fmla="*/ 328190 w 397240"/>
                <a:gd name="connsiteY0" fmla="*/ 162499 h 275161"/>
                <a:gd name="connsiteX1" fmla="*/ 259759 w 397240"/>
                <a:gd name="connsiteY1" fmla="*/ 124379 h 275161"/>
                <a:gd name="connsiteX2" fmla="*/ 263907 w 397240"/>
                <a:gd name="connsiteY2" fmla="*/ 119737 h 275161"/>
                <a:gd name="connsiteX3" fmla="*/ 321219 w 397240"/>
                <a:gd name="connsiteY3" fmla="*/ 154934 h 275161"/>
                <a:gd name="connsiteX4" fmla="*/ 288599 w 397240"/>
                <a:gd name="connsiteY4" fmla="*/ 111042 h 275161"/>
                <a:gd name="connsiteX5" fmla="*/ 293631 w 397240"/>
                <a:gd name="connsiteY5" fmla="*/ 107334 h 275161"/>
                <a:gd name="connsiteX6" fmla="*/ 335038 w 397240"/>
                <a:gd name="connsiteY6" fmla="*/ 162990 h 275161"/>
                <a:gd name="connsiteX7" fmla="*/ 216216 w 397240"/>
                <a:gd name="connsiteY7" fmla="*/ 66095 h 275161"/>
                <a:gd name="connsiteX8" fmla="*/ 191328 w 397240"/>
                <a:gd name="connsiteY8" fmla="*/ 58358 h 275161"/>
                <a:gd name="connsiteX9" fmla="*/ 161432 w 397240"/>
                <a:gd name="connsiteY9" fmla="*/ 64277 h 275161"/>
                <a:gd name="connsiteX10" fmla="*/ 160303 w 397240"/>
                <a:gd name="connsiteY10" fmla="*/ 65039 h 275161"/>
                <a:gd name="connsiteX11" fmla="*/ 196752 w 397240"/>
                <a:gd name="connsiteY11" fmla="*/ 80684 h 275161"/>
                <a:gd name="connsiteX12" fmla="*/ 192702 w 397240"/>
                <a:gd name="connsiteY12" fmla="*/ 85523 h 275161"/>
                <a:gd name="connsiteX13" fmla="*/ 150608 w 397240"/>
                <a:gd name="connsiteY13" fmla="*/ 74593 h 275161"/>
                <a:gd name="connsiteX14" fmla="*/ 147171 w 397240"/>
                <a:gd name="connsiteY14" fmla="*/ 79874 h 275161"/>
                <a:gd name="connsiteX15" fmla="*/ 141698 w 397240"/>
                <a:gd name="connsiteY15" fmla="*/ 76779 h 275161"/>
                <a:gd name="connsiteX16" fmla="*/ 146533 w 397240"/>
                <a:gd name="connsiteY16" fmla="*/ 69484 h 275161"/>
                <a:gd name="connsiteX17" fmla="*/ 211504 w 397240"/>
                <a:gd name="connsiteY17" fmla="*/ 57179 h 275161"/>
                <a:gd name="connsiteX18" fmla="*/ 219235 w 397240"/>
                <a:gd name="connsiteY18" fmla="*/ 60569 h 275161"/>
                <a:gd name="connsiteX19" fmla="*/ 136224 w 397240"/>
                <a:gd name="connsiteY19" fmla="*/ 66291 h 275161"/>
                <a:gd name="connsiteX20" fmla="*/ 134727 w 397240"/>
                <a:gd name="connsiteY20" fmla="*/ 72383 h 275161"/>
                <a:gd name="connsiteX21" fmla="*/ 99088 w 397240"/>
                <a:gd name="connsiteY21" fmla="*/ 98614 h 275161"/>
                <a:gd name="connsiteX22" fmla="*/ 93565 w 397240"/>
                <a:gd name="connsiteY22" fmla="*/ 95716 h 275161"/>
                <a:gd name="connsiteX23" fmla="*/ 136224 w 397240"/>
                <a:gd name="connsiteY23" fmla="*/ 66291 h 275161"/>
                <a:gd name="connsiteX24" fmla="*/ 357841 w 397240"/>
                <a:gd name="connsiteY24" fmla="*/ 67863 h 275161"/>
                <a:gd name="connsiteX25" fmla="*/ 288108 w 397240"/>
                <a:gd name="connsiteY25" fmla="*/ 35860 h 275161"/>
                <a:gd name="connsiteX26" fmla="*/ 306517 w 397240"/>
                <a:gd name="connsiteY26" fmla="*/ 36597 h 275161"/>
                <a:gd name="connsiteX27" fmla="*/ 358920 w 397240"/>
                <a:gd name="connsiteY27" fmla="*/ 28000 h 275161"/>
                <a:gd name="connsiteX28" fmla="*/ 356711 w 397240"/>
                <a:gd name="connsiteY28" fmla="*/ 22154 h 275161"/>
                <a:gd name="connsiteX29" fmla="*/ 266803 w 397240"/>
                <a:gd name="connsiteY29" fmla="*/ 26674 h 275161"/>
                <a:gd name="connsiteX30" fmla="*/ 219873 w 397240"/>
                <a:gd name="connsiteY30" fmla="*/ 14982 h 275161"/>
                <a:gd name="connsiteX31" fmla="*/ 218793 w 397240"/>
                <a:gd name="connsiteY31" fmla="*/ 14589 h 275161"/>
                <a:gd name="connsiteX32" fmla="*/ 218744 w 397240"/>
                <a:gd name="connsiteY32" fmla="*/ 14860 h 275161"/>
                <a:gd name="connsiteX33" fmla="*/ 199698 w 397240"/>
                <a:gd name="connsiteY33" fmla="*/ 13853 h 275161"/>
                <a:gd name="connsiteX34" fmla="*/ 133083 w 397240"/>
                <a:gd name="connsiteY34" fmla="*/ 51628 h 275161"/>
                <a:gd name="connsiteX35" fmla="*/ 139685 w 397240"/>
                <a:gd name="connsiteY35" fmla="*/ 30628 h 275161"/>
                <a:gd name="connsiteX36" fmla="*/ 189192 w 397240"/>
                <a:gd name="connsiteY36" fmla="*/ 6239 h 275161"/>
                <a:gd name="connsiteX37" fmla="*/ 188456 w 397240"/>
                <a:gd name="connsiteY37" fmla="*/ 0 h 275161"/>
                <a:gd name="connsiteX38" fmla="*/ 134653 w 397240"/>
                <a:gd name="connsiteY38" fmla="*/ 26870 h 275161"/>
                <a:gd name="connsiteX39" fmla="*/ 127241 w 397240"/>
                <a:gd name="connsiteY39" fmla="*/ 57425 h 275161"/>
                <a:gd name="connsiteX40" fmla="*/ 63719 w 397240"/>
                <a:gd name="connsiteY40" fmla="*/ 67863 h 275161"/>
                <a:gd name="connsiteX41" fmla="*/ 53213 w 397240"/>
                <a:gd name="connsiteY41" fmla="*/ 78351 h 275161"/>
                <a:gd name="connsiteX42" fmla="*/ 0 w 397240"/>
                <a:gd name="connsiteY42" fmla="*/ 177211 h 275161"/>
                <a:gd name="connsiteX43" fmla="*/ 6284 w 397240"/>
                <a:gd name="connsiteY43" fmla="*/ 177628 h 275161"/>
                <a:gd name="connsiteX44" fmla="*/ 29650 w 397240"/>
                <a:gd name="connsiteY44" fmla="*/ 112442 h 275161"/>
                <a:gd name="connsiteX45" fmla="*/ 39836 w 397240"/>
                <a:gd name="connsiteY45" fmla="*/ 232793 h 275161"/>
                <a:gd name="connsiteX46" fmla="*/ 42733 w 397240"/>
                <a:gd name="connsiteY46" fmla="*/ 235667 h 275161"/>
                <a:gd name="connsiteX47" fmla="*/ 68505 w 397240"/>
                <a:gd name="connsiteY47" fmla="*/ 275162 h 275161"/>
                <a:gd name="connsiteX48" fmla="*/ 68505 w 397240"/>
                <a:gd name="connsiteY48" fmla="*/ 205358 h 275161"/>
                <a:gd name="connsiteX49" fmla="*/ 151688 w 397240"/>
                <a:gd name="connsiteY49" fmla="*/ 103698 h 275161"/>
                <a:gd name="connsiteX50" fmla="*/ 225691 w 397240"/>
                <a:gd name="connsiteY50" fmla="*/ 184186 h 275161"/>
                <a:gd name="connsiteX51" fmla="*/ 226599 w 397240"/>
                <a:gd name="connsiteY51" fmla="*/ 177948 h 275161"/>
                <a:gd name="connsiteX52" fmla="*/ 158536 w 397240"/>
                <a:gd name="connsiteY52" fmla="*/ 103895 h 275161"/>
                <a:gd name="connsiteX53" fmla="*/ 335971 w 397240"/>
                <a:gd name="connsiteY53" fmla="*/ 186692 h 275161"/>
                <a:gd name="connsiteX54" fmla="*/ 349790 w 397240"/>
                <a:gd name="connsiteY54" fmla="*/ 263274 h 275161"/>
                <a:gd name="connsiteX55" fmla="*/ 370088 w 397240"/>
                <a:gd name="connsiteY55" fmla="*/ 225793 h 275161"/>
                <a:gd name="connsiteX56" fmla="*/ 377575 w 397240"/>
                <a:gd name="connsiteY56" fmla="*/ 220218 h 275161"/>
                <a:gd name="connsiteX57" fmla="*/ 379268 w 397240"/>
                <a:gd name="connsiteY57" fmla="*/ 219260 h 275161"/>
                <a:gd name="connsiteX58" fmla="*/ 380913 w 397240"/>
                <a:gd name="connsiteY58" fmla="*/ 218450 h 275161"/>
                <a:gd name="connsiteX59" fmla="*/ 382729 w 397240"/>
                <a:gd name="connsiteY59" fmla="*/ 217639 h 275161"/>
                <a:gd name="connsiteX60" fmla="*/ 382778 w 397240"/>
                <a:gd name="connsiteY60" fmla="*/ 217565 h 275161"/>
                <a:gd name="connsiteX61" fmla="*/ 357841 w 397240"/>
                <a:gd name="connsiteY61" fmla="*/ 67863 h 275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97240" h="275161">
                  <a:moveTo>
                    <a:pt x="328190" y="162499"/>
                  </a:moveTo>
                  <a:cubicBezTo>
                    <a:pt x="300160" y="160485"/>
                    <a:pt x="261403" y="125828"/>
                    <a:pt x="259759" y="124379"/>
                  </a:cubicBezTo>
                  <a:lnTo>
                    <a:pt x="263907" y="119737"/>
                  </a:lnTo>
                  <a:cubicBezTo>
                    <a:pt x="264300" y="120056"/>
                    <a:pt x="296012" y="148277"/>
                    <a:pt x="321219" y="154934"/>
                  </a:cubicBezTo>
                  <a:lnTo>
                    <a:pt x="288599" y="111042"/>
                  </a:lnTo>
                  <a:lnTo>
                    <a:pt x="293631" y="107334"/>
                  </a:lnTo>
                  <a:lnTo>
                    <a:pt x="335038" y="162990"/>
                  </a:lnTo>
                  <a:close/>
                  <a:moveTo>
                    <a:pt x="216216" y="66095"/>
                  </a:moveTo>
                  <a:cubicBezTo>
                    <a:pt x="215284" y="65604"/>
                    <a:pt x="204656" y="60004"/>
                    <a:pt x="191328" y="58358"/>
                  </a:cubicBezTo>
                  <a:cubicBezTo>
                    <a:pt x="181853" y="57228"/>
                    <a:pt x="170980" y="58039"/>
                    <a:pt x="161432" y="64277"/>
                  </a:cubicBezTo>
                  <a:cubicBezTo>
                    <a:pt x="161039" y="64523"/>
                    <a:pt x="160671" y="64769"/>
                    <a:pt x="160303" y="65039"/>
                  </a:cubicBezTo>
                  <a:cubicBezTo>
                    <a:pt x="177190" y="64719"/>
                    <a:pt x="195721" y="79874"/>
                    <a:pt x="196752" y="80684"/>
                  </a:cubicBezTo>
                  <a:lnTo>
                    <a:pt x="192702" y="85523"/>
                  </a:lnTo>
                  <a:cubicBezTo>
                    <a:pt x="192457" y="85326"/>
                    <a:pt x="165138" y="62951"/>
                    <a:pt x="150608" y="74593"/>
                  </a:cubicBezTo>
                  <a:cubicBezTo>
                    <a:pt x="149430" y="76214"/>
                    <a:pt x="148300" y="77909"/>
                    <a:pt x="147171" y="79874"/>
                  </a:cubicBezTo>
                  <a:lnTo>
                    <a:pt x="141698" y="76779"/>
                  </a:lnTo>
                  <a:cubicBezTo>
                    <a:pt x="143195" y="74077"/>
                    <a:pt x="144840" y="71621"/>
                    <a:pt x="146533" y="69484"/>
                  </a:cubicBezTo>
                  <a:cubicBezTo>
                    <a:pt x="166194" y="44333"/>
                    <a:pt x="197169" y="51825"/>
                    <a:pt x="211504" y="57179"/>
                  </a:cubicBezTo>
                  <a:cubicBezTo>
                    <a:pt x="216216" y="58923"/>
                    <a:pt x="219113" y="60495"/>
                    <a:pt x="219235" y="60569"/>
                  </a:cubicBezTo>
                  <a:close/>
                  <a:moveTo>
                    <a:pt x="136224" y="66291"/>
                  </a:moveTo>
                  <a:lnTo>
                    <a:pt x="134727" y="72383"/>
                  </a:lnTo>
                  <a:cubicBezTo>
                    <a:pt x="115484" y="67593"/>
                    <a:pt x="99284" y="98295"/>
                    <a:pt x="99088" y="98614"/>
                  </a:cubicBezTo>
                  <a:lnTo>
                    <a:pt x="93565" y="95716"/>
                  </a:lnTo>
                  <a:cubicBezTo>
                    <a:pt x="94326" y="94267"/>
                    <a:pt x="112293" y="60372"/>
                    <a:pt x="136224" y="66291"/>
                  </a:cubicBezTo>
                  <a:close/>
                  <a:moveTo>
                    <a:pt x="357841" y="67863"/>
                  </a:moveTo>
                  <a:cubicBezTo>
                    <a:pt x="336683" y="62583"/>
                    <a:pt x="314421" y="48361"/>
                    <a:pt x="288108" y="35860"/>
                  </a:cubicBezTo>
                  <a:cubicBezTo>
                    <a:pt x="294073" y="36302"/>
                    <a:pt x="300283" y="36597"/>
                    <a:pt x="306517" y="36597"/>
                  </a:cubicBezTo>
                  <a:cubicBezTo>
                    <a:pt x="324165" y="36597"/>
                    <a:pt x="342402" y="34337"/>
                    <a:pt x="358920" y="28000"/>
                  </a:cubicBezTo>
                  <a:lnTo>
                    <a:pt x="356711" y="22154"/>
                  </a:lnTo>
                  <a:cubicBezTo>
                    <a:pt x="328264" y="33011"/>
                    <a:pt x="293999" y="31193"/>
                    <a:pt x="266803" y="26674"/>
                  </a:cubicBezTo>
                  <a:cubicBezTo>
                    <a:pt x="252469" y="21197"/>
                    <a:pt x="236957" y="16923"/>
                    <a:pt x="219873" y="14982"/>
                  </a:cubicBezTo>
                  <a:cubicBezTo>
                    <a:pt x="219235" y="14786"/>
                    <a:pt x="218867" y="14663"/>
                    <a:pt x="218793" y="14589"/>
                  </a:cubicBezTo>
                  <a:lnTo>
                    <a:pt x="218744" y="14860"/>
                  </a:lnTo>
                  <a:cubicBezTo>
                    <a:pt x="212584" y="14221"/>
                    <a:pt x="206226" y="13779"/>
                    <a:pt x="199698" y="13853"/>
                  </a:cubicBezTo>
                  <a:cubicBezTo>
                    <a:pt x="155148" y="14147"/>
                    <a:pt x="138998" y="35540"/>
                    <a:pt x="133083" y="51628"/>
                  </a:cubicBezTo>
                  <a:cubicBezTo>
                    <a:pt x="133034" y="43768"/>
                    <a:pt x="135218" y="36744"/>
                    <a:pt x="139685" y="30628"/>
                  </a:cubicBezTo>
                  <a:cubicBezTo>
                    <a:pt x="154461" y="10586"/>
                    <a:pt x="188898" y="6288"/>
                    <a:pt x="189192" y="6239"/>
                  </a:cubicBezTo>
                  <a:lnTo>
                    <a:pt x="188456" y="0"/>
                  </a:lnTo>
                  <a:cubicBezTo>
                    <a:pt x="186934" y="196"/>
                    <a:pt x="151049" y="4667"/>
                    <a:pt x="134653" y="26870"/>
                  </a:cubicBezTo>
                  <a:cubicBezTo>
                    <a:pt x="128247" y="35590"/>
                    <a:pt x="125744" y="45905"/>
                    <a:pt x="127241" y="57425"/>
                  </a:cubicBezTo>
                  <a:cubicBezTo>
                    <a:pt x="115558" y="50179"/>
                    <a:pt x="92240" y="42319"/>
                    <a:pt x="63719" y="67863"/>
                  </a:cubicBezTo>
                  <a:cubicBezTo>
                    <a:pt x="60135" y="71056"/>
                    <a:pt x="56625" y="74593"/>
                    <a:pt x="53213" y="78351"/>
                  </a:cubicBezTo>
                  <a:cubicBezTo>
                    <a:pt x="36204" y="91491"/>
                    <a:pt x="3780" y="124576"/>
                    <a:pt x="0" y="177211"/>
                  </a:cubicBezTo>
                  <a:lnTo>
                    <a:pt x="6284" y="177628"/>
                  </a:lnTo>
                  <a:cubicBezTo>
                    <a:pt x="8223" y="150095"/>
                    <a:pt x="18409" y="128481"/>
                    <a:pt x="29650" y="112442"/>
                  </a:cubicBezTo>
                  <a:cubicBezTo>
                    <a:pt x="10235" y="150292"/>
                    <a:pt x="5474" y="197376"/>
                    <a:pt x="39836" y="232793"/>
                  </a:cubicBezTo>
                  <a:cubicBezTo>
                    <a:pt x="40794" y="233800"/>
                    <a:pt x="41726" y="234734"/>
                    <a:pt x="42733" y="235667"/>
                  </a:cubicBezTo>
                  <a:lnTo>
                    <a:pt x="68505" y="275162"/>
                  </a:lnTo>
                  <a:lnTo>
                    <a:pt x="68505" y="205358"/>
                  </a:lnTo>
                  <a:cubicBezTo>
                    <a:pt x="106059" y="185488"/>
                    <a:pt x="136740" y="133123"/>
                    <a:pt x="151688" y="103698"/>
                  </a:cubicBezTo>
                  <a:cubicBezTo>
                    <a:pt x="159100" y="125141"/>
                    <a:pt x="181583" y="177825"/>
                    <a:pt x="225691" y="184186"/>
                  </a:cubicBezTo>
                  <a:lnTo>
                    <a:pt x="226599" y="177948"/>
                  </a:lnTo>
                  <a:cubicBezTo>
                    <a:pt x="187818" y="172348"/>
                    <a:pt x="166390" y="125386"/>
                    <a:pt x="158536" y="103895"/>
                  </a:cubicBezTo>
                  <a:cubicBezTo>
                    <a:pt x="173925" y="122881"/>
                    <a:pt x="235877" y="190351"/>
                    <a:pt x="335971" y="186692"/>
                  </a:cubicBezTo>
                  <a:lnTo>
                    <a:pt x="349790" y="263274"/>
                  </a:lnTo>
                  <a:lnTo>
                    <a:pt x="370088" y="225793"/>
                  </a:lnTo>
                  <a:cubicBezTo>
                    <a:pt x="370088" y="225793"/>
                    <a:pt x="371659" y="223485"/>
                    <a:pt x="377575" y="220218"/>
                  </a:cubicBezTo>
                  <a:cubicBezTo>
                    <a:pt x="378066" y="219899"/>
                    <a:pt x="378655" y="219579"/>
                    <a:pt x="379268" y="219260"/>
                  </a:cubicBezTo>
                  <a:cubicBezTo>
                    <a:pt x="379784" y="219014"/>
                    <a:pt x="380348" y="218769"/>
                    <a:pt x="380913" y="218450"/>
                  </a:cubicBezTo>
                  <a:cubicBezTo>
                    <a:pt x="381477" y="218204"/>
                    <a:pt x="382115" y="217934"/>
                    <a:pt x="382729" y="217639"/>
                  </a:cubicBezTo>
                  <a:cubicBezTo>
                    <a:pt x="382729" y="217639"/>
                    <a:pt x="382729" y="217565"/>
                    <a:pt x="382778" y="217565"/>
                  </a:cubicBezTo>
                  <a:cubicBezTo>
                    <a:pt x="408943" y="171414"/>
                    <a:pt x="399002" y="78179"/>
                    <a:pt x="357841" y="67863"/>
                  </a:cubicBezTo>
                </a:path>
              </a:pathLst>
            </a:custGeom>
            <a:solidFill>
              <a:srgbClr val="100F0D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10" name="Forma libre: forma 209">
              <a:extLst>
                <a:ext uri="{FF2B5EF4-FFF2-40B4-BE49-F238E27FC236}">
                  <a16:creationId xmlns:a16="http://schemas.microsoft.com/office/drawing/2014/main" xmlns="" id="{937D3DC2-C703-4AEC-A0CE-37390FBB3E64}"/>
                </a:ext>
              </a:extLst>
            </p:cNvPr>
            <p:cNvSpPr/>
            <p:nvPr/>
          </p:nvSpPr>
          <p:spPr>
            <a:xfrm>
              <a:off x="6077643" y="12517023"/>
              <a:ext cx="366656" cy="623406"/>
            </a:xfrm>
            <a:custGeom>
              <a:avLst/>
              <a:gdLst>
                <a:gd name="connsiteX0" fmla="*/ 358711 w 366656"/>
                <a:gd name="connsiteY0" fmla="*/ 519819 h 623406"/>
                <a:gd name="connsiteX1" fmla="*/ 338953 w 366656"/>
                <a:gd name="connsiteY1" fmla="*/ 491745 h 623406"/>
                <a:gd name="connsiteX2" fmla="*/ 338953 w 366656"/>
                <a:gd name="connsiteY2" fmla="*/ 599177 h 623406"/>
                <a:gd name="connsiteX3" fmla="*/ 319906 w 366656"/>
                <a:gd name="connsiteY3" fmla="*/ 597482 h 623406"/>
                <a:gd name="connsiteX4" fmla="*/ 319734 w 366656"/>
                <a:gd name="connsiteY4" fmla="*/ 621110 h 623406"/>
                <a:gd name="connsiteX5" fmla="*/ 300613 w 366656"/>
                <a:gd name="connsiteY5" fmla="*/ 612906 h 623406"/>
                <a:gd name="connsiteX6" fmla="*/ 271945 w 366656"/>
                <a:gd name="connsiteY6" fmla="*/ 601264 h 623406"/>
                <a:gd name="connsiteX7" fmla="*/ 223322 w 366656"/>
                <a:gd name="connsiteY7" fmla="*/ 509601 h 623406"/>
                <a:gd name="connsiteX8" fmla="*/ 220131 w 366656"/>
                <a:gd name="connsiteY8" fmla="*/ 443211 h 623406"/>
                <a:gd name="connsiteX9" fmla="*/ 236281 w 366656"/>
                <a:gd name="connsiteY9" fmla="*/ 358253 h 623406"/>
                <a:gd name="connsiteX10" fmla="*/ 5534 w 366656"/>
                <a:gd name="connsiteY10" fmla="*/ 212899 h 623406"/>
                <a:gd name="connsiteX11" fmla="*/ 132800 w 366656"/>
                <a:gd name="connsiteY11" fmla="*/ 0 h 623406"/>
                <a:gd name="connsiteX12" fmla="*/ 282107 w 366656"/>
                <a:gd name="connsiteY12" fmla="*/ 129709 h 623406"/>
                <a:gd name="connsiteX13" fmla="*/ 189499 w 366656"/>
                <a:gd name="connsiteY13" fmla="*/ 165888 h 623406"/>
                <a:gd name="connsiteX14" fmla="*/ 321109 w 366656"/>
                <a:gd name="connsiteY14" fmla="*/ 328951 h 623406"/>
                <a:gd name="connsiteX15" fmla="*/ 358711 w 366656"/>
                <a:gd name="connsiteY15" fmla="*/ 519819 h 623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6656" h="623406">
                  <a:moveTo>
                    <a:pt x="358711" y="519819"/>
                  </a:moveTo>
                  <a:cubicBezTo>
                    <a:pt x="342315" y="518443"/>
                    <a:pt x="338953" y="491745"/>
                    <a:pt x="338953" y="491745"/>
                  </a:cubicBezTo>
                  <a:cubicBezTo>
                    <a:pt x="338953" y="491745"/>
                    <a:pt x="349875" y="588959"/>
                    <a:pt x="338953" y="599177"/>
                  </a:cubicBezTo>
                  <a:cubicBezTo>
                    <a:pt x="328963" y="608412"/>
                    <a:pt x="321354" y="599324"/>
                    <a:pt x="319906" y="597482"/>
                  </a:cubicBezTo>
                  <a:cubicBezTo>
                    <a:pt x="321354" y="599741"/>
                    <a:pt x="329135" y="613570"/>
                    <a:pt x="319734" y="621110"/>
                  </a:cubicBezTo>
                  <a:cubicBezTo>
                    <a:pt x="309548" y="629313"/>
                    <a:pt x="300613" y="612906"/>
                    <a:pt x="300613" y="612906"/>
                  </a:cubicBezTo>
                  <a:cubicBezTo>
                    <a:pt x="288979" y="622485"/>
                    <a:pt x="271945" y="601264"/>
                    <a:pt x="271945" y="601264"/>
                  </a:cubicBezTo>
                  <a:cubicBezTo>
                    <a:pt x="260286" y="606717"/>
                    <a:pt x="241166" y="579380"/>
                    <a:pt x="223322" y="509601"/>
                  </a:cubicBezTo>
                  <a:cubicBezTo>
                    <a:pt x="216964" y="484499"/>
                    <a:pt x="216449" y="467650"/>
                    <a:pt x="220131" y="443211"/>
                  </a:cubicBezTo>
                  <a:cubicBezTo>
                    <a:pt x="226709" y="399639"/>
                    <a:pt x="236281" y="358253"/>
                    <a:pt x="236281" y="358253"/>
                  </a:cubicBezTo>
                  <a:cubicBezTo>
                    <a:pt x="236281" y="358253"/>
                    <a:pt x="40928" y="277397"/>
                    <a:pt x="5534" y="212899"/>
                  </a:cubicBezTo>
                  <a:cubicBezTo>
                    <a:pt x="-31897" y="144667"/>
                    <a:pt x="132800" y="0"/>
                    <a:pt x="132800" y="0"/>
                  </a:cubicBezTo>
                  <a:lnTo>
                    <a:pt x="282107" y="129709"/>
                  </a:lnTo>
                  <a:lnTo>
                    <a:pt x="189499" y="165888"/>
                  </a:lnTo>
                  <a:cubicBezTo>
                    <a:pt x="239889" y="213807"/>
                    <a:pt x="316273" y="312594"/>
                    <a:pt x="321109" y="328951"/>
                  </a:cubicBezTo>
                  <a:cubicBezTo>
                    <a:pt x="367621" y="378246"/>
                    <a:pt x="375181" y="521169"/>
                    <a:pt x="358711" y="519819"/>
                  </a:cubicBezTo>
                </a:path>
              </a:pathLst>
            </a:custGeom>
            <a:solidFill>
              <a:srgbClr val="E2A091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11" name="Forma libre: forma 210">
              <a:extLst>
                <a:ext uri="{FF2B5EF4-FFF2-40B4-BE49-F238E27FC236}">
                  <a16:creationId xmlns:a16="http://schemas.microsoft.com/office/drawing/2014/main" xmlns="" id="{BC313160-C449-4C54-BF1F-3D7954DADA52}"/>
                </a:ext>
              </a:extLst>
            </p:cNvPr>
            <p:cNvSpPr/>
            <p:nvPr/>
          </p:nvSpPr>
          <p:spPr>
            <a:xfrm>
              <a:off x="6223598" y="12643809"/>
              <a:ext cx="218400" cy="499235"/>
            </a:xfrm>
            <a:custGeom>
              <a:avLst/>
              <a:gdLst>
                <a:gd name="connsiteX0" fmla="*/ 135267 w 218400"/>
                <a:gd name="connsiteY0" fmla="*/ 465759 h 499235"/>
                <a:gd name="connsiteX1" fmla="*/ 126136 w 218400"/>
                <a:gd name="connsiteY1" fmla="*/ 467036 h 499235"/>
                <a:gd name="connsiteX2" fmla="*/ 99579 w 218400"/>
                <a:gd name="connsiteY2" fmla="*/ 394973 h 499235"/>
                <a:gd name="connsiteX3" fmla="*/ 93418 w 218400"/>
                <a:gd name="connsiteY3" fmla="*/ 396274 h 499235"/>
                <a:gd name="connsiteX4" fmla="*/ 123117 w 218400"/>
                <a:gd name="connsiteY4" fmla="*/ 475755 h 499235"/>
                <a:gd name="connsiteX5" fmla="*/ 128836 w 218400"/>
                <a:gd name="connsiteY5" fmla="*/ 473176 h 499235"/>
                <a:gd name="connsiteX6" fmla="*/ 128665 w 218400"/>
                <a:gd name="connsiteY6" fmla="*/ 472783 h 499235"/>
                <a:gd name="connsiteX7" fmla="*/ 133893 w 218400"/>
                <a:gd name="connsiteY7" fmla="*/ 471899 h 499235"/>
                <a:gd name="connsiteX8" fmla="*/ 137623 w 218400"/>
                <a:gd name="connsiteY8" fmla="*/ 475068 h 499235"/>
                <a:gd name="connsiteX9" fmla="*/ 141796 w 218400"/>
                <a:gd name="connsiteY9" fmla="*/ 485506 h 499235"/>
                <a:gd name="connsiteX10" fmla="*/ 141796 w 218400"/>
                <a:gd name="connsiteY10" fmla="*/ 485482 h 499235"/>
                <a:gd name="connsiteX11" fmla="*/ 147981 w 218400"/>
                <a:gd name="connsiteY11" fmla="*/ 486636 h 499235"/>
                <a:gd name="connsiteX12" fmla="*/ 143048 w 218400"/>
                <a:gd name="connsiteY12" fmla="*/ 471899 h 499235"/>
                <a:gd name="connsiteX13" fmla="*/ 135267 w 218400"/>
                <a:gd name="connsiteY13" fmla="*/ 465759 h 499235"/>
                <a:gd name="connsiteX14" fmla="*/ 212657 w 218400"/>
                <a:gd name="connsiteY14" fmla="*/ 377362 h 499235"/>
                <a:gd name="connsiteX15" fmla="*/ 207503 w 218400"/>
                <a:gd name="connsiteY15" fmla="*/ 356313 h 499235"/>
                <a:gd name="connsiteX16" fmla="*/ 207380 w 218400"/>
                <a:gd name="connsiteY16" fmla="*/ 354471 h 499235"/>
                <a:gd name="connsiteX17" fmla="*/ 208804 w 218400"/>
                <a:gd name="connsiteY17" fmla="*/ 349755 h 499235"/>
                <a:gd name="connsiteX18" fmla="*/ 217370 w 218400"/>
                <a:gd name="connsiteY18" fmla="*/ 348159 h 499235"/>
                <a:gd name="connsiteX19" fmla="*/ 218401 w 218400"/>
                <a:gd name="connsiteY19" fmla="*/ 341944 h 499235"/>
                <a:gd name="connsiteX20" fmla="*/ 204582 w 218400"/>
                <a:gd name="connsiteY20" fmla="*/ 345088 h 499235"/>
                <a:gd name="connsiteX21" fmla="*/ 201121 w 218400"/>
                <a:gd name="connsiteY21" fmla="*/ 354888 h 499235"/>
                <a:gd name="connsiteX22" fmla="*/ 201219 w 218400"/>
                <a:gd name="connsiteY22" fmla="*/ 356706 h 499235"/>
                <a:gd name="connsiteX23" fmla="*/ 208681 w 218400"/>
                <a:gd name="connsiteY23" fmla="*/ 382225 h 499235"/>
                <a:gd name="connsiteX24" fmla="*/ 216241 w 218400"/>
                <a:gd name="connsiteY24" fmla="*/ 384829 h 499235"/>
                <a:gd name="connsiteX25" fmla="*/ 218278 w 218400"/>
                <a:gd name="connsiteY25" fmla="*/ 384681 h 499235"/>
                <a:gd name="connsiteX26" fmla="*/ 217468 w 218400"/>
                <a:gd name="connsiteY26" fmla="*/ 378467 h 499235"/>
                <a:gd name="connsiteX27" fmla="*/ 212657 w 218400"/>
                <a:gd name="connsiteY27" fmla="*/ 377362 h 499235"/>
                <a:gd name="connsiteX28" fmla="*/ 93565 w 218400"/>
                <a:gd name="connsiteY28" fmla="*/ 214667 h 499235"/>
                <a:gd name="connsiteX29" fmla="*/ 87404 w 218400"/>
                <a:gd name="connsiteY29" fmla="*/ 230313 h 499235"/>
                <a:gd name="connsiteX30" fmla="*/ 93271 w 218400"/>
                <a:gd name="connsiteY30" fmla="*/ 232621 h 499235"/>
                <a:gd name="connsiteX31" fmla="*/ 99407 w 218400"/>
                <a:gd name="connsiteY31" fmla="*/ 216976 h 499235"/>
                <a:gd name="connsiteX32" fmla="*/ 172011 w 218400"/>
                <a:gd name="connsiteY32" fmla="*/ 491376 h 499235"/>
                <a:gd name="connsiteX33" fmla="*/ 160843 w 218400"/>
                <a:gd name="connsiteY33" fmla="*/ 473741 h 499235"/>
                <a:gd name="connsiteX34" fmla="*/ 159714 w 218400"/>
                <a:gd name="connsiteY34" fmla="*/ 474650 h 499235"/>
                <a:gd name="connsiteX35" fmla="*/ 160867 w 218400"/>
                <a:gd name="connsiteY35" fmla="*/ 489289 h 499235"/>
                <a:gd name="connsiteX36" fmla="*/ 166709 w 218400"/>
                <a:gd name="connsiteY36" fmla="*/ 492875 h 499235"/>
                <a:gd name="connsiteX37" fmla="*/ 172011 w 218400"/>
                <a:gd name="connsiteY37" fmla="*/ 491376 h 499235"/>
                <a:gd name="connsiteX38" fmla="*/ 178663 w 218400"/>
                <a:gd name="connsiteY38" fmla="*/ 491573 h 499235"/>
                <a:gd name="connsiteX39" fmla="*/ 179203 w 218400"/>
                <a:gd name="connsiteY39" fmla="*/ 493415 h 499235"/>
                <a:gd name="connsiteX40" fmla="*/ 177779 w 218400"/>
                <a:gd name="connsiteY40" fmla="*/ 494766 h 499235"/>
                <a:gd name="connsiteX41" fmla="*/ 167715 w 218400"/>
                <a:gd name="connsiteY41" fmla="*/ 499236 h 499235"/>
                <a:gd name="connsiteX42" fmla="*/ 165654 w 218400"/>
                <a:gd name="connsiteY42" fmla="*/ 499064 h 499235"/>
                <a:gd name="connsiteX43" fmla="*/ 155590 w 218400"/>
                <a:gd name="connsiteY43" fmla="*/ 492801 h 499235"/>
                <a:gd name="connsiteX44" fmla="*/ 155418 w 218400"/>
                <a:gd name="connsiteY44" fmla="*/ 492850 h 499235"/>
                <a:gd name="connsiteX45" fmla="*/ 155296 w 218400"/>
                <a:gd name="connsiteY45" fmla="*/ 492457 h 499235"/>
                <a:gd name="connsiteX46" fmla="*/ 151884 w 218400"/>
                <a:gd name="connsiteY46" fmla="*/ 487618 h 499235"/>
                <a:gd name="connsiteX47" fmla="*/ 111041 w 218400"/>
                <a:gd name="connsiteY47" fmla="*/ 365474 h 499235"/>
                <a:gd name="connsiteX48" fmla="*/ 117227 w 218400"/>
                <a:gd name="connsiteY48" fmla="*/ 364443 h 499235"/>
                <a:gd name="connsiteX49" fmla="*/ 153111 w 218400"/>
                <a:gd name="connsiteY49" fmla="*/ 474773 h 499235"/>
                <a:gd name="connsiteX50" fmla="*/ 154216 w 218400"/>
                <a:gd name="connsiteY50" fmla="*/ 471629 h 499235"/>
                <a:gd name="connsiteX51" fmla="*/ 159395 w 218400"/>
                <a:gd name="connsiteY51" fmla="*/ 467625 h 499235"/>
                <a:gd name="connsiteX52" fmla="*/ 178663 w 218400"/>
                <a:gd name="connsiteY52" fmla="*/ 491573 h 499235"/>
                <a:gd name="connsiteX53" fmla="*/ 181731 w 218400"/>
                <a:gd name="connsiteY53" fmla="*/ 470499 h 499235"/>
                <a:gd name="connsiteX54" fmla="*/ 186394 w 218400"/>
                <a:gd name="connsiteY54" fmla="*/ 471359 h 499235"/>
                <a:gd name="connsiteX55" fmla="*/ 187057 w 218400"/>
                <a:gd name="connsiteY55" fmla="*/ 453208 h 499235"/>
                <a:gd name="connsiteX56" fmla="*/ 183007 w 218400"/>
                <a:gd name="connsiteY56" fmla="*/ 443629 h 499235"/>
                <a:gd name="connsiteX57" fmla="*/ 181362 w 218400"/>
                <a:gd name="connsiteY57" fmla="*/ 443850 h 499235"/>
                <a:gd name="connsiteX58" fmla="*/ 177116 w 218400"/>
                <a:gd name="connsiteY58" fmla="*/ 453159 h 499235"/>
                <a:gd name="connsiteX59" fmla="*/ 181731 w 218400"/>
                <a:gd name="connsiteY59" fmla="*/ 470499 h 499235"/>
                <a:gd name="connsiteX60" fmla="*/ 196065 w 218400"/>
                <a:gd name="connsiteY60" fmla="*/ 364320 h 499235"/>
                <a:gd name="connsiteX61" fmla="*/ 192310 w 218400"/>
                <a:gd name="connsiteY61" fmla="*/ 477180 h 499235"/>
                <a:gd name="connsiteX62" fmla="*/ 185879 w 218400"/>
                <a:gd name="connsiteY62" fmla="*/ 479783 h 499235"/>
                <a:gd name="connsiteX63" fmla="*/ 183621 w 218400"/>
                <a:gd name="connsiteY63" fmla="*/ 479513 h 499235"/>
                <a:gd name="connsiteX64" fmla="*/ 184038 w 218400"/>
                <a:gd name="connsiteY64" fmla="*/ 477696 h 499235"/>
                <a:gd name="connsiteX65" fmla="*/ 177730 w 218400"/>
                <a:gd name="connsiteY65" fmla="*/ 475362 h 499235"/>
                <a:gd name="connsiteX66" fmla="*/ 174269 w 218400"/>
                <a:gd name="connsiteY66" fmla="*/ 470622 h 499235"/>
                <a:gd name="connsiteX67" fmla="*/ 170906 w 218400"/>
                <a:gd name="connsiteY67" fmla="*/ 471457 h 499235"/>
                <a:gd name="connsiteX68" fmla="*/ 137795 w 218400"/>
                <a:gd name="connsiteY68" fmla="*/ 321215 h 499235"/>
                <a:gd name="connsiteX69" fmla="*/ 143956 w 218400"/>
                <a:gd name="connsiteY69" fmla="*/ 319937 h 499235"/>
                <a:gd name="connsiteX70" fmla="*/ 171864 w 218400"/>
                <a:gd name="connsiteY70" fmla="*/ 448271 h 499235"/>
                <a:gd name="connsiteX71" fmla="*/ 177926 w 218400"/>
                <a:gd name="connsiteY71" fmla="*/ 438594 h 499235"/>
                <a:gd name="connsiteX72" fmla="*/ 184578 w 218400"/>
                <a:gd name="connsiteY72" fmla="*/ 437538 h 499235"/>
                <a:gd name="connsiteX73" fmla="*/ 193635 w 218400"/>
                <a:gd name="connsiteY73" fmla="*/ 454829 h 499235"/>
                <a:gd name="connsiteX74" fmla="*/ 189880 w 218400"/>
                <a:gd name="connsiteY74" fmla="*/ 365376 h 499235"/>
                <a:gd name="connsiteX75" fmla="*/ 172575 w 218400"/>
                <a:gd name="connsiteY75" fmla="*/ 282162 h 499235"/>
                <a:gd name="connsiteX76" fmla="*/ 178712 w 218400"/>
                <a:gd name="connsiteY76" fmla="*/ 280860 h 499235"/>
                <a:gd name="connsiteX77" fmla="*/ 137280 w 218400"/>
                <a:gd name="connsiteY77" fmla="*/ 5846 h 499235"/>
                <a:gd name="connsiteX78" fmla="*/ 43469 w 218400"/>
                <a:gd name="connsiteY78" fmla="*/ 42516 h 499235"/>
                <a:gd name="connsiteX79" fmla="*/ 0 w 218400"/>
                <a:gd name="connsiteY79" fmla="*/ 22842 h 499235"/>
                <a:gd name="connsiteX80" fmla="*/ 2602 w 218400"/>
                <a:gd name="connsiteY80" fmla="*/ 17095 h 499235"/>
                <a:gd name="connsiteX81" fmla="*/ 43641 w 218400"/>
                <a:gd name="connsiteY81" fmla="*/ 35688 h 499235"/>
                <a:gd name="connsiteX82" fmla="*/ 134997 w 218400"/>
                <a:gd name="connsiteY82" fmla="*/ 0 h 499235"/>
                <a:gd name="connsiteX83" fmla="*/ 137280 w 218400"/>
                <a:gd name="connsiteY83" fmla="*/ 5846 h 49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218400" h="499235">
                  <a:moveTo>
                    <a:pt x="135267" y="465759"/>
                  </a:moveTo>
                  <a:cubicBezTo>
                    <a:pt x="131610" y="464948"/>
                    <a:pt x="128198" y="466078"/>
                    <a:pt x="126136" y="467036"/>
                  </a:cubicBezTo>
                  <a:cubicBezTo>
                    <a:pt x="119730" y="452348"/>
                    <a:pt x="103727" y="414671"/>
                    <a:pt x="99579" y="394973"/>
                  </a:cubicBezTo>
                  <a:lnTo>
                    <a:pt x="93418" y="396274"/>
                  </a:lnTo>
                  <a:cubicBezTo>
                    <a:pt x="98769" y="421622"/>
                    <a:pt x="122136" y="473569"/>
                    <a:pt x="123117" y="475755"/>
                  </a:cubicBezTo>
                  <a:lnTo>
                    <a:pt x="128836" y="473176"/>
                  </a:lnTo>
                  <a:cubicBezTo>
                    <a:pt x="128836" y="473152"/>
                    <a:pt x="128738" y="472931"/>
                    <a:pt x="128665" y="472783"/>
                  </a:cubicBezTo>
                  <a:cubicBezTo>
                    <a:pt x="129965" y="472169"/>
                    <a:pt x="132027" y="471482"/>
                    <a:pt x="133893" y="471899"/>
                  </a:cubicBezTo>
                  <a:cubicBezTo>
                    <a:pt x="135365" y="472243"/>
                    <a:pt x="136593" y="473299"/>
                    <a:pt x="137623" y="475068"/>
                  </a:cubicBezTo>
                  <a:cubicBezTo>
                    <a:pt x="141845" y="482313"/>
                    <a:pt x="141772" y="485506"/>
                    <a:pt x="141796" y="485506"/>
                  </a:cubicBezTo>
                  <a:cubicBezTo>
                    <a:pt x="141796" y="485506"/>
                    <a:pt x="141796" y="485482"/>
                    <a:pt x="141796" y="485482"/>
                  </a:cubicBezTo>
                  <a:lnTo>
                    <a:pt x="147981" y="486636"/>
                  </a:lnTo>
                  <a:cubicBezTo>
                    <a:pt x="148178" y="485531"/>
                    <a:pt x="148448" y="481159"/>
                    <a:pt x="143048" y="471899"/>
                  </a:cubicBezTo>
                  <a:cubicBezTo>
                    <a:pt x="140642" y="467748"/>
                    <a:pt x="137501" y="466275"/>
                    <a:pt x="135267" y="465759"/>
                  </a:cubicBezTo>
                  <a:close/>
                  <a:moveTo>
                    <a:pt x="212657" y="377362"/>
                  </a:moveTo>
                  <a:cubicBezTo>
                    <a:pt x="208632" y="374046"/>
                    <a:pt x="207994" y="364197"/>
                    <a:pt x="207503" y="356313"/>
                  </a:cubicBezTo>
                  <a:lnTo>
                    <a:pt x="207380" y="354471"/>
                  </a:lnTo>
                  <a:cubicBezTo>
                    <a:pt x="207233" y="352309"/>
                    <a:pt x="207699" y="350762"/>
                    <a:pt x="208804" y="349755"/>
                  </a:cubicBezTo>
                  <a:cubicBezTo>
                    <a:pt x="211086" y="347667"/>
                    <a:pt x="215774" y="347913"/>
                    <a:pt x="217370" y="348159"/>
                  </a:cubicBezTo>
                  <a:lnTo>
                    <a:pt x="218401" y="341944"/>
                  </a:lnTo>
                  <a:cubicBezTo>
                    <a:pt x="217493" y="341797"/>
                    <a:pt x="209516" y="340618"/>
                    <a:pt x="204582" y="345088"/>
                  </a:cubicBezTo>
                  <a:cubicBezTo>
                    <a:pt x="202815" y="346685"/>
                    <a:pt x="200778" y="349706"/>
                    <a:pt x="201121" y="354888"/>
                  </a:cubicBezTo>
                  <a:lnTo>
                    <a:pt x="201219" y="356706"/>
                  </a:lnTo>
                  <a:cubicBezTo>
                    <a:pt x="201833" y="366285"/>
                    <a:pt x="202545" y="377166"/>
                    <a:pt x="208681" y="382225"/>
                  </a:cubicBezTo>
                  <a:cubicBezTo>
                    <a:pt x="210792" y="383945"/>
                    <a:pt x="213320" y="384829"/>
                    <a:pt x="216241" y="384829"/>
                  </a:cubicBezTo>
                  <a:cubicBezTo>
                    <a:pt x="216904" y="384829"/>
                    <a:pt x="217566" y="384780"/>
                    <a:pt x="218278" y="384681"/>
                  </a:cubicBezTo>
                  <a:lnTo>
                    <a:pt x="217468" y="378467"/>
                  </a:lnTo>
                  <a:cubicBezTo>
                    <a:pt x="214793" y="378811"/>
                    <a:pt x="213443" y="378001"/>
                    <a:pt x="212657" y="377362"/>
                  </a:cubicBezTo>
                  <a:close/>
                  <a:moveTo>
                    <a:pt x="93565" y="214667"/>
                  </a:moveTo>
                  <a:lnTo>
                    <a:pt x="87404" y="230313"/>
                  </a:lnTo>
                  <a:lnTo>
                    <a:pt x="93271" y="232621"/>
                  </a:lnTo>
                  <a:lnTo>
                    <a:pt x="99407" y="216976"/>
                  </a:lnTo>
                  <a:close/>
                  <a:moveTo>
                    <a:pt x="172011" y="491376"/>
                  </a:moveTo>
                  <a:cubicBezTo>
                    <a:pt x="168943" y="482141"/>
                    <a:pt x="163666" y="473127"/>
                    <a:pt x="160843" y="473741"/>
                  </a:cubicBezTo>
                  <a:cubicBezTo>
                    <a:pt x="160401" y="473864"/>
                    <a:pt x="160057" y="474036"/>
                    <a:pt x="159714" y="474650"/>
                  </a:cubicBezTo>
                  <a:cubicBezTo>
                    <a:pt x="158217" y="477425"/>
                    <a:pt x="159395" y="484401"/>
                    <a:pt x="160867" y="489289"/>
                  </a:cubicBezTo>
                  <a:cubicBezTo>
                    <a:pt x="162487" y="490983"/>
                    <a:pt x="164525" y="492506"/>
                    <a:pt x="166709" y="492875"/>
                  </a:cubicBezTo>
                  <a:cubicBezTo>
                    <a:pt x="168403" y="493145"/>
                    <a:pt x="170195" y="492678"/>
                    <a:pt x="172011" y="491376"/>
                  </a:cubicBezTo>
                  <a:close/>
                  <a:moveTo>
                    <a:pt x="178663" y="491573"/>
                  </a:moveTo>
                  <a:lnTo>
                    <a:pt x="179203" y="493415"/>
                  </a:lnTo>
                  <a:lnTo>
                    <a:pt x="177779" y="494766"/>
                  </a:lnTo>
                  <a:cubicBezTo>
                    <a:pt x="174588" y="497738"/>
                    <a:pt x="171201" y="499236"/>
                    <a:pt x="167715" y="499236"/>
                  </a:cubicBezTo>
                  <a:cubicBezTo>
                    <a:pt x="167028" y="499236"/>
                    <a:pt x="166341" y="499187"/>
                    <a:pt x="165654" y="499064"/>
                  </a:cubicBezTo>
                  <a:cubicBezTo>
                    <a:pt x="161407" y="498352"/>
                    <a:pt x="157971" y="495478"/>
                    <a:pt x="155590" y="492801"/>
                  </a:cubicBezTo>
                  <a:lnTo>
                    <a:pt x="155418" y="492850"/>
                  </a:lnTo>
                  <a:cubicBezTo>
                    <a:pt x="155394" y="492752"/>
                    <a:pt x="155345" y="492629"/>
                    <a:pt x="155296" y="492457"/>
                  </a:cubicBezTo>
                  <a:cubicBezTo>
                    <a:pt x="153185" y="490001"/>
                    <a:pt x="151982" y="487790"/>
                    <a:pt x="151884" y="487618"/>
                  </a:cubicBezTo>
                  <a:cubicBezTo>
                    <a:pt x="151491" y="486734"/>
                    <a:pt x="119558" y="416660"/>
                    <a:pt x="111041" y="365474"/>
                  </a:cubicBezTo>
                  <a:lnTo>
                    <a:pt x="117227" y="364443"/>
                  </a:lnTo>
                  <a:cubicBezTo>
                    <a:pt x="123731" y="403373"/>
                    <a:pt x="144054" y="453650"/>
                    <a:pt x="153111" y="474773"/>
                  </a:cubicBezTo>
                  <a:cubicBezTo>
                    <a:pt x="153332" y="473618"/>
                    <a:pt x="153700" y="472562"/>
                    <a:pt x="154216" y="471629"/>
                  </a:cubicBezTo>
                  <a:cubicBezTo>
                    <a:pt x="155345" y="469541"/>
                    <a:pt x="157137" y="468166"/>
                    <a:pt x="159395" y="467625"/>
                  </a:cubicBezTo>
                  <a:cubicBezTo>
                    <a:pt x="169875" y="465071"/>
                    <a:pt x="176797" y="485310"/>
                    <a:pt x="178663" y="491573"/>
                  </a:cubicBezTo>
                  <a:close/>
                  <a:moveTo>
                    <a:pt x="181731" y="470499"/>
                  </a:moveTo>
                  <a:cubicBezTo>
                    <a:pt x="182467" y="471113"/>
                    <a:pt x="183596" y="471654"/>
                    <a:pt x="186394" y="471359"/>
                  </a:cubicBezTo>
                  <a:cubicBezTo>
                    <a:pt x="187523" y="470425"/>
                    <a:pt x="188873" y="462762"/>
                    <a:pt x="187057" y="453208"/>
                  </a:cubicBezTo>
                  <a:cubicBezTo>
                    <a:pt x="185756" y="446503"/>
                    <a:pt x="183719" y="443801"/>
                    <a:pt x="183007" y="443629"/>
                  </a:cubicBezTo>
                  <a:cubicBezTo>
                    <a:pt x="182369" y="443457"/>
                    <a:pt x="181902" y="443506"/>
                    <a:pt x="181362" y="443850"/>
                  </a:cubicBezTo>
                  <a:cubicBezTo>
                    <a:pt x="179080" y="445348"/>
                    <a:pt x="177558" y="450555"/>
                    <a:pt x="177116" y="453159"/>
                  </a:cubicBezTo>
                  <a:cubicBezTo>
                    <a:pt x="177853" y="462861"/>
                    <a:pt x="179350" y="468534"/>
                    <a:pt x="181731" y="470499"/>
                  </a:cubicBezTo>
                  <a:close/>
                  <a:moveTo>
                    <a:pt x="196065" y="364320"/>
                  </a:moveTo>
                  <a:cubicBezTo>
                    <a:pt x="197415" y="374513"/>
                    <a:pt x="208534" y="462296"/>
                    <a:pt x="192310" y="477180"/>
                  </a:cubicBezTo>
                  <a:cubicBezTo>
                    <a:pt x="190444" y="478899"/>
                    <a:pt x="188260" y="479783"/>
                    <a:pt x="185879" y="479783"/>
                  </a:cubicBezTo>
                  <a:cubicBezTo>
                    <a:pt x="185142" y="479783"/>
                    <a:pt x="184406" y="479685"/>
                    <a:pt x="183621" y="479513"/>
                  </a:cubicBezTo>
                  <a:lnTo>
                    <a:pt x="184038" y="477696"/>
                  </a:lnTo>
                  <a:cubicBezTo>
                    <a:pt x="182025" y="477573"/>
                    <a:pt x="179767" y="477032"/>
                    <a:pt x="177730" y="475362"/>
                  </a:cubicBezTo>
                  <a:cubicBezTo>
                    <a:pt x="176355" y="474232"/>
                    <a:pt x="175226" y="472661"/>
                    <a:pt x="174269" y="470622"/>
                  </a:cubicBezTo>
                  <a:lnTo>
                    <a:pt x="170906" y="471457"/>
                  </a:lnTo>
                  <a:cubicBezTo>
                    <a:pt x="160229" y="428278"/>
                    <a:pt x="138016" y="322295"/>
                    <a:pt x="137795" y="321215"/>
                  </a:cubicBezTo>
                  <a:lnTo>
                    <a:pt x="143956" y="319937"/>
                  </a:lnTo>
                  <a:cubicBezTo>
                    <a:pt x="144152" y="320846"/>
                    <a:pt x="160499" y="398902"/>
                    <a:pt x="171864" y="448271"/>
                  </a:cubicBezTo>
                  <a:cubicBezTo>
                    <a:pt x="172845" y="444980"/>
                    <a:pt x="174686" y="440731"/>
                    <a:pt x="177926" y="438594"/>
                  </a:cubicBezTo>
                  <a:cubicBezTo>
                    <a:pt x="179939" y="437292"/>
                    <a:pt x="182246" y="436924"/>
                    <a:pt x="184578" y="437538"/>
                  </a:cubicBezTo>
                  <a:cubicBezTo>
                    <a:pt x="189904" y="438938"/>
                    <a:pt x="192580" y="447018"/>
                    <a:pt x="193635" y="454829"/>
                  </a:cubicBezTo>
                  <a:cubicBezTo>
                    <a:pt x="196310" y="431545"/>
                    <a:pt x="193389" y="391878"/>
                    <a:pt x="189880" y="365376"/>
                  </a:cubicBezTo>
                  <a:lnTo>
                    <a:pt x="172575" y="282162"/>
                  </a:lnTo>
                  <a:lnTo>
                    <a:pt x="178712" y="280860"/>
                  </a:lnTo>
                  <a:close/>
                  <a:moveTo>
                    <a:pt x="137280" y="5846"/>
                  </a:moveTo>
                  <a:lnTo>
                    <a:pt x="43469" y="42516"/>
                  </a:lnTo>
                  <a:lnTo>
                    <a:pt x="0" y="22842"/>
                  </a:lnTo>
                  <a:lnTo>
                    <a:pt x="2602" y="17095"/>
                  </a:lnTo>
                  <a:lnTo>
                    <a:pt x="43641" y="35688"/>
                  </a:lnTo>
                  <a:lnTo>
                    <a:pt x="134997" y="0"/>
                  </a:lnTo>
                  <a:lnTo>
                    <a:pt x="137280" y="5846"/>
                  </a:lnTo>
                </a:path>
              </a:pathLst>
            </a:custGeom>
            <a:solidFill>
              <a:srgbClr val="100F0D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12" name="Forma libre: forma 211">
              <a:extLst>
                <a:ext uri="{FF2B5EF4-FFF2-40B4-BE49-F238E27FC236}">
                  <a16:creationId xmlns:a16="http://schemas.microsoft.com/office/drawing/2014/main" xmlns="" id="{FB51E29E-7C12-4BEB-B0CB-8D8BF820D597}"/>
                </a:ext>
              </a:extLst>
            </p:cNvPr>
            <p:cNvSpPr/>
            <p:nvPr/>
          </p:nvSpPr>
          <p:spPr>
            <a:xfrm>
              <a:off x="6757579" y="12543475"/>
              <a:ext cx="117613" cy="139410"/>
            </a:xfrm>
            <a:custGeom>
              <a:avLst/>
              <a:gdLst>
                <a:gd name="connsiteX0" fmla="*/ 117613 w 117613"/>
                <a:gd name="connsiteY0" fmla="*/ 139411 h 139410"/>
                <a:gd name="connsiteX1" fmla="*/ 25103 w 117613"/>
                <a:gd name="connsiteY1" fmla="*/ 1400 h 139410"/>
                <a:gd name="connsiteX2" fmla="*/ 112753 w 117613"/>
                <a:gd name="connsiteY2" fmla="*/ 103183 h 139410"/>
                <a:gd name="connsiteX3" fmla="*/ 115085 w 117613"/>
                <a:gd name="connsiteY3" fmla="*/ 115512 h 139410"/>
                <a:gd name="connsiteX4" fmla="*/ 117613 w 117613"/>
                <a:gd name="connsiteY4" fmla="*/ 139411 h 139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613" h="139410">
                  <a:moveTo>
                    <a:pt x="117613" y="139411"/>
                  </a:moveTo>
                  <a:cubicBezTo>
                    <a:pt x="117613" y="139411"/>
                    <a:pt x="-65320" y="-16284"/>
                    <a:pt x="25103" y="1400"/>
                  </a:cubicBezTo>
                  <a:cubicBezTo>
                    <a:pt x="83054" y="12649"/>
                    <a:pt x="104727" y="66218"/>
                    <a:pt x="112753" y="103183"/>
                  </a:cubicBezTo>
                  <a:cubicBezTo>
                    <a:pt x="113711" y="107530"/>
                    <a:pt x="114521" y="111755"/>
                    <a:pt x="115085" y="115512"/>
                  </a:cubicBezTo>
                  <a:cubicBezTo>
                    <a:pt x="117417" y="129783"/>
                    <a:pt x="117613" y="139411"/>
                    <a:pt x="117613" y="139411"/>
                  </a:cubicBezTo>
                </a:path>
              </a:pathLst>
            </a:custGeom>
            <a:solidFill>
              <a:srgbClr val="E2A091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13" name="Forma libre: forma 212">
              <a:extLst>
                <a:ext uri="{FF2B5EF4-FFF2-40B4-BE49-F238E27FC236}">
                  <a16:creationId xmlns:a16="http://schemas.microsoft.com/office/drawing/2014/main" xmlns="" id="{6B5E3CF2-496E-4E12-BA99-AEE3AA6EF796}"/>
                </a:ext>
              </a:extLst>
            </p:cNvPr>
            <p:cNvSpPr/>
            <p:nvPr/>
          </p:nvSpPr>
          <p:spPr>
            <a:xfrm>
              <a:off x="6337030" y="12354992"/>
              <a:ext cx="544114" cy="625321"/>
            </a:xfrm>
            <a:custGeom>
              <a:avLst/>
              <a:gdLst>
                <a:gd name="connsiteX0" fmla="*/ 522822 w 544114"/>
                <a:gd name="connsiteY0" fmla="*/ 519646 h 625321"/>
                <a:gd name="connsiteX1" fmla="*/ 177965 w 544114"/>
                <a:gd name="connsiteY1" fmla="*/ 624032 h 625321"/>
                <a:gd name="connsiteX2" fmla="*/ 140633 w 544114"/>
                <a:gd name="connsiteY2" fmla="*/ 604014 h 625321"/>
                <a:gd name="connsiteX3" fmla="*/ 1291 w 544114"/>
                <a:gd name="connsiteY3" fmla="*/ 143020 h 625321"/>
                <a:gd name="connsiteX4" fmla="*/ 21271 w 544114"/>
                <a:gd name="connsiteY4" fmla="*/ 105662 h 625321"/>
                <a:gd name="connsiteX5" fmla="*/ 366151 w 544114"/>
                <a:gd name="connsiteY5" fmla="*/ 1301 h 625321"/>
                <a:gd name="connsiteX6" fmla="*/ 403484 w 544114"/>
                <a:gd name="connsiteY6" fmla="*/ 21294 h 625321"/>
                <a:gd name="connsiteX7" fmla="*/ 542826 w 544114"/>
                <a:gd name="connsiteY7" fmla="*/ 482288 h 625321"/>
                <a:gd name="connsiteX8" fmla="*/ 522822 w 544114"/>
                <a:gd name="connsiteY8" fmla="*/ 519646 h 625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114" h="625321">
                  <a:moveTo>
                    <a:pt x="522822" y="519646"/>
                  </a:moveTo>
                  <a:lnTo>
                    <a:pt x="177965" y="624032"/>
                  </a:lnTo>
                  <a:cubicBezTo>
                    <a:pt x="162134" y="628821"/>
                    <a:pt x="145419" y="619856"/>
                    <a:pt x="140633" y="604014"/>
                  </a:cubicBezTo>
                  <a:lnTo>
                    <a:pt x="1291" y="143020"/>
                  </a:lnTo>
                  <a:cubicBezTo>
                    <a:pt x="-3495" y="127178"/>
                    <a:pt x="5439" y="110452"/>
                    <a:pt x="21271" y="105662"/>
                  </a:cubicBezTo>
                  <a:lnTo>
                    <a:pt x="366151" y="1301"/>
                  </a:lnTo>
                  <a:cubicBezTo>
                    <a:pt x="381983" y="-3513"/>
                    <a:pt x="398673" y="5452"/>
                    <a:pt x="403484" y="21294"/>
                  </a:cubicBezTo>
                  <a:lnTo>
                    <a:pt x="542826" y="482288"/>
                  </a:lnTo>
                  <a:cubicBezTo>
                    <a:pt x="547612" y="498130"/>
                    <a:pt x="538653" y="514856"/>
                    <a:pt x="522822" y="519646"/>
                  </a:cubicBezTo>
                </a:path>
              </a:pathLst>
            </a:custGeom>
            <a:solidFill>
              <a:srgbClr val="100F0D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14" name="Forma libre: forma 213">
              <a:extLst>
                <a:ext uri="{FF2B5EF4-FFF2-40B4-BE49-F238E27FC236}">
                  <a16:creationId xmlns:a16="http://schemas.microsoft.com/office/drawing/2014/main" xmlns="" id="{D7A5039B-D1AB-412B-9904-13FBD0873423}"/>
                </a:ext>
              </a:extLst>
            </p:cNvPr>
            <p:cNvSpPr/>
            <p:nvPr/>
          </p:nvSpPr>
          <p:spPr>
            <a:xfrm>
              <a:off x="6455620" y="12375448"/>
              <a:ext cx="156148" cy="80407"/>
            </a:xfrm>
            <a:custGeom>
              <a:avLst/>
              <a:gdLst>
                <a:gd name="connsiteX0" fmla="*/ 146830 w 156148"/>
                <a:gd name="connsiteY0" fmla="*/ 26455 h 80407"/>
                <a:gd name="connsiteX1" fmla="*/ 142019 w 156148"/>
                <a:gd name="connsiteY1" fmla="*/ 35444 h 80407"/>
                <a:gd name="connsiteX2" fmla="*/ 151002 w 156148"/>
                <a:gd name="connsiteY2" fmla="*/ 40283 h 80407"/>
                <a:gd name="connsiteX3" fmla="*/ 155838 w 156148"/>
                <a:gd name="connsiteY3" fmla="*/ 31269 h 80407"/>
                <a:gd name="connsiteX4" fmla="*/ 146830 w 156148"/>
                <a:gd name="connsiteY4" fmla="*/ 26455 h 80407"/>
                <a:gd name="connsiteX5" fmla="*/ 15269 w 156148"/>
                <a:gd name="connsiteY5" fmla="*/ 66269 h 80407"/>
                <a:gd name="connsiteX6" fmla="*/ 10434 w 156148"/>
                <a:gd name="connsiteY6" fmla="*/ 75283 h 80407"/>
                <a:gd name="connsiteX7" fmla="*/ 19442 w 156148"/>
                <a:gd name="connsiteY7" fmla="*/ 80097 h 80407"/>
                <a:gd name="connsiteX8" fmla="*/ 24277 w 156148"/>
                <a:gd name="connsiteY8" fmla="*/ 71083 h 80407"/>
                <a:gd name="connsiteX9" fmla="*/ 15269 w 156148"/>
                <a:gd name="connsiteY9" fmla="*/ 66269 h 80407"/>
                <a:gd name="connsiteX10" fmla="*/ 151763 w 156148"/>
                <a:gd name="connsiteY10" fmla="*/ 3981 h 80407"/>
                <a:gd name="connsiteX11" fmla="*/ 148008 w 156148"/>
                <a:gd name="connsiteY11" fmla="*/ 10956 h 80407"/>
                <a:gd name="connsiteX12" fmla="*/ 7218 w 156148"/>
                <a:gd name="connsiteY12" fmla="*/ 53571 h 80407"/>
                <a:gd name="connsiteX13" fmla="*/ 247 w 156148"/>
                <a:gd name="connsiteY13" fmla="*/ 49837 h 80407"/>
                <a:gd name="connsiteX14" fmla="*/ 3978 w 156148"/>
                <a:gd name="connsiteY14" fmla="*/ 42862 h 80407"/>
                <a:gd name="connsiteX15" fmla="*/ 144768 w 156148"/>
                <a:gd name="connsiteY15" fmla="*/ 248 h 80407"/>
                <a:gd name="connsiteX16" fmla="*/ 151763 w 156148"/>
                <a:gd name="connsiteY16" fmla="*/ 3981 h 80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6148" h="80407">
                  <a:moveTo>
                    <a:pt x="146830" y="26455"/>
                  </a:moveTo>
                  <a:cubicBezTo>
                    <a:pt x="143025" y="27609"/>
                    <a:pt x="140865" y="31637"/>
                    <a:pt x="142019" y="35444"/>
                  </a:cubicBezTo>
                  <a:cubicBezTo>
                    <a:pt x="143173" y="39276"/>
                    <a:pt x="147198" y="41437"/>
                    <a:pt x="151002" y="40283"/>
                  </a:cubicBezTo>
                  <a:cubicBezTo>
                    <a:pt x="154831" y="39128"/>
                    <a:pt x="156991" y="35100"/>
                    <a:pt x="155838" y="31269"/>
                  </a:cubicBezTo>
                  <a:cubicBezTo>
                    <a:pt x="154684" y="27462"/>
                    <a:pt x="150659" y="25300"/>
                    <a:pt x="146830" y="26455"/>
                  </a:cubicBezTo>
                  <a:close/>
                  <a:moveTo>
                    <a:pt x="15269" y="66269"/>
                  </a:moveTo>
                  <a:cubicBezTo>
                    <a:pt x="11440" y="67423"/>
                    <a:pt x="9280" y="71451"/>
                    <a:pt x="10434" y="75283"/>
                  </a:cubicBezTo>
                  <a:cubicBezTo>
                    <a:pt x="11612" y="79090"/>
                    <a:pt x="15637" y="81251"/>
                    <a:pt x="19442" y="80097"/>
                  </a:cubicBezTo>
                  <a:cubicBezTo>
                    <a:pt x="23246" y="78943"/>
                    <a:pt x="25431" y="74914"/>
                    <a:pt x="24277" y="71083"/>
                  </a:cubicBezTo>
                  <a:cubicBezTo>
                    <a:pt x="23123" y="67276"/>
                    <a:pt x="19073" y="65114"/>
                    <a:pt x="15269" y="66269"/>
                  </a:cubicBezTo>
                  <a:close/>
                  <a:moveTo>
                    <a:pt x="151763" y="3981"/>
                  </a:moveTo>
                  <a:cubicBezTo>
                    <a:pt x="152647" y="6928"/>
                    <a:pt x="150978" y="10072"/>
                    <a:pt x="148008" y="10956"/>
                  </a:cubicBezTo>
                  <a:lnTo>
                    <a:pt x="7218" y="53571"/>
                  </a:lnTo>
                  <a:cubicBezTo>
                    <a:pt x="4248" y="54479"/>
                    <a:pt x="1131" y="52785"/>
                    <a:pt x="247" y="49837"/>
                  </a:cubicBezTo>
                  <a:cubicBezTo>
                    <a:pt x="-661" y="46865"/>
                    <a:pt x="1008" y="43746"/>
                    <a:pt x="3978" y="42862"/>
                  </a:cubicBezTo>
                  <a:lnTo>
                    <a:pt x="144768" y="248"/>
                  </a:lnTo>
                  <a:cubicBezTo>
                    <a:pt x="147738" y="-661"/>
                    <a:pt x="150855" y="1009"/>
                    <a:pt x="151763" y="3981"/>
                  </a:cubicBezTo>
                </a:path>
              </a:pathLst>
            </a:custGeom>
            <a:solidFill>
              <a:srgbClr val="FFFFFF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15" name="Forma libre: forma 214">
              <a:extLst>
                <a:ext uri="{FF2B5EF4-FFF2-40B4-BE49-F238E27FC236}">
                  <a16:creationId xmlns:a16="http://schemas.microsoft.com/office/drawing/2014/main" xmlns="" id="{85926BDC-5400-4EA8-98C7-336C9EDF46D3}"/>
                </a:ext>
              </a:extLst>
            </p:cNvPr>
            <p:cNvSpPr/>
            <p:nvPr/>
          </p:nvSpPr>
          <p:spPr>
            <a:xfrm>
              <a:off x="6583420" y="12522352"/>
              <a:ext cx="592628" cy="415117"/>
            </a:xfrm>
            <a:custGeom>
              <a:avLst/>
              <a:gdLst>
                <a:gd name="connsiteX0" fmla="*/ 527576 w 592628"/>
                <a:gd name="connsiteY0" fmla="*/ 409906 h 415117"/>
                <a:gd name="connsiteX1" fmla="*/ 301812 w 592628"/>
                <a:gd name="connsiteY1" fmla="*/ 318857 h 415117"/>
                <a:gd name="connsiteX2" fmla="*/ 292706 w 592628"/>
                <a:gd name="connsiteY2" fmla="*/ 310236 h 415117"/>
                <a:gd name="connsiteX3" fmla="*/ 277439 w 592628"/>
                <a:gd name="connsiteY3" fmla="*/ 295032 h 415117"/>
                <a:gd name="connsiteX4" fmla="*/ 268774 w 592628"/>
                <a:gd name="connsiteY4" fmla="*/ 285920 h 415117"/>
                <a:gd name="connsiteX5" fmla="*/ 258024 w 592628"/>
                <a:gd name="connsiteY5" fmla="*/ 274351 h 415117"/>
                <a:gd name="connsiteX6" fmla="*/ 246512 w 592628"/>
                <a:gd name="connsiteY6" fmla="*/ 261334 h 415117"/>
                <a:gd name="connsiteX7" fmla="*/ 231810 w 592628"/>
                <a:gd name="connsiteY7" fmla="*/ 244165 h 415117"/>
                <a:gd name="connsiteX8" fmla="*/ 230877 w 592628"/>
                <a:gd name="connsiteY8" fmla="*/ 243036 h 415117"/>
                <a:gd name="connsiteX9" fmla="*/ 219684 w 592628"/>
                <a:gd name="connsiteY9" fmla="*/ 239376 h 415117"/>
                <a:gd name="connsiteX10" fmla="*/ 125432 w 592628"/>
                <a:gd name="connsiteY10" fmla="*/ 203344 h 415117"/>
                <a:gd name="connsiteX11" fmla="*/ 30247 w 592628"/>
                <a:gd name="connsiteY11" fmla="*/ 151913 h 415117"/>
                <a:gd name="connsiteX12" fmla="*/ 30811 w 592628"/>
                <a:gd name="connsiteY12" fmla="*/ 148277 h 415117"/>
                <a:gd name="connsiteX13" fmla="*/ 55062 w 592628"/>
                <a:gd name="connsiteY13" fmla="*/ 145011 h 415117"/>
                <a:gd name="connsiteX14" fmla="*/ 122732 w 592628"/>
                <a:gd name="connsiteY14" fmla="*/ 160337 h 415117"/>
                <a:gd name="connsiteX15" fmla="*/ 1529 w 592628"/>
                <a:gd name="connsiteY15" fmla="*/ 83263 h 415117"/>
                <a:gd name="connsiteX16" fmla="*/ 1406 w 592628"/>
                <a:gd name="connsiteY16" fmla="*/ 76853 h 415117"/>
                <a:gd name="connsiteX17" fmla="*/ 31425 w 592628"/>
                <a:gd name="connsiteY17" fmla="*/ 82060 h 415117"/>
                <a:gd name="connsiteX18" fmla="*/ 93892 w 592628"/>
                <a:gd name="connsiteY18" fmla="*/ 103305 h 415117"/>
                <a:gd name="connsiteX19" fmla="*/ 89817 w 592628"/>
                <a:gd name="connsiteY19" fmla="*/ 100923 h 415117"/>
                <a:gd name="connsiteX20" fmla="*/ 89743 w 592628"/>
                <a:gd name="connsiteY20" fmla="*/ 100849 h 415117"/>
                <a:gd name="connsiteX21" fmla="*/ 7 w 592628"/>
                <a:gd name="connsiteY21" fmla="*/ 29302 h 415117"/>
                <a:gd name="connsiteX22" fmla="*/ 7 w 592628"/>
                <a:gd name="connsiteY22" fmla="*/ 29253 h 415117"/>
                <a:gd name="connsiteX23" fmla="*/ 6733 w 592628"/>
                <a:gd name="connsiteY23" fmla="*/ 24095 h 415117"/>
                <a:gd name="connsiteX24" fmla="*/ 35573 w 592628"/>
                <a:gd name="connsiteY24" fmla="*/ 31954 h 415117"/>
                <a:gd name="connsiteX25" fmla="*/ 31253 w 592628"/>
                <a:gd name="connsiteY25" fmla="*/ 27607 h 415117"/>
                <a:gd name="connsiteX26" fmla="*/ 30737 w 592628"/>
                <a:gd name="connsiteY26" fmla="*/ 26919 h 415117"/>
                <a:gd name="connsiteX27" fmla="*/ 29731 w 592628"/>
                <a:gd name="connsiteY27" fmla="*/ 24095 h 415117"/>
                <a:gd name="connsiteX28" fmla="*/ 64806 w 592628"/>
                <a:gd name="connsiteY28" fmla="*/ 20828 h 415117"/>
                <a:gd name="connsiteX29" fmla="*/ 135618 w 592628"/>
                <a:gd name="connsiteY29" fmla="*/ 33084 h 415117"/>
                <a:gd name="connsiteX30" fmla="*/ 244327 w 592628"/>
                <a:gd name="connsiteY30" fmla="*/ 103944 h 415117"/>
                <a:gd name="connsiteX31" fmla="*/ 246340 w 592628"/>
                <a:gd name="connsiteY31" fmla="*/ 106081 h 415117"/>
                <a:gd name="connsiteX32" fmla="*/ 270075 w 592628"/>
                <a:gd name="connsiteY32" fmla="*/ 132165 h 415117"/>
                <a:gd name="connsiteX33" fmla="*/ 278126 w 592628"/>
                <a:gd name="connsiteY33" fmla="*/ 141867 h 415117"/>
                <a:gd name="connsiteX34" fmla="*/ 291135 w 592628"/>
                <a:gd name="connsiteY34" fmla="*/ 158520 h 415117"/>
                <a:gd name="connsiteX35" fmla="*/ 293025 w 592628"/>
                <a:gd name="connsiteY35" fmla="*/ 161025 h 415117"/>
                <a:gd name="connsiteX36" fmla="*/ 294276 w 592628"/>
                <a:gd name="connsiteY36" fmla="*/ 161590 h 415117"/>
                <a:gd name="connsiteX37" fmla="*/ 302303 w 592628"/>
                <a:gd name="connsiteY37" fmla="*/ 165299 h 415117"/>
                <a:gd name="connsiteX38" fmla="*/ 307727 w 592628"/>
                <a:gd name="connsiteY38" fmla="*/ 167828 h 415117"/>
                <a:gd name="connsiteX39" fmla="*/ 320613 w 592628"/>
                <a:gd name="connsiteY39" fmla="*/ 173920 h 415117"/>
                <a:gd name="connsiteX40" fmla="*/ 338015 w 592628"/>
                <a:gd name="connsiteY40" fmla="*/ 182099 h 415117"/>
                <a:gd name="connsiteX41" fmla="*/ 346925 w 592628"/>
                <a:gd name="connsiteY41" fmla="*/ 186495 h 415117"/>
                <a:gd name="connsiteX42" fmla="*/ 368598 w 592628"/>
                <a:gd name="connsiteY42" fmla="*/ 198014 h 415117"/>
                <a:gd name="connsiteX43" fmla="*/ 369040 w 592628"/>
                <a:gd name="connsiteY43" fmla="*/ 196369 h 415117"/>
                <a:gd name="connsiteX44" fmla="*/ 536118 w 592628"/>
                <a:gd name="connsiteY44" fmla="*/ 0 h 415117"/>
                <a:gd name="connsiteX45" fmla="*/ 527576 w 592628"/>
                <a:gd name="connsiteY45" fmla="*/ 409906 h 41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2628" h="415117">
                  <a:moveTo>
                    <a:pt x="527576" y="409906"/>
                  </a:moveTo>
                  <a:cubicBezTo>
                    <a:pt x="446529" y="433289"/>
                    <a:pt x="360572" y="373555"/>
                    <a:pt x="301812" y="318857"/>
                  </a:cubicBezTo>
                  <a:cubicBezTo>
                    <a:pt x="298670" y="315958"/>
                    <a:pt x="295651" y="313060"/>
                    <a:pt x="292706" y="310236"/>
                  </a:cubicBezTo>
                  <a:cubicBezTo>
                    <a:pt x="287355" y="305029"/>
                    <a:pt x="282274" y="299920"/>
                    <a:pt x="277439" y="295032"/>
                  </a:cubicBezTo>
                  <a:cubicBezTo>
                    <a:pt x="274420" y="291888"/>
                    <a:pt x="271523" y="288867"/>
                    <a:pt x="268774" y="285920"/>
                  </a:cubicBezTo>
                  <a:cubicBezTo>
                    <a:pt x="264921" y="281892"/>
                    <a:pt x="261362" y="277986"/>
                    <a:pt x="258024" y="274351"/>
                  </a:cubicBezTo>
                  <a:cubicBezTo>
                    <a:pt x="253753" y="269636"/>
                    <a:pt x="249924" y="265215"/>
                    <a:pt x="246512" y="261334"/>
                  </a:cubicBezTo>
                  <a:cubicBezTo>
                    <a:pt x="239738" y="253523"/>
                    <a:pt x="234706" y="247481"/>
                    <a:pt x="231810" y="244165"/>
                  </a:cubicBezTo>
                  <a:cubicBezTo>
                    <a:pt x="231515" y="243723"/>
                    <a:pt x="231196" y="243330"/>
                    <a:pt x="230877" y="243036"/>
                  </a:cubicBezTo>
                  <a:cubicBezTo>
                    <a:pt x="230877" y="243036"/>
                    <a:pt x="227293" y="241955"/>
                    <a:pt x="219684" y="239376"/>
                  </a:cubicBezTo>
                  <a:cubicBezTo>
                    <a:pt x="204810" y="234414"/>
                    <a:pt x="174374" y="223607"/>
                    <a:pt x="125432" y="203344"/>
                  </a:cubicBezTo>
                  <a:cubicBezTo>
                    <a:pt x="56829" y="175000"/>
                    <a:pt x="29805" y="167386"/>
                    <a:pt x="30247" y="151913"/>
                  </a:cubicBezTo>
                  <a:cubicBezTo>
                    <a:pt x="30296" y="150783"/>
                    <a:pt x="30492" y="149530"/>
                    <a:pt x="30811" y="148277"/>
                  </a:cubicBezTo>
                  <a:cubicBezTo>
                    <a:pt x="32014" y="143734"/>
                    <a:pt x="42053" y="143365"/>
                    <a:pt x="55062" y="145011"/>
                  </a:cubicBezTo>
                  <a:cubicBezTo>
                    <a:pt x="80711" y="148155"/>
                    <a:pt x="117970" y="158962"/>
                    <a:pt x="122732" y="160337"/>
                  </a:cubicBezTo>
                  <a:cubicBezTo>
                    <a:pt x="56632" y="132042"/>
                    <a:pt x="8303" y="99793"/>
                    <a:pt x="1529" y="83263"/>
                  </a:cubicBezTo>
                  <a:cubicBezTo>
                    <a:pt x="449" y="80733"/>
                    <a:pt x="400" y="78548"/>
                    <a:pt x="1406" y="76853"/>
                  </a:cubicBezTo>
                  <a:cubicBezTo>
                    <a:pt x="4229" y="71867"/>
                    <a:pt x="13777" y="75281"/>
                    <a:pt x="31425" y="82060"/>
                  </a:cubicBezTo>
                  <a:cubicBezTo>
                    <a:pt x="46250" y="87709"/>
                    <a:pt x="66819" y="95839"/>
                    <a:pt x="93892" y="103305"/>
                  </a:cubicBezTo>
                  <a:cubicBezTo>
                    <a:pt x="92517" y="102495"/>
                    <a:pt x="91118" y="101684"/>
                    <a:pt x="89817" y="100923"/>
                  </a:cubicBezTo>
                  <a:lnTo>
                    <a:pt x="89743" y="100849"/>
                  </a:lnTo>
                  <a:cubicBezTo>
                    <a:pt x="23963" y="61747"/>
                    <a:pt x="-484" y="38856"/>
                    <a:pt x="7" y="29302"/>
                  </a:cubicBezTo>
                  <a:lnTo>
                    <a:pt x="7" y="29253"/>
                  </a:lnTo>
                  <a:cubicBezTo>
                    <a:pt x="155" y="26354"/>
                    <a:pt x="2584" y="24660"/>
                    <a:pt x="6733" y="24095"/>
                  </a:cubicBezTo>
                  <a:cubicBezTo>
                    <a:pt x="12771" y="23260"/>
                    <a:pt x="23570" y="26723"/>
                    <a:pt x="35573" y="31954"/>
                  </a:cubicBezTo>
                  <a:cubicBezTo>
                    <a:pt x="33683" y="30432"/>
                    <a:pt x="32186" y="28933"/>
                    <a:pt x="31253" y="27607"/>
                  </a:cubicBezTo>
                  <a:cubicBezTo>
                    <a:pt x="31057" y="27361"/>
                    <a:pt x="30860" y="27116"/>
                    <a:pt x="30737" y="26919"/>
                  </a:cubicBezTo>
                  <a:cubicBezTo>
                    <a:pt x="30124" y="25912"/>
                    <a:pt x="29731" y="24979"/>
                    <a:pt x="29731" y="24095"/>
                  </a:cubicBezTo>
                  <a:cubicBezTo>
                    <a:pt x="29731" y="17168"/>
                    <a:pt x="40678" y="17119"/>
                    <a:pt x="64806" y="20828"/>
                  </a:cubicBezTo>
                  <a:cubicBezTo>
                    <a:pt x="81644" y="23407"/>
                    <a:pt x="105010" y="27853"/>
                    <a:pt x="135618" y="33084"/>
                  </a:cubicBezTo>
                  <a:cubicBezTo>
                    <a:pt x="173638" y="39618"/>
                    <a:pt x="213965" y="72948"/>
                    <a:pt x="244327" y="103944"/>
                  </a:cubicBezTo>
                  <a:cubicBezTo>
                    <a:pt x="245064" y="104755"/>
                    <a:pt x="245751" y="105516"/>
                    <a:pt x="246340" y="106081"/>
                  </a:cubicBezTo>
                  <a:cubicBezTo>
                    <a:pt x="255250" y="115316"/>
                    <a:pt x="263227" y="124305"/>
                    <a:pt x="270075" y="132165"/>
                  </a:cubicBezTo>
                  <a:cubicBezTo>
                    <a:pt x="272971" y="135628"/>
                    <a:pt x="275671" y="138895"/>
                    <a:pt x="278126" y="141867"/>
                  </a:cubicBezTo>
                  <a:cubicBezTo>
                    <a:pt x="284287" y="149456"/>
                    <a:pt x="288803" y="155376"/>
                    <a:pt x="291135" y="158520"/>
                  </a:cubicBezTo>
                  <a:cubicBezTo>
                    <a:pt x="292190" y="159895"/>
                    <a:pt x="292828" y="160779"/>
                    <a:pt x="293025" y="161025"/>
                  </a:cubicBezTo>
                  <a:cubicBezTo>
                    <a:pt x="293393" y="161221"/>
                    <a:pt x="293761" y="161418"/>
                    <a:pt x="294276" y="161590"/>
                  </a:cubicBezTo>
                  <a:cubicBezTo>
                    <a:pt x="296093" y="162474"/>
                    <a:pt x="298866" y="163727"/>
                    <a:pt x="302303" y="165299"/>
                  </a:cubicBezTo>
                  <a:cubicBezTo>
                    <a:pt x="303824" y="166011"/>
                    <a:pt x="305714" y="166870"/>
                    <a:pt x="307727" y="167828"/>
                  </a:cubicBezTo>
                  <a:cubicBezTo>
                    <a:pt x="311482" y="169646"/>
                    <a:pt x="316023" y="171734"/>
                    <a:pt x="320613" y="173920"/>
                  </a:cubicBezTo>
                  <a:cubicBezTo>
                    <a:pt x="326578" y="176695"/>
                    <a:pt x="332787" y="179642"/>
                    <a:pt x="338015" y="182099"/>
                  </a:cubicBezTo>
                  <a:cubicBezTo>
                    <a:pt x="342654" y="184358"/>
                    <a:pt x="342654" y="184358"/>
                    <a:pt x="346925" y="186495"/>
                  </a:cubicBezTo>
                  <a:cubicBezTo>
                    <a:pt x="356989" y="191407"/>
                    <a:pt x="365334" y="195755"/>
                    <a:pt x="368598" y="198014"/>
                  </a:cubicBezTo>
                  <a:cubicBezTo>
                    <a:pt x="368598" y="198014"/>
                    <a:pt x="368746" y="197449"/>
                    <a:pt x="369040" y="196369"/>
                  </a:cubicBezTo>
                  <a:cubicBezTo>
                    <a:pt x="373188" y="179888"/>
                    <a:pt x="411159" y="43769"/>
                    <a:pt x="536118" y="0"/>
                  </a:cubicBezTo>
                  <a:cubicBezTo>
                    <a:pt x="536118" y="0"/>
                    <a:pt x="668783" y="369281"/>
                    <a:pt x="527576" y="409906"/>
                  </a:cubicBezTo>
                </a:path>
              </a:pathLst>
            </a:custGeom>
            <a:solidFill>
              <a:srgbClr val="E2A091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16" name="Forma libre: forma 215">
              <a:extLst>
                <a:ext uri="{FF2B5EF4-FFF2-40B4-BE49-F238E27FC236}">
                  <a16:creationId xmlns:a16="http://schemas.microsoft.com/office/drawing/2014/main" xmlns="" id="{E8EC3FE4-955C-4BE6-89FA-62D0408048CF}"/>
                </a:ext>
              </a:extLst>
            </p:cNvPr>
            <p:cNvSpPr/>
            <p:nvPr/>
          </p:nvSpPr>
          <p:spPr>
            <a:xfrm>
              <a:off x="6576530" y="12537507"/>
              <a:ext cx="529556" cy="258533"/>
            </a:xfrm>
            <a:custGeom>
              <a:avLst/>
              <a:gdLst>
                <a:gd name="connsiteX0" fmla="*/ 201514 w 529556"/>
                <a:gd name="connsiteY0" fmla="*/ 38611 h 258533"/>
                <a:gd name="connsiteX1" fmla="*/ 250898 w 529556"/>
                <a:gd name="connsiteY1" fmla="*/ 93063 h 258533"/>
                <a:gd name="connsiteX2" fmla="*/ 255464 w 529556"/>
                <a:gd name="connsiteY2" fmla="*/ 88741 h 258533"/>
                <a:gd name="connsiteX3" fmla="*/ 206202 w 529556"/>
                <a:gd name="connsiteY3" fmla="*/ 34411 h 258533"/>
                <a:gd name="connsiteX4" fmla="*/ 41726 w 529556"/>
                <a:gd name="connsiteY4" fmla="*/ 65505 h 258533"/>
                <a:gd name="connsiteX5" fmla="*/ 35492 w 529556"/>
                <a:gd name="connsiteY5" fmla="*/ 64744 h 258533"/>
                <a:gd name="connsiteX6" fmla="*/ 31000 w 529556"/>
                <a:gd name="connsiteY6" fmla="*/ 73070 h 258533"/>
                <a:gd name="connsiteX7" fmla="*/ 6553 w 529556"/>
                <a:gd name="connsiteY7" fmla="*/ 62730 h 258533"/>
                <a:gd name="connsiteX8" fmla="*/ 2504 w 529556"/>
                <a:gd name="connsiteY8" fmla="*/ 67544 h 258533"/>
                <a:gd name="connsiteX9" fmla="*/ 28398 w 529556"/>
                <a:gd name="connsiteY9" fmla="*/ 79800 h 258533"/>
                <a:gd name="connsiteX10" fmla="*/ 33307 w 529556"/>
                <a:gd name="connsiteY10" fmla="*/ 78940 h 258533"/>
                <a:gd name="connsiteX11" fmla="*/ 41726 w 529556"/>
                <a:gd name="connsiteY11" fmla="*/ 65505 h 258533"/>
                <a:gd name="connsiteX12" fmla="*/ 60798 w 529556"/>
                <a:gd name="connsiteY12" fmla="*/ 123937 h 258533"/>
                <a:gd name="connsiteX13" fmla="*/ 56552 w 529556"/>
                <a:gd name="connsiteY13" fmla="*/ 128579 h 258533"/>
                <a:gd name="connsiteX14" fmla="*/ 62810 w 529556"/>
                <a:gd name="connsiteY14" fmla="*/ 139484 h 258533"/>
                <a:gd name="connsiteX15" fmla="*/ 60307 w 529556"/>
                <a:gd name="connsiteY15" fmla="*/ 142677 h 258533"/>
                <a:gd name="connsiteX16" fmla="*/ 37284 w 529556"/>
                <a:gd name="connsiteY16" fmla="*/ 132534 h 258533"/>
                <a:gd name="connsiteX17" fmla="*/ 32718 w 529556"/>
                <a:gd name="connsiteY17" fmla="*/ 136856 h 258533"/>
                <a:gd name="connsiteX18" fmla="*/ 56576 w 529556"/>
                <a:gd name="connsiteY18" fmla="*/ 149923 h 258533"/>
                <a:gd name="connsiteX19" fmla="*/ 63449 w 529556"/>
                <a:gd name="connsiteY19" fmla="*/ 148130 h 258533"/>
                <a:gd name="connsiteX20" fmla="*/ 69069 w 529556"/>
                <a:gd name="connsiteY20" fmla="*/ 140148 h 258533"/>
                <a:gd name="connsiteX21" fmla="*/ 60798 w 529556"/>
                <a:gd name="connsiteY21" fmla="*/ 123937 h 258533"/>
                <a:gd name="connsiteX22" fmla="*/ 237742 w 529556"/>
                <a:gd name="connsiteY22" fmla="*/ 224713 h 258533"/>
                <a:gd name="connsiteX23" fmla="*/ 237767 w 529556"/>
                <a:gd name="connsiteY23" fmla="*/ 231000 h 258533"/>
                <a:gd name="connsiteX24" fmla="*/ 253205 w 529556"/>
                <a:gd name="connsiteY24" fmla="*/ 230951 h 258533"/>
                <a:gd name="connsiteX25" fmla="*/ 253181 w 529556"/>
                <a:gd name="connsiteY25" fmla="*/ 224664 h 258533"/>
                <a:gd name="connsiteX26" fmla="*/ 189217 w 529556"/>
                <a:gd name="connsiteY26" fmla="*/ 67593 h 258533"/>
                <a:gd name="connsiteX27" fmla="*/ 196703 w 529556"/>
                <a:gd name="connsiteY27" fmla="*/ 73488 h 258533"/>
                <a:gd name="connsiteX28" fmla="*/ 200581 w 529556"/>
                <a:gd name="connsiteY28" fmla="*/ 68551 h 258533"/>
                <a:gd name="connsiteX29" fmla="*/ 193095 w 529556"/>
                <a:gd name="connsiteY29" fmla="*/ 62656 h 258533"/>
                <a:gd name="connsiteX30" fmla="*/ 78691 w 529556"/>
                <a:gd name="connsiteY30" fmla="*/ 81839 h 258533"/>
                <a:gd name="connsiteX31" fmla="*/ 129008 w 529556"/>
                <a:gd name="connsiteY31" fmla="*/ 102298 h 258533"/>
                <a:gd name="connsiteX32" fmla="*/ 131389 w 529556"/>
                <a:gd name="connsiteY32" fmla="*/ 96477 h 258533"/>
                <a:gd name="connsiteX33" fmla="*/ 81072 w 529556"/>
                <a:gd name="connsiteY33" fmla="*/ 75993 h 258533"/>
                <a:gd name="connsiteX34" fmla="*/ 54981 w 529556"/>
                <a:gd name="connsiteY34" fmla="*/ 16088 h 258533"/>
                <a:gd name="connsiteX35" fmla="*/ 78053 w 529556"/>
                <a:gd name="connsiteY35" fmla="*/ 3709 h 258533"/>
                <a:gd name="connsiteX36" fmla="*/ 72972 w 529556"/>
                <a:gd name="connsiteY36" fmla="*/ 0 h 258533"/>
                <a:gd name="connsiteX37" fmla="*/ 33823 w 529556"/>
                <a:gd name="connsiteY37" fmla="*/ 7319 h 258533"/>
                <a:gd name="connsiteX38" fmla="*/ 28202 w 529556"/>
                <a:gd name="connsiteY38" fmla="*/ 4961 h 258533"/>
                <a:gd name="connsiteX39" fmla="*/ 25772 w 529556"/>
                <a:gd name="connsiteY39" fmla="*/ 10782 h 258533"/>
                <a:gd name="connsiteX40" fmla="*/ 41530 w 529556"/>
                <a:gd name="connsiteY40" fmla="*/ 17316 h 258533"/>
                <a:gd name="connsiteX41" fmla="*/ 33946 w 529556"/>
                <a:gd name="connsiteY41" fmla="*/ 21811 h 258533"/>
                <a:gd name="connsiteX42" fmla="*/ 4222 w 529556"/>
                <a:gd name="connsiteY42" fmla="*/ 7958 h 258533"/>
                <a:gd name="connsiteX43" fmla="*/ 0 w 529556"/>
                <a:gd name="connsiteY43" fmla="*/ 12600 h 258533"/>
                <a:gd name="connsiteX44" fmla="*/ 32129 w 529556"/>
                <a:gd name="connsiteY44" fmla="*/ 28197 h 258533"/>
                <a:gd name="connsiteX45" fmla="*/ 34731 w 529556"/>
                <a:gd name="connsiteY45" fmla="*/ 28049 h 258533"/>
                <a:gd name="connsiteX46" fmla="*/ 47544 w 529556"/>
                <a:gd name="connsiteY46" fmla="*/ 19821 h 258533"/>
                <a:gd name="connsiteX47" fmla="*/ 121424 w 529556"/>
                <a:gd name="connsiteY47" fmla="*/ 48926 h 258533"/>
                <a:gd name="connsiteX48" fmla="*/ 156818 w 529556"/>
                <a:gd name="connsiteY48" fmla="*/ 67765 h 258533"/>
                <a:gd name="connsiteX49" fmla="*/ 160254 w 529556"/>
                <a:gd name="connsiteY49" fmla="*/ 62484 h 258533"/>
                <a:gd name="connsiteX50" fmla="*/ 122946 w 529556"/>
                <a:gd name="connsiteY50" fmla="*/ 42811 h 258533"/>
                <a:gd name="connsiteX51" fmla="*/ 54981 w 529556"/>
                <a:gd name="connsiteY51" fmla="*/ 16088 h 258533"/>
                <a:gd name="connsiteX52" fmla="*/ 301166 w 529556"/>
                <a:gd name="connsiteY52" fmla="*/ 142997 h 258533"/>
                <a:gd name="connsiteX53" fmla="*/ 299914 w 529556"/>
                <a:gd name="connsiteY53" fmla="*/ 145846 h 258533"/>
                <a:gd name="connsiteX54" fmla="*/ 301044 w 529556"/>
                <a:gd name="connsiteY54" fmla="*/ 142948 h 258533"/>
                <a:gd name="connsiteX55" fmla="*/ 299890 w 529556"/>
                <a:gd name="connsiteY55" fmla="*/ 142481 h 258533"/>
                <a:gd name="connsiteX56" fmla="*/ 297411 w 529556"/>
                <a:gd name="connsiteY56" fmla="*/ 148277 h 258533"/>
                <a:gd name="connsiteX57" fmla="*/ 298785 w 529556"/>
                <a:gd name="connsiteY57" fmla="*/ 148818 h 258533"/>
                <a:gd name="connsiteX58" fmla="*/ 301093 w 529556"/>
                <a:gd name="connsiteY58" fmla="*/ 149825 h 258533"/>
                <a:gd name="connsiteX59" fmla="*/ 338794 w 529556"/>
                <a:gd name="connsiteY59" fmla="*/ 166772 h 258533"/>
                <a:gd name="connsiteX60" fmla="*/ 341469 w 529556"/>
                <a:gd name="connsiteY60" fmla="*/ 161074 h 258533"/>
                <a:gd name="connsiteX61" fmla="*/ 303621 w 529556"/>
                <a:gd name="connsiteY61" fmla="*/ 144077 h 258533"/>
                <a:gd name="connsiteX62" fmla="*/ 529557 w 529556"/>
                <a:gd name="connsiteY62" fmla="*/ 253744 h 258533"/>
                <a:gd name="connsiteX63" fmla="*/ 525507 w 529556"/>
                <a:gd name="connsiteY63" fmla="*/ 258534 h 258533"/>
                <a:gd name="connsiteX64" fmla="*/ 426051 w 529556"/>
                <a:gd name="connsiteY64" fmla="*/ 206513 h 258533"/>
                <a:gd name="connsiteX65" fmla="*/ 374531 w 529556"/>
                <a:gd name="connsiteY65" fmla="*/ 184039 h 258533"/>
                <a:gd name="connsiteX66" fmla="*/ 352392 w 529556"/>
                <a:gd name="connsiteY66" fmla="*/ 173183 h 258533"/>
                <a:gd name="connsiteX67" fmla="*/ 355116 w 529556"/>
                <a:gd name="connsiteY67" fmla="*/ 167509 h 258533"/>
                <a:gd name="connsiteX68" fmla="*/ 377354 w 529556"/>
                <a:gd name="connsiteY68" fmla="*/ 178414 h 258533"/>
                <a:gd name="connsiteX69" fmla="*/ 428432 w 529556"/>
                <a:gd name="connsiteY69" fmla="*/ 200692 h 258533"/>
                <a:gd name="connsiteX70" fmla="*/ 529557 w 529556"/>
                <a:gd name="connsiteY70" fmla="*/ 253744 h 258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529556" h="258533">
                  <a:moveTo>
                    <a:pt x="201514" y="38611"/>
                  </a:moveTo>
                  <a:cubicBezTo>
                    <a:pt x="201931" y="39053"/>
                    <a:pt x="242136" y="83779"/>
                    <a:pt x="250898" y="93063"/>
                  </a:cubicBezTo>
                  <a:lnTo>
                    <a:pt x="255464" y="88741"/>
                  </a:lnTo>
                  <a:cubicBezTo>
                    <a:pt x="246775" y="79505"/>
                    <a:pt x="206595" y="34853"/>
                    <a:pt x="206202" y="34411"/>
                  </a:cubicBezTo>
                  <a:close/>
                  <a:moveTo>
                    <a:pt x="41726" y="65505"/>
                  </a:moveTo>
                  <a:lnTo>
                    <a:pt x="35492" y="64744"/>
                  </a:lnTo>
                  <a:cubicBezTo>
                    <a:pt x="34927" y="69312"/>
                    <a:pt x="33430" y="72112"/>
                    <a:pt x="31000" y="73070"/>
                  </a:cubicBezTo>
                  <a:cubicBezTo>
                    <a:pt x="25011" y="75428"/>
                    <a:pt x="12812" y="67986"/>
                    <a:pt x="6553" y="62730"/>
                  </a:cubicBezTo>
                  <a:lnTo>
                    <a:pt x="2504" y="67544"/>
                  </a:lnTo>
                  <a:cubicBezTo>
                    <a:pt x="4197" y="68969"/>
                    <a:pt x="17451" y="79800"/>
                    <a:pt x="28398" y="79800"/>
                  </a:cubicBezTo>
                  <a:cubicBezTo>
                    <a:pt x="30092" y="79800"/>
                    <a:pt x="31761" y="79530"/>
                    <a:pt x="33307" y="78940"/>
                  </a:cubicBezTo>
                  <a:cubicBezTo>
                    <a:pt x="38020" y="77074"/>
                    <a:pt x="40867" y="72555"/>
                    <a:pt x="41726" y="65505"/>
                  </a:cubicBezTo>
                  <a:close/>
                  <a:moveTo>
                    <a:pt x="60798" y="123937"/>
                  </a:moveTo>
                  <a:lnTo>
                    <a:pt x="56552" y="128579"/>
                  </a:lnTo>
                  <a:cubicBezTo>
                    <a:pt x="58761" y="130618"/>
                    <a:pt x="63203" y="135923"/>
                    <a:pt x="62810" y="139484"/>
                  </a:cubicBezTo>
                  <a:cubicBezTo>
                    <a:pt x="62737" y="140270"/>
                    <a:pt x="62369" y="141474"/>
                    <a:pt x="60307" y="142677"/>
                  </a:cubicBezTo>
                  <a:cubicBezTo>
                    <a:pt x="53189" y="146804"/>
                    <a:pt x="41285" y="136758"/>
                    <a:pt x="37284" y="132534"/>
                  </a:cubicBezTo>
                  <a:lnTo>
                    <a:pt x="32718" y="136856"/>
                  </a:lnTo>
                  <a:cubicBezTo>
                    <a:pt x="33332" y="137495"/>
                    <a:pt x="45212" y="149923"/>
                    <a:pt x="56576" y="149923"/>
                  </a:cubicBezTo>
                  <a:cubicBezTo>
                    <a:pt x="58932" y="149923"/>
                    <a:pt x="61264" y="149407"/>
                    <a:pt x="63449" y="148130"/>
                  </a:cubicBezTo>
                  <a:cubicBezTo>
                    <a:pt x="67646" y="145674"/>
                    <a:pt x="68824" y="142456"/>
                    <a:pt x="69069" y="140148"/>
                  </a:cubicBezTo>
                  <a:cubicBezTo>
                    <a:pt x="69879" y="132509"/>
                    <a:pt x="61730" y="124797"/>
                    <a:pt x="60798" y="123937"/>
                  </a:cubicBezTo>
                  <a:close/>
                  <a:moveTo>
                    <a:pt x="237742" y="224713"/>
                  </a:moveTo>
                  <a:lnTo>
                    <a:pt x="237767" y="231000"/>
                  </a:lnTo>
                  <a:lnTo>
                    <a:pt x="253205" y="230951"/>
                  </a:lnTo>
                  <a:lnTo>
                    <a:pt x="253181" y="224664"/>
                  </a:lnTo>
                  <a:close/>
                  <a:moveTo>
                    <a:pt x="189217" y="67593"/>
                  </a:moveTo>
                  <a:lnTo>
                    <a:pt x="196703" y="73488"/>
                  </a:lnTo>
                  <a:lnTo>
                    <a:pt x="200581" y="68551"/>
                  </a:lnTo>
                  <a:lnTo>
                    <a:pt x="193095" y="62656"/>
                  </a:lnTo>
                  <a:close/>
                  <a:moveTo>
                    <a:pt x="78691" y="81839"/>
                  </a:moveTo>
                  <a:lnTo>
                    <a:pt x="129008" y="102298"/>
                  </a:lnTo>
                  <a:lnTo>
                    <a:pt x="131389" y="96477"/>
                  </a:lnTo>
                  <a:lnTo>
                    <a:pt x="81072" y="75993"/>
                  </a:lnTo>
                  <a:close/>
                  <a:moveTo>
                    <a:pt x="54981" y="16088"/>
                  </a:moveTo>
                  <a:cubicBezTo>
                    <a:pt x="70272" y="13951"/>
                    <a:pt x="77955" y="3856"/>
                    <a:pt x="78053" y="3709"/>
                  </a:cubicBezTo>
                  <a:lnTo>
                    <a:pt x="72972" y="0"/>
                  </a:lnTo>
                  <a:cubicBezTo>
                    <a:pt x="72849" y="172"/>
                    <a:pt x="60331" y="16849"/>
                    <a:pt x="33823" y="7319"/>
                  </a:cubicBezTo>
                  <a:cubicBezTo>
                    <a:pt x="31859" y="6509"/>
                    <a:pt x="29969" y="5723"/>
                    <a:pt x="28202" y="4961"/>
                  </a:cubicBezTo>
                  <a:lnTo>
                    <a:pt x="25772" y="10782"/>
                  </a:lnTo>
                  <a:cubicBezTo>
                    <a:pt x="26680" y="11151"/>
                    <a:pt x="32792" y="13705"/>
                    <a:pt x="41530" y="17316"/>
                  </a:cubicBezTo>
                  <a:cubicBezTo>
                    <a:pt x="39517" y="19895"/>
                    <a:pt x="37038" y="21418"/>
                    <a:pt x="33946" y="21811"/>
                  </a:cubicBezTo>
                  <a:cubicBezTo>
                    <a:pt x="21550" y="23456"/>
                    <a:pt x="4418" y="8105"/>
                    <a:pt x="4222" y="7958"/>
                  </a:cubicBezTo>
                  <a:lnTo>
                    <a:pt x="0" y="12600"/>
                  </a:lnTo>
                  <a:cubicBezTo>
                    <a:pt x="736" y="13288"/>
                    <a:pt x="17353" y="28197"/>
                    <a:pt x="32129" y="28197"/>
                  </a:cubicBezTo>
                  <a:cubicBezTo>
                    <a:pt x="33013" y="28197"/>
                    <a:pt x="33872" y="28147"/>
                    <a:pt x="34731" y="28049"/>
                  </a:cubicBezTo>
                  <a:cubicBezTo>
                    <a:pt x="40082" y="27361"/>
                    <a:pt x="44377" y="24586"/>
                    <a:pt x="47544" y="19821"/>
                  </a:cubicBezTo>
                  <a:cubicBezTo>
                    <a:pt x="73438" y="30505"/>
                    <a:pt x="114011" y="47060"/>
                    <a:pt x="121424" y="48926"/>
                  </a:cubicBezTo>
                  <a:cubicBezTo>
                    <a:pt x="131487" y="51432"/>
                    <a:pt x="156572" y="67618"/>
                    <a:pt x="156818" y="67765"/>
                  </a:cubicBezTo>
                  <a:lnTo>
                    <a:pt x="160254" y="62484"/>
                  </a:lnTo>
                  <a:cubicBezTo>
                    <a:pt x="159174" y="61797"/>
                    <a:pt x="134015" y="45586"/>
                    <a:pt x="122946" y="42811"/>
                  </a:cubicBezTo>
                  <a:cubicBezTo>
                    <a:pt x="116785" y="41288"/>
                    <a:pt x="83600" y="27877"/>
                    <a:pt x="54981" y="16088"/>
                  </a:cubicBezTo>
                  <a:close/>
                  <a:moveTo>
                    <a:pt x="301166" y="142997"/>
                  </a:moveTo>
                  <a:lnTo>
                    <a:pt x="299914" y="145846"/>
                  </a:lnTo>
                  <a:lnTo>
                    <a:pt x="301044" y="142948"/>
                  </a:lnTo>
                  <a:lnTo>
                    <a:pt x="299890" y="142481"/>
                  </a:lnTo>
                  <a:lnTo>
                    <a:pt x="297411" y="148277"/>
                  </a:lnTo>
                  <a:lnTo>
                    <a:pt x="298785" y="148818"/>
                  </a:lnTo>
                  <a:lnTo>
                    <a:pt x="301093" y="149825"/>
                  </a:lnTo>
                  <a:cubicBezTo>
                    <a:pt x="309585" y="153558"/>
                    <a:pt x="327233" y="161344"/>
                    <a:pt x="338794" y="166772"/>
                  </a:cubicBezTo>
                  <a:lnTo>
                    <a:pt x="341469" y="161074"/>
                  </a:lnTo>
                  <a:cubicBezTo>
                    <a:pt x="329835" y="155621"/>
                    <a:pt x="312138" y="147835"/>
                    <a:pt x="303621" y="144077"/>
                  </a:cubicBezTo>
                  <a:close/>
                  <a:moveTo>
                    <a:pt x="529557" y="253744"/>
                  </a:moveTo>
                  <a:lnTo>
                    <a:pt x="525507" y="258534"/>
                  </a:lnTo>
                  <a:cubicBezTo>
                    <a:pt x="499342" y="236330"/>
                    <a:pt x="462083" y="221151"/>
                    <a:pt x="426051" y="206513"/>
                  </a:cubicBezTo>
                  <a:cubicBezTo>
                    <a:pt x="407593" y="198997"/>
                    <a:pt x="390166" y="191899"/>
                    <a:pt x="374531" y="184039"/>
                  </a:cubicBezTo>
                  <a:cubicBezTo>
                    <a:pt x="366824" y="180134"/>
                    <a:pt x="359362" y="176499"/>
                    <a:pt x="352392" y="173183"/>
                  </a:cubicBezTo>
                  <a:lnTo>
                    <a:pt x="355116" y="167509"/>
                  </a:lnTo>
                  <a:cubicBezTo>
                    <a:pt x="362111" y="170849"/>
                    <a:pt x="369598" y="174509"/>
                    <a:pt x="377354" y="178414"/>
                  </a:cubicBezTo>
                  <a:cubicBezTo>
                    <a:pt x="392768" y="186176"/>
                    <a:pt x="410097" y="193225"/>
                    <a:pt x="428432" y="200692"/>
                  </a:cubicBezTo>
                  <a:cubicBezTo>
                    <a:pt x="464905" y="215527"/>
                    <a:pt x="502656" y="230878"/>
                    <a:pt x="529557" y="253744"/>
                  </a:cubicBezTo>
                </a:path>
              </a:pathLst>
            </a:custGeom>
            <a:solidFill>
              <a:srgbClr val="100F0D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17" name="Forma libre: forma 216">
              <a:extLst>
                <a:ext uri="{FF2B5EF4-FFF2-40B4-BE49-F238E27FC236}">
                  <a16:creationId xmlns:a16="http://schemas.microsoft.com/office/drawing/2014/main" xmlns="" id="{9546BEF6-966A-4ADE-809C-018B4D683B6E}"/>
                </a:ext>
              </a:extLst>
            </p:cNvPr>
            <p:cNvSpPr/>
            <p:nvPr/>
          </p:nvSpPr>
          <p:spPr>
            <a:xfrm>
              <a:off x="6801748" y="12646349"/>
              <a:ext cx="129066" cy="208442"/>
            </a:xfrm>
            <a:custGeom>
              <a:avLst/>
              <a:gdLst>
                <a:gd name="connsiteX0" fmla="*/ 108176 w 129066"/>
                <a:gd name="connsiteY0" fmla="*/ 124123 h 208442"/>
                <a:gd name="connsiteX1" fmla="*/ 74378 w 129066"/>
                <a:gd name="connsiteY1" fmla="*/ 186239 h 208442"/>
                <a:gd name="connsiteX2" fmla="*/ 53515 w 129066"/>
                <a:gd name="connsiteY2" fmla="*/ 195424 h 208442"/>
                <a:gd name="connsiteX3" fmla="*/ 43451 w 129066"/>
                <a:gd name="connsiteY3" fmla="*/ 183340 h 208442"/>
                <a:gd name="connsiteX4" fmla="*/ 59111 w 129066"/>
                <a:gd name="connsiteY4" fmla="*/ 171035 h 208442"/>
                <a:gd name="connsiteX5" fmla="*/ 64584 w 129066"/>
                <a:gd name="connsiteY5" fmla="*/ 164747 h 208442"/>
                <a:gd name="connsiteX6" fmla="*/ 93351 w 129066"/>
                <a:gd name="connsiteY6" fmla="*/ 106389 h 208442"/>
                <a:gd name="connsiteX7" fmla="*/ 102285 w 129066"/>
                <a:gd name="connsiteY7" fmla="*/ 49922 h 208442"/>
                <a:gd name="connsiteX8" fmla="*/ 100886 w 129066"/>
                <a:gd name="connsiteY8" fmla="*/ 34179 h 208442"/>
                <a:gd name="connsiteX9" fmla="*/ 102408 w 129066"/>
                <a:gd name="connsiteY9" fmla="*/ 34400 h 208442"/>
                <a:gd name="connsiteX10" fmla="*/ 114901 w 129066"/>
                <a:gd name="connsiteY10" fmla="*/ 55080 h 208442"/>
                <a:gd name="connsiteX11" fmla="*/ 115024 w 129066"/>
                <a:gd name="connsiteY11" fmla="*/ 55842 h 208442"/>
                <a:gd name="connsiteX12" fmla="*/ 116472 w 129066"/>
                <a:gd name="connsiteY12" fmla="*/ 73059 h 208442"/>
                <a:gd name="connsiteX13" fmla="*/ 108176 w 129066"/>
                <a:gd name="connsiteY13" fmla="*/ 124123 h 208442"/>
                <a:gd name="connsiteX14" fmla="*/ 128597 w 129066"/>
                <a:gd name="connsiteY14" fmla="*/ 62498 h 208442"/>
                <a:gd name="connsiteX15" fmla="*/ 128548 w 129066"/>
                <a:gd name="connsiteY15" fmla="*/ 61491 h 208442"/>
                <a:gd name="connsiteX16" fmla="*/ 106041 w 129066"/>
                <a:gd name="connsiteY16" fmla="*/ 22389 h 208442"/>
                <a:gd name="connsiteX17" fmla="*/ 97622 w 129066"/>
                <a:gd name="connsiteY17" fmla="*/ 21431 h 208442"/>
                <a:gd name="connsiteX18" fmla="*/ 79213 w 129066"/>
                <a:gd name="connsiteY18" fmla="*/ 1021 h 208442"/>
                <a:gd name="connsiteX19" fmla="*/ 68585 w 129066"/>
                <a:gd name="connsiteY19" fmla="*/ 308 h 208442"/>
                <a:gd name="connsiteX20" fmla="*/ 70917 w 129066"/>
                <a:gd name="connsiteY20" fmla="*/ 12638 h 208442"/>
                <a:gd name="connsiteX21" fmla="*/ 72488 w 129066"/>
                <a:gd name="connsiteY21" fmla="*/ 12589 h 208442"/>
                <a:gd name="connsiteX22" fmla="*/ 75580 w 129066"/>
                <a:gd name="connsiteY22" fmla="*/ 13007 h 208442"/>
                <a:gd name="connsiteX23" fmla="*/ 85619 w 129066"/>
                <a:gd name="connsiteY23" fmla="*/ 24919 h 208442"/>
                <a:gd name="connsiteX24" fmla="*/ 73445 w 129066"/>
                <a:gd name="connsiteY24" fmla="*/ 33933 h 208442"/>
                <a:gd name="connsiteX25" fmla="*/ 72095 w 129066"/>
                <a:gd name="connsiteY25" fmla="*/ 39361 h 208442"/>
                <a:gd name="connsiteX26" fmla="*/ 74697 w 129066"/>
                <a:gd name="connsiteY26" fmla="*/ 40442 h 208442"/>
                <a:gd name="connsiteX27" fmla="*/ 82797 w 129066"/>
                <a:gd name="connsiteY27" fmla="*/ 44052 h 208442"/>
                <a:gd name="connsiteX28" fmla="*/ 88908 w 129066"/>
                <a:gd name="connsiteY28" fmla="*/ 39091 h 208442"/>
                <a:gd name="connsiteX29" fmla="*/ 89399 w 129066"/>
                <a:gd name="connsiteY29" fmla="*/ 43831 h 208442"/>
                <a:gd name="connsiteX30" fmla="*/ 89645 w 129066"/>
                <a:gd name="connsiteY30" fmla="*/ 51691 h 208442"/>
                <a:gd name="connsiteX31" fmla="*/ 81348 w 129066"/>
                <a:gd name="connsiteY31" fmla="*/ 102754 h 208442"/>
                <a:gd name="connsiteX32" fmla="*/ 50446 w 129066"/>
                <a:gd name="connsiteY32" fmla="*/ 161923 h 208442"/>
                <a:gd name="connsiteX33" fmla="*/ 40408 w 129066"/>
                <a:gd name="connsiteY33" fmla="*/ 170617 h 208442"/>
                <a:gd name="connsiteX34" fmla="*/ 39990 w 129066"/>
                <a:gd name="connsiteY34" fmla="*/ 167695 h 208442"/>
                <a:gd name="connsiteX35" fmla="*/ 39696 w 129066"/>
                <a:gd name="connsiteY35" fmla="*/ 150354 h 208442"/>
                <a:gd name="connsiteX36" fmla="*/ 28184 w 129066"/>
                <a:gd name="connsiteY36" fmla="*/ 137337 h 208442"/>
                <a:gd name="connsiteX37" fmla="*/ 27497 w 129066"/>
                <a:gd name="connsiteY37" fmla="*/ 168947 h 208442"/>
                <a:gd name="connsiteX38" fmla="*/ 28282 w 129066"/>
                <a:gd name="connsiteY38" fmla="*/ 174326 h 208442"/>
                <a:gd name="connsiteX39" fmla="*/ 26687 w 129066"/>
                <a:gd name="connsiteY39" fmla="*/ 174056 h 208442"/>
                <a:gd name="connsiteX40" fmla="*/ 13482 w 129066"/>
                <a:gd name="connsiteY40" fmla="*/ 120168 h 208442"/>
                <a:gd name="connsiteX41" fmla="*/ 12549 w 129066"/>
                <a:gd name="connsiteY41" fmla="*/ 119038 h 208442"/>
                <a:gd name="connsiteX42" fmla="*/ 1357 w 129066"/>
                <a:gd name="connsiteY42" fmla="*/ 115379 h 208442"/>
                <a:gd name="connsiteX43" fmla="*/ 23030 w 129066"/>
                <a:gd name="connsiteY43" fmla="*/ 186116 h 208442"/>
                <a:gd name="connsiteX44" fmla="*/ 29706 w 129066"/>
                <a:gd name="connsiteY44" fmla="*/ 187074 h 208442"/>
                <a:gd name="connsiteX45" fmla="*/ 31449 w 129066"/>
                <a:gd name="connsiteY45" fmla="*/ 186926 h 208442"/>
                <a:gd name="connsiteX46" fmla="*/ 49882 w 129066"/>
                <a:gd name="connsiteY46" fmla="*/ 207509 h 208442"/>
                <a:gd name="connsiteX47" fmla="*/ 56534 w 129066"/>
                <a:gd name="connsiteY47" fmla="*/ 208442 h 208442"/>
                <a:gd name="connsiteX48" fmla="*/ 83484 w 129066"/>
                <a:gd name="connsiteY48" fmla="*/ 194860 h 208442"/>
                <a:gd name="connsiteX49" fmla="*/ 91412 w 129066"/>
                <a:gd name="connsiteY49" fmla="*/ 186116 h 208442"/>
                <a:gd name="connsiteX50" fmla="*/ 120179 w 129066"/>
                <a:gd name="connsiteY50" fmla="*/ 127758 h 208442"/>
                <a:gd name="connsiteX51" fmla="*/ 128597 w 129066"/>
                <a:gd name="connsiteY51" fmla="*/ 62498 h 208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29066" h="208442">
                  <a:moveTo>
                    <a:pt x="108176" y="124123"/>
                  </a:moveTo>
                  <a:cubicBezTo>
                    <a:pt x="99438" y="152909"/>
                    <a:pt x="86429" y="174621"/>
                    <a:pt x="74378" y="186239"/>
                  </a:cubicBezTo>
                  <a:cubicBezTo>
                    <a:pt x="66597" y="193779"/>
                    <a:pt x="59160" y="197119"/>
                    <a:pt x="53515" y="195424"/>
                  </a:cubicBezTo>
                  <a:cubicBezTo>
                    <a:pt x="49391" y="194172"/>
                    <a:pt x="45930" y="189874"/>
                    <a:pt x="43451" y="183340"/>
                  </a:cubicBezTo>
                  <a:cubicBezTo>
                    <a:pt x="48704" y="180589"/>
                    <a:pt x="53981" y="176463"/>
                    <a:pt x="59111" y="171035"/>
                  </a:cubicBezTo>
                  <a:cubicBezTo>
                    <a:pt x="60927" y="169070"/>
                    <a:pt x="62743" y="167007"/>
                    <a:pt x="64584" y="164747"/>
                  </a:cubicBezTo>
                  <a:cubicBezTo>
                    <a:pt x="75826" y="150526"/>
                    <a:pt x="86061" y="130410"/>
                    <a:pt x="93351" y="106389"/>
                  </a:cubicBezTo>
                  <a:cubicBezTo>
                    <a:pt x="99585" y="85831"/>
                    <a:pt x="102457" y="66403"/>
                    <a:pt x="102285" y="49922"/>
                  </a:cubicBezTo>
                  <a:cubicBezTo>
                    <a:pt x="102187" y="44298"/>
                    <a:pt x="101672" y="39066"/>
                    <a:pt x="100886" y="34179"/>
                  </a:cubicBezTo>
                  <a:cubicBezTo>
                    <a:pt x="101402" y="34252"/>
                    <a:pt x="101942" y="34277"/>
                    <a:pt x="102408" y="34400"/>
                  </a:cubicBezTo>
                  <a:cubicBezTo>
                    <a:pt x="108299" y="36168"/>
                    <a:pt x="112717" y="43635"/>
                    <a:pt x="114901" y="55080"/>
                  </a:cubicBezTo>
                  <a:cubicBezTo>
                    <a:pt x="114975" y="55326"/>
                    <a:pt x="115024" y="55596"/>
                    <a:pt x="115024" y="55842"/>
                  </a:cubicBezTo>
                  <a:cubicBezTo>
                    <a:pt x="115981" y="60877"/>
                    <a:pt x="116472" y="66649"/>
                    <a:pt x="116472" y="73059"/>
                  </a:cubicBezTo>
                  <a:cubicBezTo>
                    <a:pt x="116472" y="87526"/>
                    <a:pt x="113969" y="105014"/>
                    <a:pt x="108176" y="124123"/>
                  </a:cubicBezTo>
                  <a:close/>
                  <a:moveTo>
                    <a:pt x="128597" y="62498"/>
                  </a:moveTo>
                  <a:cubicBezTo>
                    <a:pt x="128597" y="62130"/>
                    <a:pt x="128597" y="61810"/>
                    <a:pt x="128548" y="61491"/>
                  </a:cubicBezTo>
                  <a:cubicBezTo>
                    <a:pt x="126536" y="40810"/>
                    <a:pt x="118804" y="26221"/>
                    <a:pt x="106041" y="22389"/>
                  </a:cubicBezTo>
                  <a:cubicBezTo>
                    <a:pt x="103267" y="21554"/>
                    <a:pt x="100469" y="21259"/>
                    <a:pt x="97622" y="21431"/>
                  </a:cubicBezTo>
                  <a:cubicBezTo>
                    <a:pt x="93793" y="10870"/>
                    <a:pt x="87632" y="3526"/>
                    <a:pt x="79213" y="1021"/>
                  </a:cubicBezTo>
                  <a:cubicBezTo>
                    <a:pt x="75752" y="-60"/>
                    <a:pt x="72242" y="-257"/>
                    <a:pt x="68585" y="308"/>
                  </a:cubicBezTo>
                  <a:cubicBezTo>
                    <a:pt x="69542" y="4656"/>
                    <a:pt x="70352" y="8880"/>
                    <a:pt x="70917" y="12638"/>
                  </a:cubicBezTo>
                  <a:cubicBezTo>
                    <a:pt x="71481" y="12638"/>
                    <a:pt x="71997" y="12589"/>
                    <a:pt x="72488" y="12589"/>
                  </a:cubicBezTo>
                  <a:cubicBezTo>
                    <a:pt x="73568" y="12589"/>
                    <a:pt x="74550" y="12712"/>
                    <a:pt x="75580" y="13007"/>
                  </a:cubicBezTo>
                  <a:cubicBezTo>
                    <a:pt x="79753" y="14284"/>
                    <a:pt x="83189" y="18508"/>
                    <a:pt x="85619" y="24919"/>
                  </a:cubicBezTo>
                  <a:cubicBezTo>
                    <a:pt x="81594" y="27031"/>
                    <a:pt x="77519" y="30028"/>
                    <a:pt x="73445" y="33933"/>
                  </a:cubicBezTo>
                  <a:cubicBezTo>
                    <a:pt x="73592" y="35554"/>
                    <a:pt x="71899" y="39115"/>
                    <a:pt x="72095" y="39361"/>
                  </a:cubicBezTo>
                  <a:cubicBezTo>
                    <a:pt x="72463" y="39558"/>
                    <a:pt x="74181" y="40245"/>
                    <a:pt x="74697" y="40442"/>
                  </a:cubicBezTo>
                  <a:cubicBezTo>
                    <a:pt x="76513" y="41203"/>
                    <a:pt x="79139" y="42480"/>
                    <a:pt x="82797" y="44052"/>
                  </a:cubicBezTo>
                  <a:cubicBezTo>
                    <a:pt x="84736" y="42407"/>
                    <a:pt x="86822" y="40663"/>
                    <a:pt x="88908" y="39091"/>
                  </a:cubicBezTo>
                  <a:cubicBezTo>
                    <a:pt x="89105" y="40638"/>
                    <a:pt x="89276" y="42186"/>
                    <a:pt x="89399" y="43831"/>
                  </a:cubicBezTo>
                  <a:cubicBezTo>
                    <a:pt x="89571" y="46336"/>
                    <a:pt x="89645" y="48915"/>
                    <a:pt x="89645" y="51691"/>
                  </a:cubicBezTo>
                  <a:cubicBezTo>
                    <a:pt x="89645" y="66158"/>
                    <a:pt x="87117" y="83621"/>
                    <a:pt x="81348" y="102754"/>
                  </a:cubicBezTo>
                  <a:cubicBezTo>
                    <a:pt x="73298" y="129281"/>
                    <a:pt x="61614" y="149765"/>
                    <a:pt x="50446" y="161923"/>
                  </a:cubicBezTo>
                  <a:cubicBezTo>
                    <a:pt x="47010" y="165607"/>
                    <a:pt x="43623" y="168530"/>
                    <a:pt x="40408" y="170617"/>
                  </a:cubicBezTo>
                  <a:cubicBezTo>
                    <a:pt x="40260" y="169660"/>
                    <a:pt x="40113" y="168726"/>
                    <a:pt x="39990" y="167695"/>
                  </a:cubicBezTo>
                  <a:cubicBezTo>
                    <a:pt x="39450" y="162291"/>
                    <a:pt x="39303" y="156445"/>
                    <a:pt x="39696" y="150354"/>
                  </a:cubicBezTo>
                  <a:cubicBezTo>
                    <a:pt x="35425" y="145638"/>
                    <a:pt x="31596" y="141217"/>
                    <a:pt x="28184" y="137337"/>
                  </a:cubicBezTo>
                  <a:cubicBezTo>
                    <a:pt x="26736" y="148635"/>
                    <a:pt x="26564" y="159344"/>
                    <a:pt x="27497" y="168947"/>
                  </a:cubicBezTo>
                  <a:cubicBezTo>
                    <a:pt x="27693" y="170838"/>
                    <a:pt x="27988" y="172558"/>
                    <a:pt x="28282" y="174326"/>
                  </a:cubicBezTo>
                  <a:cubicBezTo>
                    <a:pt x="27742" y="174253"/>
                    <a:pt x="27202" y="174203"/>
                    <a:pt x="26687" y="174056"/>
                  </a:cubicBezTo>
                  <a:cubicBezTo>
                    <a:pt x="16255" y="170912"/>
                    <a:pt x="10291" y="149765"/>
                    <a:pt x="13482" y="120168"/>
                  </a:cubicBezTo>
                  <a:cubicBezTo>
                    <a:pt x="13187" y="119726"/>
                    <a:pt x="12868" y="119333"/>
                    <a:pt x="12549" y="119038"/>
                  </a:cubicBezTo>
                  <a:cubicBezTo>
                    <a:pt x="12549" y="119038"/>
                    <a:pt x="8965" y="117958"/>
                    <a:pt x="1357" y="115379"/>
                  </a:cubicBezTo>
                  <a:cubicBezTo>
                    <a:pt x="-3405" y="152221"/>
                    <a:pt x="4498" y="180467"/>
                    <a:pt x="23030" y="186116"/>
                  </a:cubicBezTo>
                  <a:cubicBezTo>
                    <a:pt x="25239" y="186754"/>
                    <a:pt x="27423" y="187074"/>
                    <a:pt x="29706" y="187074"/>
                  </a:cubicBezTo>
                  <a:cubicBezTo>
                    <a:pt x="30270" y="187074"/>
                    <a:pt x="30860" y="186975"/>
                    <a:pt x="31449" y="186926"/>
                  </a:cubicBezTo>
                  <a:cubicBezTo>
                    <a:pt x="35327" y="197807"/>
                    <a:pt x="41561" y="204979"/>
                    <a:pt x="49882" y="207509"/>
                  </a:cubicBezTo>
                  <a:cubicBezTo>
                    <a:pt x="52066" y="208123"/>
                    <a:pt x="54275" y="208442"/>
                    <a:pt x="56534" y="208442"/>
                  </a:cubicBezTo>
                  <a:cubicBezTo>
                    <a:pt x="65272" y="208442"/>
                    <a:pt x="74550" y="203603"/>
                    <a:pt x="83484" y="194860"/>
                  </a:cubicBezTo>
                  <a:cubicBezTo>
                    <a:pt x="86184" y="192354"/>
                    <a:pt x="88835" y="189382"/>
                    <a:pt x="91412" y="186116"/>
                  </a:cubicBezTo>
                  <a:cubicBezTo>
                    <a:pt x="102653" y="171919"/>
                    <a:pt x="112889" y="151779"/>
                    <a:pt x="120179" y="127758"/>
                  </a:cubicBezTo>
                  <a:cubicBezTo>
                    <a:pt x="127591" y="103442"/>
                    <a:pt x="130242" y="80673"/>
                    <a:pt x="128597" y="62498"/>
                  </a:cubicBezTo>
                </a:path>
              </a:pathLst>
            </a:custGeom>
            <a:solidFill>
              <a:srgbClr val="A52721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18" name="Forma libre: forma 217">
              <a:extLst>
                <a:ext uri="{FF2B5EF4-FFF2-40B4-BE49-F238E27FC236}">
                  <a16:creationId xmlns:a16="http://schemas.microsoft.com/office/drawing/2014/main" xmlns="" id="{1F9D27E0-1716-44AA-8A32-23BD4538DE77}"/>
                </a:ext>
              </a:extLst>
            </p:cNvPr>
            <p:cNvSpPr/>
            <p:nvPr/>
          </p:nvSpPr>
          <p:spPr>
            <a:xfrm>
              <a:off x="5165361" y="11616143"/>
              <a:ext cx="2341764" cy="560531"/>
            </a:xfrm>
            <a:custGeom>
              <a:avLst/>
              <a:gdLst>
                <a:gd name="connsiteX0" fmla="*/ 411282 w 2341764"/>
                <a:gd name="connsiteY0" fmla="*/ 213036 h 560531"/>
                <a:gd name="connsiteX1" fmla="*/ 306794 w 2341764"/>
                <a:gd name="connsiteY1" fmla="*/ 174155 h 560531"/>
                <a:gd name="connsiteX2" fmla="*/ 304094 w 2341764"/>
                <a:gd name="connsiteY2" fmla="*/ 119359 h 560531"/>
                <a:gd name="connsiteX3" fmla="*/ 119271 w 2341764"/>
                <a:gd name="connsiteY3" fmla="*/ 4018 h 560531"/>
                <a:gd name="connsiteX4" fmla="*/ 4008 w 2341764"/>
                <a:gd name="connsiteY4" fmla="*/ 188941 h 560531"/>
                <a:gd name="connsiteX5" fmla="*/ 188831 w 2341764"/>
                <a:gd name="connsiteY5" fmla="*/ 304282 h 560531"/>
                <a:gd name="connsiteX6" fmla="*/ 299848 w 2341764"/>
                <a:gd name="connsiteY6" fmla="*/ 203777 h 560531"/>
                <a:gd name="connsiteX7" fmla="*/ 2341765 w 2341764"/>
                <a:gd name="connsiteY7" fmla="*/ 394644 h 560531"/>
                <a:gd name="connsiteX8" fmla="*/ 2175989 w 2341764"/>
                <a:gd name="connsiteY8" fmla="*/ 560532 h 560531"/>
                <a:gd name="connsiteX9" fmla="*/ 2041458 w 2341764"/>
                <a:gd name="connsiteY9" fmla="*/ 491489 h 560531"/>
                <a:gd name="connsiteX10" fmla="*/ 1894704 w 2341764"/>
                <a:gd name="connsiteY10" fmla="*/ 538647 h 560531"/>
                <a:gd name="connsiteX11" fmla="*/ 2021527 w 2341764"/>
                <a:gd name="connsiteY11" fmla="*/ 454819 h 560531"/>
                <a:gd name="connsiteX12" fmla="*/ 2010212 w 2341764"/>
                <a:gd name="connsiteY12" fmla="*/ 394644 h 560531"/>
                <a:gd name="connsiteX13" fmla="*/ 2175989 w 2341764"/>
                <a:gd name="connsiteY13" fmla="*/ 228756 h 560531"/>
                <a:gd name="connsiteX14" fmla="*/ 2341765 w 2341764"/>
                <a:gd name="connsiteY14" fmla="*/ 394644 h 56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41764" h="560531">
                  <a:moveTo>
                    <a:pt x="411282" y="213036"/>
                  </a:moveTo>
                  <a:lnTo>
                    <a:pt x="306794" y="174155"/>
                  </a:lnTo>
                  <a:cubicBezTo>
                    <a:pt x="309126" y="156348"/>
                    <a:pt x="308390" y="137878"/>
                    <a:pt x="304094" y="119359"/>
                  </a:cubicBezTo>
                  <a:cubicBezTo>
                    <a:pt x="284876" y="36439"/>
                    <a:pt x="202135" y="-15213"/>
                    <a:pt x="119271" y="4018"/>
                  </a:cubicBezTo>
                  <a:cubicBezTo>
                    <a:pt x="36407" y="23225"/>
                    <a:pt x="-15186" y="106022"/>
                    <a:pt x="4008" y="188941"/>
                  </a:cubicBezTo>
                  <a:cubicBezTo>
                    <a:pt x="23227" y="271861"/>
                    <a:pt x="105968" y="323514"/>
                    <a:pt x="188831" y="304282"/>
                  </a:cubicBezTo>
                  <a:cubicBezTo>
                    <a:pt x="242634" y="291805"/>
                    <a:pt x="283256" y="252506"/>
                    <a:pt x="299848" y="203777"/>
                  </a:cubicBezTo>
                  <a:close/>
                  <a:moveTo>
                    <a:pt x="2341765" y="394644"/>
                  </a:moveTo>
                  <a:cubicBezTo>
                    <a:pt x="2341765" y="486258"/>
                    <a:pt x="2267566" y="560532"/>
                    <a:pt x="2175989" y="560532"/>
                  </a:cubicBezTo>
                  <a:cubicBezTo>
                    <a:pt x="2120591" y="560532"/>
                    <a:pt x="2071550" y="533293"/>
                    <a:pt x="2041458" y="491489"/>
                  </a:cubicBezTo>
                  <a:lnTo>
                    <a:pt x="1894704" y="538647"/>
                  </a:lnTo>
                  <a:lnTo>
                    <a:pt x="2021527" y="454819"/>
                  </a:lnTo>
                  <a:cubicBezTo>
                    <a:pt x="2014262" y="436152"/>
                    <a:pt x="2010212" y="415889"/>
                    <a:pt x="2010212" y="394644"/>
                  </a:cubicBezTo>
                  <a:cubicBezTo>
                    <a:pt x="2010212" y="303029"/>
                    <a:pt x="2084436" y="228756"/>
                    <a:pt x="2175989" y="228756"/>
                  </a:cubicBezTo>
                  <a:cubicBezTo>
                    <a:pt x="2267566" y="228756"/>
                    <a:pt x="2341765" y="303029"/>
                    <a:pt x="2341765" y="394644"/>
                  </a:cubicBezTo>
                </a:path>
              </a:pathLst>
            </a:custGeom>
            <a:solidFill>
              <a:srgbClr val="E0781F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</p:grpSp>
      <p:grpSp>
        <p:nvGrpSpPr>
          <p:cNvPr id="101" name="Picture 47">
            <a:extLst>
              <a:ext uri="{FF2B5EF4-FFF2-40B4-BE49-F238E27FC236}">
                <a16:creationId xmlns:a16="http://schemas.microsoft.com/office/drawing/2014/main" xmlns="" id="{74001943-2589-4B12-A0EC-002EFB99B3C4}"/>
              </a:ext>
            </a:extLst>
          </p:cNvPr>
          <p:cNvGrpSpPr/>
          <p:nvPr/>
        </p:nvGrpSpPr>
        <p:grpSpPr>
          <a:xfrm>
            <a:off x="675101" y="609579"/>
            <a:ext cx="2628267" cy="3121207"/>
            <a:chOff x="4091902" y="2067480"/>
            <a:chExt cx="2628267" cy="3121207"/>
          </a:xfrm>
        </p:grpSpPr>
        <p:sp>
          <p:nvSpPr>
            <p:cNvPr id="102" name="Forma libre: forma 101">
              <a:extLst>
                <a:ext uri="{FF2B5EF4-FFF2-40B4-BE49-F238E27FC236}">
                  <a16:creationId xmlns:a16="http://schemas.microsoft.com/office/drawing/2014/main" xmlns="" id="{BC009D19-038F-4086-BFE3-F9A01617E831}"/>
                </a:ext>
              </a:extLst>
            </p:cNvPr>
            <p:cNvSpPr/>
            <p:nvPr/>
          </p:nvSpPr>
          <p:spPr>
            <a:xfrm>
              <a:off x="4204283" y="2964912"/>
              <a:ext cx="1066183" cy="1973445"/>
            </a:xfrm>
            <a:custGeom>
              <a:avLst/>
              <a:gdLst>
                <a:gd name="connsiteX0" fmla="*/ 545427 w 1066183"/>
                <a:gd name="connsiteY0" fmla="*/ 494757 h 1973445"/>
                <a:gd name="connsiteX1" fmla="*/ 1066183 w 1066183"/>
                <a:gd name="connsiteY1" fmla="*/ 1973446 h 1973445"/>
                <a:gd name="connsiteX2" fmla="*/ 1042610 w 1066183"/>
                <a:gd name="connsiteY2" fmla="*/ 1973446 h 1973445"/>
                <a:gd name="connsiteX3" fmla="*/ 545427 w 1066183"/>
                <a:gd name="connsiteY3" fmla="*/ 561739 h 1973445"/>
                <a:gd name="connsiteX4" fmla="*/ 545427 w 1066183"/>
                <a:gd name="connsiteY4" fmla="*/ 1973446 h 1973445"/>
                <a:gd name="connsiteX5" fmla="*/ 523191 w 1066183"/>
                <a:gd name="connsiteY5" fmla="*/ 1973446 h 1973445"/>
                <a:gd name="connsiteX6" fmla="*/ 523191 w 1066183"/>
                <a:gd name="connsiteY6" fmla="*/ 554635 h 1973445"/>
                <a:gd name="connsiteX7" fmla="*/ 23573 w 1066183"/>
                <a:gd name="connsiteY7" fmla="*/ 1973446 h 1973445"/>
                <a:gd name="connsiteX8" fmla="*/ 0 w 1066183"/>
                <a:gd name="connsiteY8" fmla="*/ 1973446 h 1973445"/>
                <a:gd name="connsiteX9" fmla="*/ 521345 w 1066183"/>
                <a:gd name="connsiteY9" fmla="*/ 492994 h 1973445"/>
                <a:gd name="connsiteX10" fmla="*/ 523191 w 1066183"/>
                <a:gd name="connsiteY10" fmla="*/ 493662 h 1973445"/>
                <a:gd name="connsiteX11" fmla="*/ 523191 w 1066183"/>
                <a:gd name="connsiteY11" fmla="*/ 0 h 1973445"/>
                <a:gd name="connsiteX12" fmla="*/ 545427 w 1066183"/>
                <a:gd name="connsiteY12" fmla="*/ 0 h 1973445"/>
                <a:gd name="connsiteX13" fmla="*/ 545427 w 1066183"/>
                <a:gd name="connsiteY13" fmla="*/ 494757 h 197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6183" h="1973445">
                  <a:moveTo>
                    <a:pt x="545427" y="494757"/>
                  </a:moveTo>
                  <a:lnTo>
                    <a:pt x="1066183" y="1973446"/>
                  </a:lnTo>
                  <a:lnTo>
                    <a:pt x="1042610" y="1973446"/>
                  </a:lnTo>
                  <a:lnTo>
                    <a:pt x="545427" y="561739"/>
                  </a:lnTo>
                  <a:lnTo>
                    <a:pt x="545427" y="1973446"/>
                  </a:lnTo>
                  <a:lnTo>
                    <a:pt x="523191" y="1973446"/>
                  </a:lnTo>
                  <a:lnTo>
                    <a:pt x="523191" y="554635"/>
                  </a:lnTo>
                  <a:lnTo>
                    <a:pt x="23573" y="1973446"/>
                  </a:lnTo>
                  <a:lnTo>
                    <a:pt x="0" y="1973446"/>
                  </a:lnTo>
                  <a:lnTo>
                    <a:pt x="521345" y="492994"/>
                  </a:lnTo>
                  <a:lnTo>
                    <a:pt x="523191" y="493662"/>
                  </a:lnTo>
                  <a:lnTo>
                    <a:pt x="523191" y="0"/>
                  </a:lnTo>
                  <a:lnTo>
                    <a:pt x="545427" y="0"/>
                  </a:lnTo>
                  <a:lnTo>
                    <a:pt x="545427" y="494757"/>
                  </a:lnTo>
                </a:path>
              </a:pathLst>
            </a:custGeom>
            <a:solidFill>
              <a:srgbClr val="100F0D"/>
            </a:solidFill>
            <a:ln w="6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03" name="Forma libre: forma 102">
              <a:extLst>
                <a:ext uri="{FF2B5EF4-FFF2-40B4-BE49-F238E27FC236}">
                  <a16:creationId xmlns:a16="http://schemas.microsoft.com/office/drawing/2014/main" xmlns="" id="{95D490B7-B12C-41CB-8898-5F9071C08A5A}"/>
                </a:ext>
              </a:extLst>
            </p:cNvPr>
            <p:cNvSpPr/>
            <p:nvPr/>
          </p:nvSpPr>
          <p:spPr>
            <a:xfrm>
              <a:off x="4118739" y="4938358"/>
              <a:ext cx="1237271" cy="250329"/>
            </a:xfrm>
            <a:custGeom>
              <a:avLst/>
              <a:gdLst>
                <a:gd name="connsiteX0" fmla="*/ 1151727 w 1237271"/>
                <a:gd name="connsiteY0" fmla="*/ 0 h 250329"/>
                <a:gd name="connsiteX1" fmla="*/ 1128154 w 1237271"/>
                <a:gd name="connsiteY1" fmla="*/ 0 h 250329"/>
                <a:gd name="connsiteX2" fmla="*/ 1215330 w 1237271"/>
                <a:gd name="connsiteY2" fmla="*/ 247579 h 250329"/>
                <a:gd name="connsiteX3" fmla="*/ 1216293 w 1237271"/>
                <a:gd name="connsiteY3" fmla="*/ 250330 h 250329"/>
                <a:gd name="connsiteX4" fmla="*/ 1224160 w 1237271"/>
                <a:gd name="connsiteY4" fmla="*/ 247579 h 250329"/>
                <a:gd name="connsiteX5" fmla="*/ 1237271 w 1237271"/>
                <a:gd name="connsiteY5" fmla="*/ 242985 h 250329"/>
                <a:gd name="connsiteX6" fmla="*/ 0 w 1237271"/>
                <a:gd name="connsiteY6" fmla="*/ 242985 h 250329"/>
                <a:gd name="connsiteX7" fmla="*/ 13111 w 1237271"/>
                <a:gd name="connsiteY7" fmla="*/ 247579 h 250329"/>
                <a:gd name="connsiteX8" fmla="*/ 20978 w 1237271"/>
                <a:gd name="connsiteY8" fmla="*/ 250330 h 250329"/>
                <a:gd name="connsiteX9" fmla="*/ 21941 w 1237271"/>
                <a:gd name="connsiteY9" fmla="*/ 247579 h 250329"/>
                <a:gd name="connsiteX10" fmla="*/ 109117 w 1237271"/>
                <a:gd name="connsiteY10" fmla="*/ 0 h 250329"/>
                <a:gd name="connsiteX11" fmla="*/ 85544 w 1237271"/>
                <a:gd name="connsiteY11" fmla="*/ 0 h 250329"/>
                <a:gd name="connsiteX12" fmla="*/ 608735 w 1237271"/>
                <a:gd name="connsiteY12" fmla="*/ 0 h 250329"/>
                <a:gd name="connsiteX13" fmla="*/ 630971 w 1237271"/>
                <a:gd name="connsiteY13" fmla="*/ 0 h 250329"/>
                <a:gd name="connsiteX14" fmla="*/ 630971 w 1237271"/>
                <a:gd name="connsiteY14" fmla="*/ 246697 h 250329"/>
                <a:gd name="connsiteX15" fmla="*/ 608735 w 1237271"/>
                <a:gd name="connsiteY15" fmla="*/ 246697 h 250329"/>
                <a:gd name="connsiteX16" fmla="*/ 608735 w 1237271"/>
                <a:gd name="connsiteY16" fmla="*/ 0 h 250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37271" h="250329">
                  <a:moveTo>
                    <a:pt x="1151727" y="0"/>
                  </a:moveTo>
                  <a:lnTo>
                    <a:pt x="1128154" y="0"/>
                  </a:lnTo>
                  <a:lnTo>
                    <a:pt x="1215330" y="247579"/>
                  </a:lnTo>
                  <a:lnTo>
                    <a:pt x="1216293" y="250330"/>
                  </a:lnTo>
                  <a:lnTo>
                    <a:pt x="1224160" y="247579"/>
                  </a:lnTo>
                  <a:lnTo>
                    <a:pt x="1237271" y="242985"/>
                  </a:lnTo>
                  <a:close/>
                  <a:moveTo>
                    <a:pt x="0" y="242985"/>
                  </a:moveTo>
                  <a:lnTo>
                    <a:pt x="13111" y="247579"/>
                  </a:lnTo>
                  <a:lnTo>
                    <a:pt x="20978" y="250330"/>
                  </a:lnTo>
                  <a:lnTo>
                    <a:pt x="21941" y="247579"/>
                  </a:lnTo>
                  <a:lnTo>
                    <a:pt x="109117" y="0"/>
                  </a:lnTo>
                  <a:lnTo>
                    <a:pt x="85544" y="0"/>
                  </a:lnTo>
                  <a:close/>
                  <a:moveTo>
                    <a:pt x="608735" y="0"/>
                  </a:moveTo>
                  <a:lnTo>
                    <a:pt x="630971" y="0"/>
                  </a:lnTo>
                  <a:lnTo>
                    <a:pt x="630971" y="246697"/>
                  </a:lnTo>
                  <a:lnTo>
                    <a:pt x="608735" y="246697"/>
                  </a:lnTo>
                  <a:lnTo>
                    <a:pt x="608735" y="0"/>
                  </a:lnTo>
                </a:path>
              </a:pathLst>
            </a:custGeom>
            <a:solidFill>
              <a:srgbClr val="3E5BB2"/>
            </a:solidFill>
            <a:ln w="6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04" name="Forma libre: forma 103">
              <a:extLst>
                <a:ext uri="{FF2B5EF4-FFF2-40B4-BE49-F238E27FC236}">
                  <a16:creationId xmlns:a16="http://schemas.microsoft.com/office/drawing/2014/main" xmlns="" id="{3F5ADEFD-2A5D-454B-9AD1-6DDEDEC9CFE4}"/>
                </a:ext>
              </a:extLst>
            </p:cNvPr>
            <p:cNvSpPr/>
            <p:nvPr/>
          </p:nvSpPr>
          <p:spPr>
            <a:xfrm>
              <a:off x="4117803" y="2207487"/>
              <a:ext cx="1241579" cy="1960892"/>
            </a:xfrm>
            <a:custGeom>
              <a:avLst/>
              <a:gdLst>
                <a:gd name="connsiteX0" fmla="*/ 1134897 w 1241579"/>
                <a:gd name="connsiteY0" fmla="*/ 1960893 h 1960892"/>
                <a:gd name="connsiteX1" fmla="*/ 106683 w 1241579"/>
                <a:gd name="connsiteY1" fmla="*/ 1960893 h 1960892"/>
                <a:gd name="connsiteX2" fmla="*/ 0 w 1241579"/>
                <a:gd name="connsiteY2" fmla="*/ 1854383 h 1960892"/>
                <a:gd name="connsiteX3" fmla="*/ 0 w 1241579"/>
                <a:gd name="connsiteY3" fmla="*/ 106483 h 1960892"/>
                <a:gd name="connsiteX4" fmla="*/ 106683 w 1241579"/>
                <a:gd name="connsiteY4" fmla="*/ 0 h 1960892"/>
                <a:gd name="connsiteX5" fmla="*/ 1134897 w 1241579"/>
                <a:gd name="connsiteY5" fmla="*/ 0 h 1960892"/>
                <a:gd name="connsiteX6" fmla="*/ 1241579 w 1241579"/>
                <a:gd name="connsiteY6" fmla="*/ 106483 h 1960892"/>
                <a:gd name="connsiteX7" fmla="*/ 1241579 w 1241579"/>
                <a:gd name="connsiteY7" fmla="*/ 1854383 h 1960892"/>
                <a:gd name="connsiteX8" fmla="*/ 1134897 w 1241579"/>
                <a:gd name="connsiteY8" fmla="*/ 1960893 h 1960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579" h="1960892">
                  <a:moveTo>
                    <a:pt x="1134897" y="1960893"/>
                  </a:moveTo>
                  <a:lnTo>
                    <a:pt x="106683" y="1960893"/>
                  </a:lnTo>
                  <a:cubicBezTo>
                    <a:pt x="47789" y="1960893"/>
                    <a:pt x="0" y="1913220"/>
                    <a:pt x="0" y="1854383"/>
                  </a:cubicBezTo>
                  <a:lnTo>
                    <a:pt x="0" y="106483"/>
                  </a:lnTo>
                  <a:cubicBezTo>
                    <a:pt x="0" y="47673"/>
                    <a:pt x="47789" y="0"/>
                    <a:pt x="106683" y="0"/>
                  </a:cubicBezTo>
                  <a:lnTo>
                    <a:pt x="1134897" y="0"/>
                  </a:lnTo>
                  <a:cubicBezTo>
                    <a:pt x="1193817" y="0"/>
                    <a:pt x="1241579" y="47673"/>
                    <a:pt x="1241579" y="106483"/>
                  </a:cubicBezTo>
                  <a:lnTo>
                    <a:pt x="1241579" y="1854383"/>
                  </a:lnTo>
                  <a:cubicBezTo>
                    <a:pt x="1241579" y="1913220"/>
                    <a:pt x="1193817" y="1960893"/>
                    <a:pt x="1134897" y="1960893"/>
                  </a:cubicBezTo>
                </a:path>
              </a:pathLst>
            </a:custGeom>
            <a:solidFill>
              <a:srgbClr val="FFFFFF"/>
            </a:solidFill>
            <a:ln w="6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05" name="Forma libre: forma 104">
              <a:extLst>
                <a:ext uri="{FF2B5EF4-FFF2-40B4-BE49-F238E27FC236}">
                  <a16:creationId xmlns:a16="http://schemas.microsoft.com/office/drawing/2014/main" xmlns="" id="{D9E418E7-6461-4370-9FB7-2E14DC5E8384}"/>
                </a:ext>
              </a:extLst>
            </p:cNvPr>
            <p:cNvSpPr/>
            <p:nvPr/>
          </p:nvSpPr>
          <p:spPr>
            <a:xfrm>
              <a:off x="4114137" y="2203775"/>
              <a:ext cx="1248910" cy="1968290"/>
            </a:xfrm>
            <a:custGeom>
              <a:avLst/>
              <a:gdLst>
                <a:gd name="connsiteX0" fmla="*/ 107325 w 1248910"/>
                <a:gd name="connsiteY0" fmla="*/ 26013 h 1968290"/>
                <a:gd name="connsiteX1" fmla="*/ 28550 w 1248910"/>
                <a:gd name="connsiteY1" fmla="*/ 104640 h 1968290"/>
                <a:gd name="connsiteX2" fmla="*/ 28550 w 1248910"/>
                <a:gd name="connsiteY2" fmla="*/ 1860580 h 1968290"/>
                <a:gd name="connsiteX3" fmla="*/ 107325 w 1248910"/>
                <a:gd name="connsiteY3" fmla="*/ 1939207 h 1968290"/>
                <a:gd name="connsiteX4" fmla="*/ 1142335 w 1248910"/>
                <a:gd name="connsiteY4" fmla="*/ 1939207 h 1968290"/>
                <a:gd name="connsiteX5" fmla="*/ 1221110 w 1248910"/>
                <a:gd name="connsiteY5" fmla="*/ 1860580 h 1968290"/>
                <a:gd name="connsiteX6" fmla="*/ 1221110 w 1248910"/>
                <a:gd name="connsiteY6" fmla="*/ 104640 h 1968290"/>
                <a:gd name="connsiteX7" fmla="*/ 1142335 w 1248910"/>
                <a:gd name="connsiteY7" fmla="*/ 26013 h 1968290"/>
                <a:gd name="connsiteX8" fmla="*/ 1142335 w 1248910"/>
                <a:gd name="connsiteY8" fmla="*/ 1946044 h 1968290"/>
                <a:gd name="connsiteX9" fmla="*/ 107325 w 1248910"/>
                <a:gd name="connsiteY9" fmla="*/ 1946044 h 1968290"/>
                <a:gd name="connsiteX10" fmla="*/ 21700 w 1248910"/>
                <a:gd name="connsiteY10" fmla="*/ 1860580 h 1968290"/>
                <a:gd name="connsiteX11" fmla="*/ 21700 w 1248910"/>
                <a:gd name="connsiteY11" fmla="*/ 104640 h 1968290"/>
                <a:gd name="connsiteX12" fmla="*/ 107325 w 1248910"/>
                <a:gd name="connsiteY12" fmla="*/ 19176 h 1968290"/>
                <a:gd name="connsiteX13" fmla="*/ 1142335 w 1248910"/>
                <a:gd name="connsiteY13" fmla="*/ 19176 h 1968290"/>
                <a:gd name="connsiteX14" fmla="*/ 1227960 w 1248910"/>
                <a:gd name="connsiteY14" fmla="*/ 104640 h 1968290"/>
                <a:gd name="connsiteX15" fmla="*/ 1227960 w 1248910"/>
                <a:gd name="connsiteY15" fmla="*/ 1860580 h 1968290"/>
                <a:gd name="connsiteX16" fmla="*/ 1142335 w 1248910"/>
                <a:gd name="connsiteY16" fmla="*/ 1946044 h 1968290"/>
                <a:gd name="connsiteX17" fmla="*/ 1241499 w 1248910"/>
                <a:gd name="connsiteY17" fmla="*/ 219082 h 1968290"/>
                <a:gd name="connsiteX18" fmla="*/ 1241499 w 1248910"/>
                <a:gd name="connsiteY18" fmla="*/ 1849389 h 1968290"/>
                <a:gd name="connsiteX19" fmla="*/ 1129786 w 1248910"/>
                <a:gd name="connsiteY19" fmla="*/ 1960893 h 1968290"/>
                <a:gd name="connsiteX20" fmla="*/ 119125 w 1248910"/>
                <a:gd name="connsiteY20" fmla="*/ 1960893 h 1968290"/>
                <a:gd name="connsiteX21" fmla="*/ 7412 w 1248910"/>
                <a:gd name="connsiteY21" fmla="*/ 1849389 h 1968290"/>
                <a:gd name="connsiteX22" fmla="*/ 7412 w 1248910"/>
                <a:gd name="connsiteY22" fmla="*/ 118982 h 1968290"/>
                <a:gd name="connsiteX23" fmla="*/ 119125 w 1248910"/>
                <a:gd name="connsiteY23" fmla="*/ 7398 h 1968290"/>
                <a:gd name="connsiteX24" fmla="*/ 1052189 w 1248910"/>
                <a:gd name="connsiteY24" fmla="*/ 7398 h 1968290"/>
                <a:gd name="connsiteX25" fmla="*/ 1052189 w 1248910"/>
                <a:gd name="connsiteY25" fmla="*/ 0 h 1968290"/>
                <a:gd name="connsiteX26" fmla="*/ 119125 w 1248910"/>
                <a:gd name="connsiteY26" fmla="*/ 0 h 1968290"/>
                <a:gd name="connsiteX27" fmla="*/ 0 w 1248910"/>
                <a:gd name="connsiteY27" fmla="*/ 118982 h 1968290"/>
                <a:gd name="connsiteX28" fmla="*/ 0 w 1248910"/>
                <a:gd name="connsiteY28" fmla="*/ 1849389 h 1968290"/>
                <a:gd name="connsiteX29" fmla="*/ 119125 w 1248910"/>
                <a:gd name="connsiteY29" fmla="*/ 1968291 h 1968290"/>
                <a:gd name="connsiteX30" fmla="*/ 1129786 w 1248910"/>
                <a:gd name="connsiteY30" fmla="*/ 1968291 h 1968290"/>
                <a:gd name="connsiteX31" fmla="*/ 1248911 w 1248910"/>
                <a:gd name="connsiteY31" fmla="*/ 1849389 h 1968290"/>
                <a:gd name="connsiteX32" fmla="*/ 1248911 w 1248910"/>
                <a:gd name="connsiteY32" fmla="*/ 219082 h 1968290"/>
                <a:gd name="connsiteX33" fmla="*/ 1241499 w 1248910"/>
                <a:gd name="connsiteY33" fmla="*/ 219082 h 1968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248910" h="1968290">
                  <a:moveTo>
                    <a:pt x="107325" y="26013"/>
                  </a:moveTo>
                  <a:cubicBezTo>
                    <a:pt x="63897" y="26013"/>
                    <a:pt x="28550" y="61294"/>
                    <a:pt x="28550" y="104640"/>
                  </a:cubicBezTo>
                  <a:lnTo>
                    <a:pt x="28550" y="1860580"/>
                  </a:lnTo>
                  <a:cubicBezTo>
                    <a:pt x="28550" y="1903926"/>
                    <a:pt x="63897" y="1939207"/>
                    <a:pt x="107325" y="1939207"/>
                  </a:cubicBezTo>
                  <a:lnTo>
                    <a:pt x="1142335" y="1939207"/>
                  </a:lnTo>
                  <a:cubicBezTo>
                    <a:pt x="1185790" y="1939207"/>
                    <a:pt x="1221110" y="1903926"/>
                    <a:pt x="1221110" y="1860580"/>
                  </a:cubicBezTo>
                  <a:lnTo>
                    <a:pt x="1221110" y="104640"/>
                  </a:lnTo>
                  <a:cubicBezTo>
                    <a:pt x="1221110" y="61294"/>
                    <a:pt x="1185790" y="26013"/>
                    <a:pt x="1142335" y="26013"/>
                  </a:cubicBezTo>
                  <a:close/>
                  <a:moveTo>
                    <a:pt x="1142335" y="1946044"/>
                  </a:moveTo>
                  <a:lnTo>
                    <a:pt x="107325" y="1946044"/>
                  </a:lnTo>
                  <a:cubicBezTo>
                    <a:pt x="60124" y="1946044"/>
                    <a:pt x="21700" y="1907718"/>
                    <a:pt x="21700" y="1860580"/>
                  </a:cubicBezTo>
                  <a:lnTo>
                    <a:pt x="21700" y="104640"/>
                  </a:lnTo>
                  <a:cubicBezTo>
                    <a:pt x="21700" y="57501"/>
                    <a:pt x="60124" y="19176"/>
                    <a:pt x="107325" y="19176"/>
                  </a:cubicBezTo>
                  <a:lnTo>
                    <a:pt x="1142335" y="19176"/>
                  </a:lnTo>
                  <a:cubicBezTo>
                    <a:pt x="1189563" y="19176"/>
                    <a:pt x="1227960" y="57501"/>
                    <a:pt x="1227960" y="104640"/>
                  </a:cubicBezTo>
                  <a:lnTo>
                    <a:pt x="1227960" y="1860580"/>
                  </a:lnTo>
                  <a:cubicBezTo>
                    <a:pt x="1227960" y="1907718"/>
                    <a:pt x="1189563" y="1946044"/>
                    <a:pt x="1142335" y="1946044"/>
                  </a:cubicBezTo>
                  <a:close/>
                  <a:moveTo>
                    <a:pt x="1241499" y="219082"/>
                  </a:moveTo>
                  <a:lnTo>
                    <a:pt x="1241499" y="1849389"/>
                  </a:lnTo>
                  <a:cubicBezTo>
                    <a:pt x="1241499" y="1910870"/>
                    <a:pt x="1191409" y="1960893"/>
                    <a:pt x="1129786" y="1960893"/>
                  </a:cubicBezTo>
                  <a:lnTo>
                    <a:pt x="119125" y="1960893"/>
                  </a:lnTo>
                  <a:cubicBezTo>
                    <a:pt x="57529" y="1960893"/>
                    <a:pt x="7412" y="1910870"/>
                    <a:pt x="7412" y="1849389"/>
                  </a:cubicBezTo>
                  <a:lnTo>
                    <a:pt x="7412" y="118982"/>
                  </a:lnTo>
                  <a:cubicBezTo>
                    <a:pt x="7412" y="57421"/>
                    <a:pt x="57529" y="7398"/>
                    <a:pt x="119125" y="7398"/>
                  </a:cubicBezTo>
                  <a:lnTo>
                    <a:pt x="1052189" y="7398"/>
                  </a:lnTo>
                  <a:lnTo>
                    <a:pt x="1052189" y="0"/>
                  </a:lnTo>
                  <a:lnTo>
                    <a:pt x="119125" y="0"/>
                  </a:lnTo>
                  <a:cubicBezTo>
                    <a:pt x="53435" y="0"/>
                    <a:pt x="0" y="53335"/>
                    <a:pt x="0" y="118982"/>
                  </a:cubicBezTo>
                  <a:lnTo>
                    <a:pt x="0" y="1849389"/>
                  </a:lnTo>
                  <a:cubicBezTo>
                    <a:pt x="0" y="1914929"/>
                    <a:pt x="53435" y="1968291"/>
                    <a:pt x="119125" y="1968291"/>
                  </a:cubicBezTo>
                  <a:lnTo>
                    <a:pt x="1129786" y="1968291"/>
                  </a:lnTo>
                  <a:cubicBezTo>
                    <a:pt x="1195476" y="1968291"/>
                    <a:pt x="1248911" y="1914929"/>
                    <a:pt x="1248911" y="1849389"/>
                  </a:cubicBezTo>
                  <a:lnTo>
                    <a:pt x="1248911" y="219082"/>
                  </a:lnTo>
                  <a:lnTo>
                    <a:pt x="1241499" y="219082"/>
                  </a:lnTo>
                </a:path>
              </a:pathLst>
            </a:custGeom>
            <a:solidFill>
              <a:srgbClr val="100F0D"/>
            </a:solidFill>
            <a:ln w="6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06" name="Forma libre: forma 105">
              <a:extLst>
                <a:ext uri="{FF2B5EF4-FFF2-40B4-BE49-F238E27FC236}">
                  <a16:creationId xmlns:a16="http://schemas.microsoft.com/office/drawing/2014/main" xmlns="" id="{BD848B69-6E87-470B-8325-6201AB69B9E0}"/>
                </a:ext>
              </a:extLst>
            </p:cNvPr>
            <p:cNvSpPr/>
            <p:nvPr/>
          </p:nvSpPr>
          <p:spPr>
            <a:xfrm>
              <a:off x="4091902" y="2181581"/>
              <a:ext cx="1293408" cy="2011503"/>
            </a:xfrm>
            <a:custGeom>
              <a:avLst/>
              <a:gdLst>
                <a:gd name="connsiteX0" fmla="*/ 51883 w 1293408"/>
                <a:gd name="connsiteY0" fmla="*/ 1869981 h 2011503"/>
                <a:gd name="connsiteX1" fmla="*/ 51883 w 1293408"/>
                <a:gd name="connsiteY1" fmla="*/ 1747687 h 2011503"/>
                <a:gd name="connsiteX2" fmla="*/ 0 w 1293408"/>
                <a:gd name="connsiteY2" fmla="*/ 1747687 h 2011503"/>
                <a:gd name="connsiteX3" fmla="*/ 0 w 1293408"/>
                <a:gd name="connsiteY3" fmla="*/ 1869981 h 2011503"/>
                <a:gd name="connsiteX4" fmla="*/ 141360 w 1293408"/>
                <a:gd name="connsiteY4" fmla="*/ 2011157 h 2011503"/>
                <a:gd name="connsiteX5" fmla="*/ 241220 w 1293408"/>
                <a:gd name="connsiteY5" fmla="*/ 2011157 h 2011503"/>
                <a:gd name="connsiteX6" fmla="*/ 241220 w 1293408"/>
                <a:gd name="connsiteY6" fmla="*/ 1959371 h 2011503"/>
                <a:gd name="connsiteX7" fmla="*/ 141360 w 1293408"/>
                <a:gd name="connsiteY7" fmla="*/ 1959371 h 2011503"/>
                <a:gd name="connsiteX8" fmla="*/ 51883 w 1293408"/>
                <a:gd name="connsiteY8" fmla="*/ 1869981 h 2011503"/>
                <a:gd name="connsiteX9" fmla="*/ 1241499 w 1293408"/>
                <a:gd name="connsiteY9" fmla="*/ 1748034 h 2011503"/>
                <a:gd name="connsiteX10" fmla="*/ 1241499 w 1293408"/>
                <a:gd name="connsiteY10" fmla="*/ 1870328 h 2011503"/>
                <a:gd name="connsiteX11" fmla="*/ 1152048 w 1293408"/>
                <a:gd name="connsiteY11" fmla="*/ 1959718 h 2011503"/>
                <a:gd name="connsiteX12" fmla="*/ 1052189 w 1293408"/>
                <a:gd name="connsiteY12" fmla="*/ 1959718 h 2011503"/>
                <a:gd name="connsiteX13" fmla="*/ 1052189 w 1293408"/>
                <a:gd name="connsiteY13" fmla="*/ 2011504 h 2011503"/>
                <a:gd name="connsiteX14" fmla="*/ 1152048 w 1293408"/>
                <a:gd name="connsiteY14" fmla="*/ 2011504 h 2011503"/>
                <a:gd name="connsiteX15" fmla="*/ 1293409 w 1293408"/>
                <a:gd name="connsiteY15" fmla="*/ 1870328 h 2011503"/>
                <a:gd name="connsiteX16" fmla="*/ 1293409 w 1293408"/>
                <a:gd name="connsiteY16" fmla="*/ 1748034 h 2011503"/>
                <a:gd name="connsiteX17" fmla="*/ 51883 w 1293408"/>
                <a:gd name="connsiteY17" fmla="*/ 141523 h 2011503"/>
                <a:gd name="connsiteX18" fmla="*/ 141360 w 1293408"/>
                <a:gd name="connsiteY18" fmla="*/ 52133 h 2011503"/>
                <a:gd name="connsiteX19" fmla="*/ 241220 w 1293408"/>
                <a:gd name="connsiteY19" fmla="*/ 52133 h 2011503"/>
                <a:gd name="connsiteX20" fmla="*/ 241220 w 1293408"/>
                <a:gd name="connsiteY20" fmla="*/ 347 h 2011503"/>
                <a:gd name="connsiteX21" fmla="*/ 141360 w 1293408"/>
                <a:gd name="connsiteY21" fmla="*/ 347 h 2011503"/>
                <a:gd name="connsiteX22" fmla="*/ 0 w 1293408"/>
                <a:gd name="connsiteY22" fmla="*/ 141523 h 2011503"/>
                <a:gd name="connsiteX23" fmla="*/ 0 w 1293408"/>
                <a:gd name="connsiteY23" fmla="*/ 263817 h 2011503"/>
                <a:gd name="connsiteX24" fmla="*/ 51883 w 1293408"/>
                <a:gd name="connsiteY24" fmla="*/ 263817 h 2011503"/>
                <a:gd name="connsiteX25" fmla="*/ 1152022 w 1293408"/>
                <a:gd name="connsiteY25" fmla="*/ 51786 h 2011503"/>
                <a:gd name="connsiteX26" fmla="*/ 1052189 w 1293408"/>
                <a:gd name="connsiteY26" fmla="*/ 51786 h 2011503"/>
                <a:gd name="connsiteX27" fmla="*/ 1052189 w 1293408"/>
                <a:gd name="connsiteY27" fmla="*/ 0 h 2011503"/>
                <a:gd name="connsiteX28" fmla="*/ 1152022 w 1293408"/>
                <a:gd name="connsiteY28" fmla="*/ 0 h 2011503"/>
                <a:gd name="connsiteX29" fmla="*/ 1293382 w 1293408"/>
                <a:gd name="connsiteY29" fmla="*/ 141176 h 2011503"/>
                <a:gd name="connsiteX30" fmla="*/ 1293382 w 1293408"/>
                <a:gd name="connsiteY30" fmla="*/ 263470 h 2011503"/>
                <a:gd name="connsiteX31" fmla="*/ 1241499 w 1293408"/>
                <a:gd name="connsiteY31" fmla="*/ 263470 h 2011503"/>
                <a:gd name="connsiteX32" fmla="*/ 1241499 w 1293408"/>
                <a:gd name="connsiteY32" fmla="*/ 141176 h 2011503"/>
                <a:gd name="connsiteX33" fmla="*/ 1152022 w 1293408"/>
                <a:gd name="connsiteY33" fmla="*/ 51786 h 201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293408" h="2011503">
                  <a:moveTo>
                    <a:pt x="51883" y="1869981"/>
                  </a:moveTo>
                  <a:lnTo>
                    <a:pt x="51883" y="1747687"/>
                  </a:lnTo>
                  <a:lnTo>
                    <a:pt x="0" y="1747687"/>
                  </a:lnTo>
                  <a:lnTo>
                    <a:pt x="0" y="1869981"/>
                  </a:lnTo>
                  <a:cubicBezTo>
                    <a:pt x="0" y="1947833"/>
                    <a:pt x="63416" y="2011157"/>
                    <a:pt x="141360" y="2011157"/>
                  </a:cubicBezTo>
                  <a:lnTo>
                    <a:pt x="241220" y="2011157"/>
                  </a:lnTo>
                  <a:lnTo>
                    <a:pt x="241220" y="1959371"/>
                  </a:lnTo>
                  <a:lnTo>
                    <a:pt x="141360" y="1959371"/>
                  </a:lnTo>
                  <a:cubicBezTo>
                    <a:pt x="92019" y="1959371"/>
                    <a:pt x="51883" y="1919283"/>
                    <a:pt x="51883" y="1869981"/>
                  </a:cubicBezTo>
                  <a:close/>
                  <a:moveTo>
                    <a:pt x="1241499" y="1748034"/>
                  </a:moveTo>
                  <a:lnTo>
                    <a:pt x="1241499" y="1870328"/>
                  </a:lnTo>
                  <a:cubicBezTo>
                    <a:pt x="1241499" y="1919630"/>
                    <a:pt x="1201363" y="1959718"/>
                    <a:pt x="1152048" y="1959718"/>
                  </a:cubicBezTo>
                  <a:lnTo>
                    <a:pt x="1052189" y="1959718"/>
                  </a:lnTo>
                  <a:lnTo>
                    <a:pt x="1052189" y="2011504"/>
                  </a:lnTo>
                  <a:lnTo>
                    <a:pt x="1152048" y="2011504"/>
                  </a:lnTo>
                  <a:cubicBezTo>
                    <a:pt x="1229993" y="2011504"/>
                    <a:pt x="1293409" y="1948180"/>
                    <a:pt x="1293409" y="1870328"/>
                  </a:cubicBezTo>
                  <a:lnTo>
                    <a:pt x="1293409" y="1748034"/>
                  </a:lnTo>
                  <a:close/>
                  <a:moveTo>
                    <a:pt x="51883" y="141523"/>
                  </a:moveTo>
                  <a:cubicBezTo>
                    <a:pt x="51883" y="92221"/>
                    <a:pt x="92019" y="52133"/>
                    <a:pt x="141360" y="52133"/>
                  </a:cubicBezTo>
                  <a:lnTo>
                    <a:pt x="241220" y="52133"/>
                  </a:lnTo>
                  <a:lnTo>
                    <a:pt x="241220" y="347"/>
                  </a:lnTo>
                  <a:lnTo>
                    <a:pt x="141360" y="347"/>
                  </a:lnTo>
                  <a:cubicBezTo>
                    <a:pt x="63416" y="347"/>
                    <a:pt x="0" y="63671"/>
                    <a:pt x="0" y="141523"/>
                  </a:cubicBezTo>
                  <a:lnTo>
                    <a:pt x="0" y="263817"/>
                  </a:lnTo>
                  <a:lnTo>
                    <a:pt x="51883" y="263817"/>
                  </a:lnTo>
                  <a:close/>
                  <a:moveTo>
                    <a:pt x="1152022" y="51786"/>
                  </a:moveTo>
                  <a:lnTo>
                    <a:pt x="1052189" y="51786"/>
                  </a:lnTo>
                  <a:lnTo>
                    <a:pt x="1052189" y="0"/>
                  </a:lnTo>
                  <a:lnTo>
                    <a:pt x="1152022" y="0"/>
                  </a:lnTo>
                  <a:cubicBezTo>
                    <a:pt x="1229993" y="0"/>
                    <a:pt x="1293382" y="63324"/>
                    <a:pt x="1293382" y="141176"/>
                  </a:cubicBezTo>
                  <a:lnTo>
                    <a:pt x="1293382" y="263470"/>
                  </a:lnTo>
                  <a:lnTo>
                    <a:pt x="1241499" y="263470"/>
                  </a:lnTo>
                  <a:lnTo>
                    <a:pt x="1241499" y="141176"/>
                  </a:lnTo>
                  <a:cubicBezTo>
                    <a:pt x="1241499" y="91874"/>
                    <a:pt x="1201363" y="51786"/>
                    <a:pt x="1152022" y="51786"/>
                  </a:cubicBezTo>
                </a:path>
              </a:pathLst>
            </a:custGeom>
            <a:solidFill>
              <a:srgbClr val="3E5BB2"/>
            </a:solidFill>
            <a:ln w="6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07" name="Forma libre: forma 106">
              <a:extLst>
                <a:ext uri="{FF2B5EF4-FFF2-40B4-BE49-F238E27FC236}">
                  <a16:creationId xmlns:a16="http://schemas.microsoft.com/office/drawing/2014/main" xmlns="" id="{9F898B25-6512-4B24-B897-9C0C4AD72251}"/>
                </a:ext>
              </a:extLst>
            </p:cNvPr>
            <p:cNvSpPr/>
            <p:nvPr/>
          </p:nvSpPr>
          <p:spPr>
            <a:xfrm>
              <a:off x="4362769" y="4041626"/>
              <a:ext cx="346029" cy="109020"/>
            </a:xfrm>
            <a:custGeom>
              <a:avLst/>
              <a:gdLst>
                <a:gd name="connsiteX0" fmla="*/ 317452 w 346029"/>
                <a:gd name="connsiteY0" fmla="*/ 109020 h 109020"/>
                <a:gd name="connsiteX1" fmla="*/ 28577 w 346029"/>
                <a:gd name="connsiteY1" fmla="*/ 109020 h 109020"/>
                <a:gd name="connsiteX2" fmla="*/ 0 w 346029"/>
                <a:gd name="connsiteY2" fmla="*/ 80523 h 109020"/>
                <a:gd name="connsiteX3" fmla="*/ 0 w 346029"/>
                <a:gd name="connsiteY3" fmla="*/ 28524 h 109020"/>
                <a:gd name="connsiteX4" fmla="*/ 28577 w 346029"/>
                <a:gd name="connsiteY4" fmla="*/ 0 h 109020"/>
                <a:gd name="connsiteX5" fmla="*/ 317452 w 346029"/>
                <a:gd name="connsiteY5" fmla="*/ 0 h 109020"/>
                <a:gd name="connsiteX6" fmla="*/ 346029 w 346029"/>
                <a:gd name="connsiteY6" fmla="*/ 28524 h 109020"/>
                <a:gd name="connsiteX7" fmla="*/ 346029 w 346029"/>
                <a:gd name="connsiteY7" fmla="*/ 80523 h 109020"/>
                <a:gd name="connsiteX8" fmla="*/ 317452 w 346029"/>
                <a:gd name="connsiteY8" fmla="*/ 109020 h 109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029" h="109020">
                  <a:moveTo>
                    <a:pt x="317452" y="109020"/>
                  </a:moveTo>
                  <a:lnTo>
                    <a:pt x="28577" y="109020"/>
                  </a:lnTo>
                  <a:cubicBezTo>
                    <a:pt x="12844" y="109020"/>
                    <a:pt x="0" y="96200"/>
                    <a:pt x="0" y="80523"/>
                  </a:cubicBezTo>
                  <a:lnTo>
                    <a:pt x="0" y="28524"/>
                  </a:lnTo>
                  <a:cubicBezTo>
                    <a:pt x="0" y="12846"/>
                    <a:pt x="12844" y="0"/>
                    <a:pt x="28577" y="0"/>
                  </a:cubicBezTo>
                  <a:lnTo>
                    <a:pt x="317452" y="0"/>
                  </a:lnTo>
                  <a:cubicBezTo>
                    <a:pt x="333159" y="0"/>
                    <a:pt x="346029" y="12846"/>
                    <a:pt x="346029" y="28524"/>
                  </a:cubicBezTo>
                  <a:lnTo>
                    <a:pt x="346029" y="80523"/>
                  </a:lnTo>
                  <a:cubicBezTo>
                    <a:pt x="346029" y="96200"/>
                    <a:pt x="333159" y="109020"/>
                    <a:pt x="317452" y="109020"/>
                  </a:cubicBezTo>
                </a:path>
              </a:pathLst>
            </a:custGeom>
            <a:solidFill>
              <a:srgbClr val="CA721C"/>
            </a:solidFill>
            <a:ln w="6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08" name="Forma libre: forma 107">
              <a:extLst>
                <a:ext uri="{FF2B5EF4-FFF2-40B4-BE49-F238E27FC236}">
                  <a16:creationId xmlns:a16="http://schemas.microsoft.com/office/drawing/2014/main" xmlns="" id="{C4D82754-099D-4EF0-9B56-F0338884D06F}"/>
                </a:ext>
              </a:extLst>
            </p:cNvPr>
            <p:cNvSpPr/>
            <p:nvPr/>
          </p:nvSpPr>
          <p:spPr>
            <a:xfrm>
              <a:off x="5849421" y="4705949"/>
              <a:ext cx="222703" cy="344730"/>
            </a:xfrm>
            <a:custGeom>
              <a:avLst/>
              <a:gdLst>
                <a:gd name="connsiteX0" fmla="*/ 222704 w 222703"/>
                <a:gd name="connsiteY0" fmla="*/ 140188 h 344730"/>
                <a:gd name="connsiteX1" fmla="*/ 0 w 222703"/>
                <a:gd name="connsiteY1" fmla="*/ 343619 h 344730"/>
                <a:gd name="connsiteX2" fmla="*/ 3264 w 222703"/>
                <a:gd name="connsiteY2" fmla="*/ 341643 h 344730"/>
                <a:gd name="connsiteX3" fmla="*/ 103284 w 222703"/>
                <a:gd name="connsiteY3" fmla="*/ 132443 h 344730"/>
                <a:gd name="connsiteX4" fmla="*/ 79738 w 222703"/>
                <a:gd name="connsiteY4" fmla="*/ 25986 h 344730"/>
                <a:gd name="connsiteX5" fmla="*/ 215773 w 222703"/>
                <a:gd name="connsiteY5" fmla="*/ 0 h 344730"/>
                <a:gd name="connsiteX6" fmla="*/ 222489 w 222703"/>
                <a:gd name="connsiteY6" fmla="*/ 140001 h 344730"/>
                <a:gd name="connsiteX7" fmla="*/ 222704 w 222703"/>
                <a:gd name="connsiteY7" fmla="*/ 140188 h 34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703" h="344730">
                  <a:moveTo>
                    <a:pt x="222704" y="140188"/>
                  </a:moveTo>
                  <a:cubicBezTo>
                    <a:pt x="198274" y="193656"/>
                    <a:pt x="112623" y="359857"/>
                    <a:pt x="0" y="343619"/>
                  </a:cubicBezTo>
                  <a:cubicBezTo>
                    <a:pt x="2087" y="342310"/>
                    <a:pt x="3264" y="341643"/>
                    <a:pt x="3264" y="341643"/>
                  </a:cubicBezTo>
                  <a:cubicBezTo>
                    <a:pt x="15921" y="313626"/>
                    <a:pt x="103284" y="132443"/>
                    <a:pt x="103284" y="132443"/>
                  </a:cubicBezTo>
                  <a:lnTo>
                    <a:pt x="79738" y="25986"/>
                  </a:lnTo>
                  <a:lnTo>
                    <a:pt x="215773" y="0"/>
                  </a:lnTo>
                  <a:lnTo>
                    <a:pt x="222489" y="140001"/>
                  </a:lnTo>
                  <a:cubicBezTo>
                    <a:pt x="222570" y="140054"/>
                    <a:pt x="222623" y="140134"/>
                    <a:pt x="222704" y="140188"/>
                  </a:cubicBezTo>
                </a:path>
              </a:pathLst>
            </a:custGeom>
            <a:solidFill>
              <a:srgbClr val="E8A590"/>
            </a:solidFill>
            <a:ln w="6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09" name="Forma libre: forma 108">
              <a:extLst>
                <a:ext uri="{FF2B5EF4-FFF2-40B4-BE49-F238E27FC236}">
                  <a16:creationId xmlns:a16="http://schemas.microsoft.com/office/drawing/2014/main" xmlns="" id="{266F5D56-18E4-4962-8051-AB229B0954C3}"/>
                </a:ext>
              </a:extLst>
            </p:cNvPr>
            <p:cNvSpPr/>
            <p:nvPr/>
          </p:nvSpPr>
          <p:spPr>
            <a:xfrm>
              <a:off x="5725566" y="4835667"/>
              <a:ext cx="397611" cy="349822"/>
            </a:xfrm>
            <a:custGeom>
              <a:avLst/>
              <a:gdLst>
                <a:gd name="connsiteX0" fmla="*/ 396729 w 397611"/>
                <a:gd name="connsiteY0" fmla="*/ 98738 h 349822"/>
                <a:gd name="connsiteX1" fmla="*/ 397612 w 397611"/>
                <a:gd name="connsiteY1" fmla="*/ 97910 h 349822"/>
                <a:gd name="connsiteX2" fmla="*/ 374199 w 397611"/>
                <a:gd name="connsiteY2" fmla="*/ 325939 h 349822"/>
                <a:gd name="connsiteX3" fmla="*/ 350679 w 397611"/>
                <a:gd name="connsiteY3" fmla="*/ 325939 h 349822"/>
                <a:gd name="connsiteX4" fmla="*/ 342866 w 397611"/>
                <a:gd name="connsiteY4" fmla="*/ 177552 h 349822"/>
                <a:gd name="connsiteX5" fmla="*/ 235193 w 397611"/>
                <a:gd name="connsiteY5" fmla="*/ 335099 h 349822"/>
                <a:gd name="connsiteX6" fmla="*/ 1171 w 397611"/>
                <a:gd name="connsiteY6" fmla="*/ 328983 h 349822"/>
                <a:gd name="connsiteX7" fmla="*/ 117915 w 397611"/>
                <a:gd name="connsiteY7" fmla="*/ 211924 h 349822"/>
                <a:gd name="connsiteX8" fmla="*/ 346558 w 397611"/>
                <a:gd name="connsiteY8" fmla="*/ 0 h 349822"/>
                <a:gd name="connsiteX9" fmla="*/ 397612 w 397611"/>
                <a:gd name="connsiteY9" fmla="*/ 97482 h 349822"/>
                <a:gd name="connsiteX10" fmla="*/ 396729 w 397611"/>
                <a:gd name="connsiteY10" fmla="*/ 98738 h 34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7611" h="349822">
                  <a:moveTo>
                    <a:pt x="396729" y="98738"/>
                  </a:moveTo>
                  <a:lnTo>
                    <a:pt x="397612" y="97910"/>
                  </a:lnTo>
                  <a:lnTo>
                    <a:pt x="374199" y="325939"/>
                  </a:lnTo>
                  <a:lnTo>
                    <a:pt x="350679" y="325939"/>
                  </a:lnTo>
                  <a:lnTo>
                    <a:pt x="342866" y="177552"/>
                  </a:lnTo>
                  <a:lnTo>
                    <a:pt x="235193" y="335099"/>
                  </a:lnTo>
                  <a:cubicBezTo>
                    <a:pt x="208275" y="347705"/>
                    <a:pt x="16316" y="363329"/>
                    <a:pt x="1171" y="328983"/>
                  </a:cubicBezTo>
                  <a:cubicBezTo>
                    <a:pt x="-12502" y="297789"/>
                    <a:pt x="97659" y="224156"/>
                    <a:pt x="117915" y="211924"/>
                  </a:cubicBezTo>
                  <a:cubicBezTo>
                    <a:pt x="230564" y="228136"/>
                    <a:pt x="322129" y="53468"/>
                    <a:pt x="346558" y="0"/>
                  </a:cubicBezTo>
                  <a:cubicBezTo>
                    <a:pt x="397612" y="20298"/>
                    <a:pt x="397612" y="97482"/>
                    <a:pt x="397612" y="97482"/>
                  </a:cubicBezTo>
                  <a:lnTo>
                    <a:pt x="396729" y="98738"/>
                  </a:lnTo>
                </a:path>
              </a:pathLst>
            </a:custGeom>
            <a:solidFill>
              <a:srgbClr val="100F0D"/>
            </a:solidFill>
            <a:ln w="6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10" name="Forma libre: forma 109">
              <a:extLst>
                <a:ext uri="{FF2B5EF4-FFF2-40B4-BE49-F238E27FC236}">
                  <a16:creationId xmlns:a16="http://schemas.microsoft.com/office/drawing/2014/main" xmlns="" id="{3D5F635D-9612-4FF6-9180-56DCA0616EA5}"/>
                </a:ext>
              </a:extLst>
            </p:cNvPr>
            <p:cNvSpPr/>
            <p:nvPr/>
          </p:nvSpPr>
          <p:spPr>
            <a:xfrm>
              <a:off x="6112956" y="4621420"/>
              <a:ext cx="213632" cy="426171"/>
            </a:xfrm>
            <a:custGeom>
              <a:avLst/>
              <a:gdLst>
                <a:gd name="connsiteX0" fmla="*/ 213633 w 213632"/>
                <a:gd name="connsiteY0" fmla="*/ 191894 h 426171"/>
                <a:gd name="connsiteX1" fmla="*/ 0 w 213632"/>
                <a:gd name="connsiteY1" fmla="*/ 425851 h 426171"/>
                <a:gd name="connsiteX2" fmla="*/ 76259 w 213632"/>
                <a:gd name="connsiteY2" fmla="*/ 204553 h 426171"/>
                <a:gd name="connsiteX3" fmla="*/ 28443 w 213632"/>
                <a:gd name="connsiteY3" fmla="*/ 20965 h 426171"/>
                <a:gd name="connsiteX4" fmla="*/ 182112 w 213632"/>
                <a:gd name="connsiteY4" fmla="*/ 0 h 426171"/>
                <a:gd name="connsiteX5" fmla="*/ 211519 w 213632"/>
                <a:gd name="connsiteY5" fmla="*/ 190318 h 426171"/>
                <a:gd name="connsiteX6" fmla="*/ 213633 w 213632"/>
                <a:gd name="connsiteY6" fmla="*/ 191894 h 426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632" h="426171">
                  <a:moveTo>
                    <a:pt x="213633" y="191894"/>
                  </a:moveTo>
                  <a:cubicBezTo>
                    <a:pt x="181657" y="251318"/>
                    <a:pt x="76473" y="434852"/>
                    <a:pt x="0" y="425851"/>
                  </a:cubicBezTo>
                  <a:cubicBezTo>
                    <a:pt x="6529" y="376095"/>
                    <a:pt x="76259" y="204553"/>
                    <a:pt x="76259" y="204553"/>
                  </a:cubicBezTo>
                  <a:lnTo>
                    <a:pt x="28443" y="20965"/>
                  </a:lnTo>
                  <a:lnTo>
                    <a:pt x="182112" y="0"/>
                  </a:lnTo>
                  <a:lnTo>
                    <a:pt x="211519" y="190318"/>
                  </a:lnTo>
                  <a:cubicBezTo>
                    <a:pt x="212268" y="190825"/>
                    <a:pt x="212990" y="191359"/>
                    <a:pt x="213633" y="191894"/>
                  </a:cubicBezTo>
                </a:path>
              </a:pathLst>
            </a:custGeom>
            <a:solidFill>
              <a:srgbClr val="E8A590"/>
            </a:solidFill>
            <a:ln w="6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11" name="Forma libre: forma 110">
              <a:extLst>
                <a:ext uri="{FF2B5EF4-FFF2-40B4-BE49-F238E27FC236}">
                  <a16:creationId xmlns:a16="http://schemas.microsoft.com/office/drawing/2014/main" xmlns="" id="{FDA882C9-FDFD-467B-AB64-CE4EF2410B99}"/>
                </a:ext>
              </a:extLst>
            </p:cNvPr>
            <p:cNvSpPr/>
            <p:nvPr/>
          </p:nvSpPr>
          <p:spPr>
            <a:xfrm>
              <a:off x="5993283" y="4813313"/>
              <a:ext cx="414328" cy="371718"/>
            </a:xfrm>
            <a:custGeom>
              <a:avLst/>
              <a:gdLst>
                <a:gd name="connsiteX0" fmla="*/ 414328 w 414328"/>
                <a:gd name="connsiteY0" fmla="*/ 99833 h 371718"/>
                <a:gd name="connsiteX1" fmla="*/ 384922 w 414328"/>
                <a:gd name="connsiteY1" fmla="*/ 346316 h 371718"/>
                <a:gd name="connsiteX2" fmla="*/ 354686 w 414328"/>
                <a:gd name="connsiteY2" fmla="*/ 351337 h 371718"/>
                <a:gd name="connsiteX3" fmla="*/ 350378 w 414328"/>
                <a:gd name="connsiteY3" fmla="*/ 178780 h 371718"/>
                <a:gd name="connsiteX4" fmla="*/ 205218 w 414328"/>
                <a:gd name="connsiteY4" fmla="*/ 358014 h 371718"/>
                <a:gd name="connsiteX5" fmla="*/ 4482 w 414328"/>
                <a:gd name="connsiteY5" fmla="*/ 352165 h 371718"/>
                <a:gd name="connsiteX6" fmla="*/ 114483 w 414328"/>
                <a:gd name="connsiteY6" fmla="*/ 229792 h 371718"/>
                <a:gd name="connsiteX7" fmla="*/ 119674 w 414328"/>
                <a:gd name="connsiteY7" fmla="*/ 233958 h 371718"/>
                <a:gd name="connsiteX8" fmla="*/ 333306 w 414328"/>
                <a:gd name="connsiteY8" fmla="*/ 0 h 371718"/>
                <a:gd name="connsiteX9" fmla="*/ 414328 w 414328"/>
                <a:gd name="connsiteY9" fmla="*/ 99833 h 371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4328" h="371718">
                  <a:moveTo>
                    <a:pt x="414328" y="99833"/>
                  </a:moveTo>
                  <a:lnTo>
                    <a:pt x="384922" y="346316"/>
                  </a:lnTo>
                  <a:lnTo>
                    <a:pt x="354686" y="351337"/>
                  </a:lnTo>
                  <a:lnTo>
                    <a:pt x="350378" y="178780"/>
                  </a:lnTo>
                  <a:lnTo>
                    <a:pt x="205218" y="358014"/>
                  </a:lnTo>
                  <a:cubicBezTo>
                    <a:pt x="205218" y="358014"/>
                    <a:pt x="35548" y="392440"/>
                    <a:pt x="4482" y="352165"/>
                  </a:cubicBezTo>
                  <a:cubicBezTo>
                    <a:pt x="-26637" y="311917"/>
                    <a:pt x="114483" y="229792"/>
                    <a:pt x="114483" y="229792"/>
                  </a:cubicBezTo>
                  <a:cubicBezTo>
                    <a:pt x="114483" y="229524"/>
                    <a:pt x="119620" y="234278"/>
                    <a:pt x="119674" y="233958"/>
                  </a:cubicBezTo>
                  <a:cubicBezTo>
                    <a:pt x="196147" y="242958"/>
                    <a:pt x="301331" y="59424"/>
                    <a:pt x="333306" y="0"/>
                  </a:cubicBezTo>
                  <a:cubicBezTo>
                    <a:pt x="400414" y="50824"/>
                    <a:pt x="414328" y="99833"/>
                    <a:pt x="414328" y="99833"/>
                  </a:cubicBezTo>
                </a:path>
              </a:pathLst>
            </a:custGeom>
            <a:solidFill>
              <a:srgbClr val="100F0D"/>
            </a:solidFill>
            <a:ln w="6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12" name="Forma libre: forma 111">
              <a:extLst>
                <a:ext uri="{FF2B5EF4-FFF2-40B4-BE49-F238E27FC236}">
                  <a16:creationId xmlns:a16="http://schemas.microsoft.com/office/drawing/2014/main" xmlns="" id="{9160F506-4CEA-4367-BD1D-C85FBC912B08}"/>
                </a:ext>
              </a:extLst>
            </p:cNvPr>
            <p:cNvSpPr/>
            <p:nvPr/>
          </p:nvSpPr>
          <p:spPr>
            <a:xfrm>
              <a:off x="6068485" y="4820818"/>
              <a:ext cx="123914" cy="229898"/>
            </a:xfrm>
            <a:custGeom>
              <a:avLst/>
              <a:gdLst>
                <a:gd name="connsiteX0" fmla="*/ 7064 w 123914"/>
                <a:gd name="connsiteY0" fmla="*/ 53 h 229898"/>
                <a:gd name="connsiteX1" fmla="*/ 214 w 123914"/>
                <a:gd name="connsiteY1" fmla="*/ 0 h 229898"/>
                <a:gd name="connsiteX2" fmla="*/ 0 w 123914"/>
                <a:gd name="connsiteY2" fmla="*/ 38859 h 229898"/>
                <a:gd name="connsiteX3" fmla="*/ 6850 w 123914"/>
                <a:gd name="connsiteY3" fmla="*/ 38886 h 229898"/>
                <a:gd name="connsiteX4" fmla="*/ 46103 w 123914"/>
                <a:gd name="connsiteY4" fmla="*/ 229898 h 229898"/>
                <a:gd name="connsiteX5" fmla="*/ 39253 w 123914"/>
                <a:gd name="connsiteY5" fmla="*/ 229845 h 229898"/>
                <a:gd name="connsiteX6" fmla="*/ 117546 w 123914"/>
                <a:gd name="connsiteY6" fmla="*/ 3899 h 229898"/>
                <a:gd name="connsiteX7" fmla="*/ 123914 w 123914"/>
                <a:gd name="connsiteY7" fmla="*/ 6437 h 229898"/>
                <a:gd name="connsiteX8" fmla="*/ 46103 w 123914"/>
                <a:gd name="connsiteY8" fmla="*/ 229898 h 22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914" h="229898">
                  <a:moveTo>
                    <a:pt x="7064" y="53"/>
                  </a:moveTo>
                  <a:lnTo>
                    <a:pt x="214" y="0"/>
                  </a:lnTo>
                  <a:lnTo>
                    <a:pt x="0" y="38859"/>
                  </a:lnTo>
                  <a:lnTo>
                    <a:pt x="6850" y="38886"/>
                  </a:lnTo>
                  <a:close/>
                  <a:moveTo>
                    <a:pt x="46103" y="229898"/>
                  </a:moveTo>
                  <a:lnTo>
                    <a:pt x="39253" y="229845"/>
                  </a:lnTo>
                  <a:cubicBezTo>
                    <a:pt x="39521" y="197556"/>
                    <a:pt x="114389" y="11778"/>
                    <a:pt x="117546" y="3899"/>
                  </a:cubicBezTo>
                  <a:lnTo>
                    <a:pt x="123914" y="6437"/>
                  </a:lnTo>
                  <a:cubicBezTo>
                    <a:pt x="123138" y="8359"/>
                    <a:pt x="46371" y="198891"/>
                    <a:pt x="46103" y="229898"/>
                  </a:cubicBezTo>
                </a:path>
              </a:pathLst>
            </a:custGeom>
            <a:solidFill>
              <a:srgbClr val="100F0D"/>
            </a:solidFill>
            <a:ln w="6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13" name="Forma libre: forma 112">
              <a:extLst>
                <a:ext uri="{FF2B5EF4-FFF2-40B4-BE49-F238E27FC236}">
                  <a16:creationId xmlns:a16="http://schemas.microsoft.com/office/drawing/2014/main" xmlns="" id="{4664ADA2-4CC8-45FF-93BF-0D6B0EBFC3FE}"/>
                </a:ext>
              </a:extLst>
            </p:cNvPr>
            <p:cNvSpPr/>
            <p:nvPr/>
          </p:nvSpPr>
          <p:spPr>
            <a:xfrm>
              <a:off x="5749300" y="3357780"/>
              <a:ext cx="772367" cy="1487540"/>
            </a:xfrm>
            <a:custGeom>
              <a:avLst/>
              <a:gdLst>
                <a:gd name="connsiteX0" fmla="*/ 135307 w 772367"/>
                <a:gd name="connsiteY0" fmla="*/ 28924 h 1487540"/>
                <a:gd name="connsiteX1" fmla="*/ 354853 w 772367"/>
                <a:gd name="connsiteY1" fmla="*/ 84129 h 1487540"/>
                <a:gd name="connsiteX2" fmla="*/ 633346 w 772367"/>
                <a:gd name="connsiteY2" fmla="*/ 33331 h 1487540"/>
                <a:gd name="connsiteX3" fmla="*/ 661923 w 772367"/>
                <a:gd name="connsiteY3" fmla="*/ 81859 h 1487540"/>
                <a:gd name="connsiteX4" fmla="*/ 749153 w 772367"/>
                <a:gd name="connsiteY4" fmla="*/ 119783 h 1487540"/>
                <a:gd name="connsiteX5" fmla="*/ 761729 w 772367"/>
                <a:gd name="connsiteY5" fmla="*/ 121813 h 1487540"/>
                <a:gd name="connsiteX6" fmla="*/ 720763 w 772367"/>
                <a:gd name="connsiteY6" fmla="*/ 543391 h 1487540"/>
                <a:gd name="connsiteX7" fmla="*/ 652638 w 772367"/>
                <a:gd name="connsiteY7" fmla="*/ 947663 h 1487540"/>
                <a:gd name="connsiteX8" fmla="*/ 698046 w 772367"/>
                <a:gd name="connsiteY8" fmla="*/ 1402946 h 1487540"/>
                <a:gd name="connsiteX9" fmla="*/ 363068 w 772367"/>
                <a:gd name="connsiteY9" fmla="*/ 1446399 h 1487540"/>
                <a:gd name="connsiteX10" fmla="*/ 53295 w 772367"/>
                <a:gd name="connsiteY10" fmla="*/ 1446399 h 1487540"/>
                <a:gd name="connsiteX11" fmla="*/ 3017 w 772367"/>
                <a:gd name="connsiteY11" fmla="*/ 424383 h 1487540"/>
                <a:gd name="connsiteX12" fmla="*/ 111332 w 772367"/>
                <a:gd name="connsiteY12" fmla="*/ 44708 h 1487540"/>
                <a:gd name="connsiteX13" fmla="*/ 121741 w 772367"/>
                <a:gd name="connsiteY13" fmla="*/ 0 h 1487540"/>
                <a:gd name="connsiteX14" fmla="*/ 135307 w 772367"/>
                <a:gd name="connsiteY14" fmla="*/ 28924 h 1487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2367" h="1487540">
                  <a:moveTo>
                    <a:pt x="135307" y="28924"/>
                  </a:moveTo>
                  <a:cubicBezTo>
                    <a:pt x="216061" y="74915"/>
                    <a:pt x="354853" y="84129"/>
                    <a:pt x="354853" y="84129"/>
                  </a:cubicBezTo>
                  <a:cubicBezTo>
                    <a:pt x="472827" y="95853"/>
                    <a:pt x="633346" y="33331"/>
                    <a:pt x="633346" y="33331"/>
                  </a:cubicBezTo>
                  <a:lnTo>
                    <a:pt x="661923" y="81859"/>
                  </a:lnTo>
                  <a:cubicBezTo>
                    <a:pt x="710301" y="136048"/>
                    <a:pt x="749153" y="119783"/>
                    <a:pt x="749153" y="119783"/>
                  </a:cubicBezTo>
                  <a:lnTo>
                    <a:pt x="761729" y="121813"/>
                  </a:lnTo>
                  <a:cubicBezTo>
                    <a:pt x="793892" y="255965"/>
                    <a:pt x="745166" y="401948"/>
                    <a:pt x="720763" y="543391"/>
                  </a:cubicBezTo>
                  <a:cubicBezTo>
                    <a:pt x="683650" y="758467"/>
                    <a:pt x="652638" y="947663"/>
                    <a:pt x="652638" y="947663"/>
                  </a:cubicBezTo>
                  <a:lnTo>
                    <a:pt x="698046" y="1402946"/>
                  </a:lnTo>
                  <a:cubicBezTo>
                    <a:pt x="491745" y="1546499"/>
                    <a:pt x="363068" y="1446399"/>
                    <a:pt x="363068" y="1446399"/>
                  </a:cubicBezTo>
                  <a:cubicBezTo>
                    <a:pt x="185156" y="1538968"/>
                    <a:pt x="53295" y="1446399"/>
                    <a:pt x="53295" y="1446399"/>
                  </a:cubicBezTo>
                  <a:cubicBezTo>
                    <a:pt x="53295" y="1446399"/>
                    <a:pt x="-14964" y="777643"/>
                    <a:pt x="3017" y="424383"/>
                  </a:cubicBezTo>
                  <a:cubicBezTo>
                    <a:pt x="20998" y="71122"/>
                    <a:pt x="111332" y="44708"/>
                    <a:pt x="111332" y="44708"/>
                  </a:cubicBezTo>
                  <a:lnTo>
                    <a:pt x="121741" y="0"/>
                  </a:lnTo>
                  <a:lnTo>
                    <a:pt x="135307" y="28924"/>
                  </a:lnTo>
                </a:path>
              </a:pathLst>
            </a:custGeom>
            <a:solidFill>
              <a:srgbClr val="3E5BB2"/>
            </a:solidFill>
            <a:ln w="6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14" name="Forma libre: forma 113">
              <a:extLst>
                <a:ext uri="{FF2B5EF4-FFF2-40B4-BE49-F238E27FC236}">
                  <a16:creationId xmlns:a16="http://schemas.microsoft.com/office/drawing/2014/main" xmlns="" id="{6BE281E6-D2B9-4E01-A127-F735D041ED7B}"/>
                </a:ext>
              </a:extLst>
            </p:cNvPr>
            <p:cNvSpPr/>
            <p:nvPr/>
          </p:nvSpPr>
          <p:spPr>
            <a:xfrm>
              <a:off x="5798849" y="3405052"/>
              <a:ext cx="652109" cy="1436464"/>
            </a:xfrm>
            <a:custGeom>
              <a:avLst/>
              <a:gdLst>
                <a:gd name="connsiteX0" fmla="*/ 134082 w 652109"/>
                <a:gd name="connsiteY0" fmla="*/ 4380 h 1436464"/>
                <a:gd name="connsiteX1" fmla="*/ 128811 w 652109"/>
                <a:gd name="connsiteY1" fmla="*/ 0 h 1436464"/>
                <a:gd name="connsiteX2" fmla="*/ 0 w 652109"/>
                <a:gd name="connsiteY2" fmla="*/ 154503 h 1436464"/>
                <a:gd name="connsiteX3" fmla="*/ 5298 w 652109"/>
                <a:gd name="connsiteY3" fmla="*/ 158856 h 1436464"/>
                <a:gd name="connsiteX4" fmla="*/ 623960 w 652109"/>
                <a:gd name="connsiteY4" fmla="*/ 191813 h 1436464"/>
                <a:gd name="connsiteX5" fmla="*/ 489530 w 652109"/>
                <a:gd name="connsiteY5" fmla="*/ 14289 h 1436464"/>
                <a:gd name="connsiteX6" fmla="*/ 484072 w 652109"/>
                <a:gd name="connsiteY6" fmla="*/ 18428 h 1436464"/>
                <a:gd name="connsiteX7" fmla="*/ 618502 w 652109"/>
                <a:gd name="connsiteY7" fmla="*/ 195926 h 1436464"/>
                <a:gd name="connsiteX8" fmla="*/ 437808 w 652109"/>
                <a:gd name="connsiteY8" fmla="*/ 1436464 h 1436464"/>
                <a:gd name="connsiteX9" fmla="*/ 311458 w 652109"/>
                <a:gd name="connsiteY9" fmla="*/ 1401851 h 1436464"/>
                <a:gd name="connsiteX10" fmla="*/ 310415 w 652109"/>
                <a:gd name="connsiteY10" fmla="*/ 1401077 h 1436464"/>
                <a:gd name="connsiteX11" fmla="*/ 310147 w 652109"/>
                <a:gd name="connsiteY11" fmla="*/ 1399795 h 1436464"/>
                <a:gd name="connsiteX12" fmla="*/ 249648 w 652109"/>
                <a:gd name="connsiteY12" fmla="*/ 909391 h 1436464"/>
                <a:gd name="connsiteX13" fmla="*/ 289383 w 652109"/>
                <a:gd name="connsiteY13" fmla="*/ 451918 h 1436464"/>
                <a:gd name="connsiteX14" fmla="*/ 129105 w 652109"/>
                <a:gd name="connsiteY14" fmla="*/ 301555 h 1436464"/>
                <a:gd name="connsiteX15" fmla="*/ 133788 w 652109"/>
                <a:gd name="connsiteY15" fmla="*/ 296560 h 1436464"/>
                <a:gd name="connsiteX16" fmla="*/ 297009 w 652109"/>
                <a:gd name="connsiteY16" fmla="*/ 449675 h 1436464"/>
                <a:gd name="connsiteX17" fmla="*/ 296501 w 652109"/>
                <a:gd name="connsiteY17" fmla="*/ 451651 h 1436464"/>
                <a:gd name="connsiteX18" fmla="*/ 256498 w 652109"/>
                <a:gd name="connsiteY18" fmla="*/ 909044 h 1436464"/>
                <a:gd name="connsiteX19" fmla="*/ 316596 w 652109"/>
                <a:gd name="connsiteY19" fmla="*/ 1397097 h 1436464"/>
                <a:gd name="connsiteX20" fmla="*/ 644912 w 652109"/>
                <a:gd name="connsiteY20" fmla="*/ 1354045 h 1436464"/>
                <a:gd name="connsiteX21" fmla="*/ 599691 w 652109"/>
                <a:gd name="connsiteY21" fmla="*/ 900738 h 1436464"/>
                <a:gd name="connsiteX22" fmla="*/ 606488 w 652109"/>
                <a:gd name="connsiteY22" fmla="*/ 900070 h 1436464"/>
                <a:gd name="connsiteX23" fmla="*/ 652109 w 652109"/>
                <a:gd name="connsiteY23" fmla="*/ 1357276 h 1436464"/>
                <a:gd name="connsiteX24" fmla="*/ 650531 w 652109"/>
                <a:gd name="connsiteY24" fmla="*/ 1358425 h 1436464"/>
                <a:gd name="connsiteX25" fmla="*/ 437808 w 652109"/>
                <a:gd name="connsiteY25" fmla="*/ 1436464 h 1436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52109" h="1436464">
                  <a:moveTo>
                    <a:pt x="134082" y="4380"/>
                  </a:moveTo>
                  <a:lnTo>
                    <a:pt x="128811" y="0"/>
                  </a:lnTo>
                  <a:lnTo>
                    <a:pt x="0" y="154503"/>
                  </a:lnTo>
                  <a:lnTo>
                    <a:pt x="5298" y="158856"/>
                  </a:lnTo>
                  <a:close/>
                  <a:moveTo>
                    <a:pt x="623960" y="191813"/>
                  </a:moveTo>
                  <a:lnTo>
                    <a:pt x="489530" y="14289"/>
                  </a:lnTo>
                  <a:lnTo>
                    <a:pt x="484072" y="18428"/>
                  </a:lnTo>
                  <a:lnTo>
                    <a:pt x="618502" y="195926"/>
                  </a:lnTo>
                  <a:close/>
                  <a:moveTo>
                    <a:pt x="437808" y="1436464"/>
                  </a:moveTo>
                  <a:cubicBezTo>
                    <a:pt x="359328" y="1436491"/>
                    <a:pt x="312261" y="1402465"/>
                    <a:pt x="311458" y="1401851"/>
                  </a:cubicBezTo>
                  <a:lnTo>
                    <a:pt x="310415" y="1401077"/>
                  </a:lnTo>
                  <a:lnTo>
                    <a:pt x="310147" y="1399795"/>
                  </a:lnTo>
                  <a:cubicBezTo>
                    <a:pt x="309666" y="1397444"/>
                    <a:pt x="262010" y="1161136"/>
                    <a:pt x="249648" y="909391"/>
                  </a:cubicBezTo>
                  <a:cubicBezTo>
                    <a:pt x="237929" y="670572"/>
                    <a:pt x="284059" y="473631"/>
                    <a:pt x="289383" y="451918"/>
                  </a:cubicBezTo>
                  <a:lnTo>
                    <a:pt x="129105" y="301555"/>
                  </a:lnTo>
                  <a:lnTo>
                    <a:pt x="133788" y="296560"/>
                  </a:lnTo>
                  <a:lnTo>
                    <a:pt x="297009" y="449675"/>
                  </a:lnTo>
                  <a:lnTo>
                    <a:pt x="296501" y="451651"/>
                  </a:lnTo>
                  <a:cubicBezTo>
                    <a:pt x="295966" y="453681"/>
                    <a:pt x="244163" y="658127"/>
                    <a:pt x="256498" y="909044"/>
                  </a:cubicBezTo>
                  <a:cubicBezTo>
                    <a:pt x="268352" y="1150453"/>
                    <a:pt x="312716" y="1377601"/>
                    <a:pt x="316596" y="1397097"/>
                  </a:cubicBezTo>
                  <a:cubicBezTo>
                    <a:pt x="329466" y="1405831"/>
                    <a:pt x="459696" y="1487102"/>
                    <a:pt x="644912" y="1354045"/>
                  </a:cubicBezTo>
                  <a:lnTo>
                    <a:pt x="599691" y="900738"/>
                  </a:lnTo>
                  <a:lnTo>
                    <a:pt x="606488" y="900070"/>
                  </a:lnTo>
                  <a:lnTo>
                    <a:pt x="652109" y="1357276"/>
                  </a:lnTo>
                  <a:lnTo>
                    <a:pt x="650531" y="1358425"/>
                  </a:lnTo>
                  <a:cubicBezTo>
                    <a:pt x="567074" y="1418837"/>
                    <a:pt x="494293" y="1436464"/>
                    <a:pt x="437808" y="1436464"/>
                  </a:cubicBezTo>
                </a:path>
              </a:pathLst>
            </a:custGeom>
            <a:solidFill>
              <a:srgbClr val="100F0D"/>
            </a:solidFill>
            <a:ln w="6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15" name="Forma libre: forma 114">
              <a:extLst>
                <a:ext uri="{FF2B5EF4-FFF2-40B4-BE49-F238E27FC236}">
                  <a16:creationId xmlns:a16="http://schemas.microsoft.com/office/drawing/2014/main" xmlns="" id="{C66FDCAF-AF23-45C7-9581-123C19B8D53A}"/>
                </a:ext>
              </a:extLst>
            </p:cNvPr>
            <p:cNvSpPr/>
            <p:nvPr/>
          </p:nvSpPr>
          <p:spPr>
            <a:xfrm>
              <a:off x="6377995" y="2645227"/>
              <a:ext cx="213457" cy="326552"/>
            </a:xfrm>
            <a:custGeom>
              <a:avLst/>
              <a:gdLst>
                <a:gd name="connsiteX0" fmla="*/ 23408 w 213457"/>
                <a:gd name="connsiteY0" fmla="*/ 325080 h 326552"/>
                <a:gd name="connsiteX1" fmla="*/ 5320 w 213457"/>
                <a:gd name="connsiteY1" fmla="*/ 314424 h 326552"/>
                <a:gd name="connsiteX2" fmla="*/ 1493 w 213457"/>
                <a:gd name="connsiteY2" fmla="*/ 299681 h 326552"/>
                <a:gd name="connsiteX3" fmla="*/ 175284 w 213457"/>
                <a:gd name="connsiteY3" fmla="*/ 5284 h 326552"/>
                <a:gd name="connsiteX4" fmla="*/ 190054 w 213457"/>
                <a:gd name="connsiteY4" fmla="*/ 1492 h 326552"/>
                <a:gd name="connsiteX5" fmla="*/ 208169 w 213457"/>
                <a:gd name="connsiteY5" fmla="*/ 12121 h 326552"/>
                <a:gd name="connsiteX6" fmla="*/ 211969 w 213457"/>
                <a:gd name="connsiteY6" fmla="*/ 26864 h 326552"/>
                <a:gd name="connsiteX7" fmla="*/ 38178 w 213457"/>
                <a:gd name="connsiteY7" fmla="*/ 321261 h 326552"/>
                <a:gd name="connsiteX8" fmla="*/ 23408 w 213457"/>
                <a:gd name="connsiteY8" fmla="*/ 325080 h 32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457" h="326552">
                  <a:moveTo>
                    <a:pt x="23408" y="325080"/>
                  </a:moveTo>
                  <a:lnTo>
                    <a:pt x="5320" y="314424"/>
                  </a:lnTo>
                  <a:cubicBezTo>
                    <a:pt x="182" y="311433"/>
                    <a:pt x="-1530" y="304782"/>
                    <a:pt x="1493" y="299681"/>
                  </a:cubicBezTo>
                  <a:lnTo>
                    <a:pt x="175284" y="5284"/>
                  </a:lnTo>
                  <a:cubicBezTo>
                    <a:pt x="178308" y="183"/>
                    <a:pt x="184944" y="-1526"/>
                    <a:pt x="190054" y="1492"/>
                  </a:cubicBezTo>
                  <a:lnTo>
                    <a:pt x="208169" y="12121"/>
                  </a:lnTo>
                  <a:cubicBezTo>
                    <a:pt x="213253" y="15139"/>
                    <a:pt x="214992" y="21763"/>
                    <a:pt x="211969" y="26864"/>
                  </a:cubicBezTo>
                  <a:lnTo>
                    <a:pt x="38178" y="321261"/>
                  </a:lnTo>
                  <a:cubicBezTo>
                    <a:pt x="35155" y="326362"/>
                    <a:pt x="28519" y="328071"/>
                    <a:pt x="23408" y="325080"/>
                  </a:cubicBezTo>
                </a:path>
              </a:pathLst>
            </a:custGeom>
            <a:solidFill>
              <a:srgbClr val="FFFFFF"/>
            </a:solidFill>
            <a:ln w="6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16" name="Forma libre: forma 115">
              <a:extLst>
                <a:ext uri="{FF2B5EF4-FFF2-40B4-BE49-F238E27FC236}">
                  <a16:creationId xmlns:a16="http://schemas.microsoft.com/office/drawing/2014/main" xmlns="" id="{7E94F3BC-7CEE-4DFD-B833-3C078E1AADB1}"/>
                </a:ext>
              </a:extLst>
            </p:cNvPr>
            <p:cNvSpPr/>
            <p:nvPr/>
          </p:nvSpPr>
          <p:spPr>
            <a:xfrm>
              <a:off x="6374571" y="2641804"/>
              <a:ext cx="220308" cy="333391"/>
            </a:xfrm>
            <a:custGeom>
              <a:avLst/>
              <a:gdLst>
                <a:gd name="connsiteX0" fmla="*/ 28572 w 220308"/>
                <a:gd name="connsiteY0" fmla="*/ 325539 h 333391"/>
                <a:gd name="connsiteX1" fmla="*/ 34137 w 220308"/>
                <a:gd name="connsiteY1" fmla="*/ 326314 h 333391"/>
                <a:gd name="connsiteX2" fmla="*/ 38659 w 220308"/>
                <a:gd name="connsiteY2" fmla="*/ 322948 h 333391"/>
                <a:gd name="connsiteX3" fmla="*/ 212450 w 220308"/>
                <a:gd name="connsiteY3" fmla="*/ 28551 h 333391"/>
                <a:gd name="connsiteX4" fmla="*/ 209828 w 220308"/>
                <a:gd name="connsiteY4" fmla="*/ 18483 h 333391"/>
                <a:gd name="connsiteX5" fmla="*/ 191740 w 220308"/>
                <a:gd name="connsiteY5" fmla="*/ 7853 h 333391"/>
                <a:gd name="connsiteX6" fmla="*/ 181652 w 220308"/>
                <a:gd name="connsiteY6" fmla="*/ 10444 h 333391"/>
                <a:gd name="connsiteX7" fmla="*/ 7861 w 220308"/>
                <a:gd name="connsiteY7" fmla="*/ 304841 h 333391"/>
                <a:gd name="connsiteX8" fmla="*/ 7085 w 220308"/>
                <a:gd name="connsiteY8" fmla="*/ 310396 h 333391"/>
                <a:gd name="connsiteX9" fmla="*/ 10484 w 220308"/>
                <a:gd name="connsiteY9" fmla="*/ 314909 h 333391"/>
                <a:gd name="connsiteX10" fmla="*/ 32264 w 220308"/>
                <a:gd name="connsiteY10" fmla="*/ 333391 h 333391"/>
                <a:gd name="connsiteX11" fmla="*/ 25093 w 220308"/>
                <a:gd name="connsiteY11" fmla="*/ 331441 h 333391"/>
                <a:gd name="connsiteX12" fmla="*/ 7005 w 220308"/>
                <a:gd name="connsiteY12" fmla="*/ 320785 h 333391"/>
                <a:gd name="connsiteX13" fmla="*/ 450 w 220308"/>
                <a:gd name="connsiteY13" fmla="*/ 312105 h 333391"/>
                <a:gd name="connsiteX14" fmla="*/ 1975 w 220308"/>
                <a:gd name="connsiteY14" fmla="*/ 301369 h 333391"/>
                <a:gd name="connsiteX15" fmla="*/ 175765 w 220308"/>
                <a:gd name="connsiteY15" fmla="*/ 6972 h 333391"/>
                <a:gd name="connsiteX16" fmla="*/ 195218 w 220308"/>
                <a:gd name="connsiteY16" fmla="*/ 1951 h 333391"/>
                <a:gd name="connsiteX17" fmla="*/ 213306 w 220308"/>
                <a:gd name="connsiteY17" fmla="*/ 12607 h 333391"/>
                <a:gd name="connsiteX18" fmla="*/ 218337 w 220308"/>
                <a:gd name="connsiteY18" fmla="*/ 32023 h 333391"/>
                <a:gd name="connsiteX19" fmla="*/ 44546 w 220308"/>
                <a:gd name="connsiteY19" fmla="*/ 326420 h 333391"/>
                <a:gd name="connsiteX20" fmla="*/ 35850 w 220308"/>
                <a:gd name="connsiteY20" fmla="*/ 332937 h 333391"/>
                <a:gd name="connsiteX21" fmla="*/ 32264 w 220308"/>
                <a:gd name="connsiteY21" fmla="*/ 333391 h 333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20308" h="333391">
                  <a:moveTo>
                    <a:pt x="28572" y="325539"/>
                  </a:moveTo>
                  <a:cubicBezTo>
                    <a:pt x="30258" y="326527"/>
                    <a:pt x="32238" y="326821"/>
                    <a:pt x="34137" y="326314"/>
                  </a:cubicBezTo>
                  <a:cubicBezTo>
                    <a:pt x="36064" y="325833"/>
                    <a:pt x="37669" y="324631"/>
                    <a:pt x="38659" y="322948"/>
                  </a:cubicBezTo>
                  <a:lnTo>
                    <a:pt x="212450" y="28551"/>
                  </a:lnTo>
                  <a:cubicBezTo>
                    <a:pt x="214510" y="25079"/>
                    <a:pt x="213333" y="20539"/>
                    <a:pt x="209828" y="18483"/>
                  </a:cubicBezTo>
                  <a:lnTo>
                    <a:pt x="191740" y="7853"/>
                  </a:lnTo>
                  <a:cubicBezTo>
                    <a:pt x="188261" y="5797"/>
                    <a:pt x="183712" y="6945"/>
                    <a:pt x="181652" y="10444"/>
                  </a:cubicBezTo>
                  <a:lnTo>
                    <a:pt x="7861" y="304841"/>
                  </a:lnTo>
                  <a:cubicBezTo>
                    <a:pt x="6871" y="306523"/>
                    <a:pt x="6604" y="308500"/>
                    <a:pt x="7085" y="310396"/>
                  </a:cubicBezTo>
                  <a:cubicBezTo>
                    <a:pt x="7594" y="312319"/>
                    <a:pt x="8798" y="313921"/>
                    <a:pt x="10484" y="314909"/>
                  </a:cubicBezTo>
                  <a:close/>
                  <a:moveTo>
                    <a:pt x="32264" y="333391"/>
                  </a:moveTo>
                  <a:cubicBezTo>
                    <a:pt x="29776" y="333391"/>
                    <a:pt x="27287" y="332723"/>
                    <a:pt x="25093" y="331441"/>
                  </a:cubicBezTo>
                  <a:lnTo>
                    <a:pt x="7005" y="320785"/>
                  </a:lnTo>
                  <a:cubicBezTo>
                    <a:pt x="3741" y="318889"/>
                    <a:pt x="1413" y="315791"/>
                    <a:pt x="450" y="312105"/>
                  </a:cubicBezTo>
                  <a:cubicBezTo>
                    <a:pt x="-487" y="308446"/>
                    <a:pt x="48" y="304627"/>
                    <a:pt x="1975" y="301369"/>
                  </a:cubicBezTo>
                  <a:lnTo>
                    <a:pt x="175765" y="6972"/>
                  </a:lnTo>
                  <a:cubicBezTo>
                    <a:pt x="179726" y="241"/>
                    <a:pt x="188475" y="-2002"/>
                    <a:pt x="195218" y="1951"/>
                  </a:cubicBezTo>
                  <a:lnTo>
                    <a:pt x="213306" y="12607"/>
                  </a:lnTo>
                  <a:cubicBezTo>
                    <a:pt x="220076" y="16586"/>
                    <a:pt x="222324" y="25293"/>
                    <a:pt x="218337" y="32023"/>
                  </a:cubicBezTo>
                  <a:lnTo>
                    <a:pt x="44546" y="326420"/>
                  </a:lnTo>
                  <a:cubicBezTo>
                    <a:pt x="42620" y="329679"/>
                    <a:pt x="39542" y="331976"/>
                    <a:pt x="35850" y="332937"/>
                  </a:cubicBezTo>
                  <a:cubicBezTo>
                    <a:pt x="34673" y="333231"/>
                    <a:pt x="33468" y="333391"/>
                    <a:pt x="32264" y="333391"/>
                  </a:cubicBezTo>
                </a:path>
              </a:pathLst>
            </a:custGeom>
            <a:solidFill>
              <a:srgbClr val="100F0D"/>
            </a:solidFill>
            <a:ln w="6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17" name="Forma libre: forma 116">
              <a:extLst>
                <a:ext uri="{FF2B5EF4-FFF2-40B4-BE49-F238E27FC236}">
                  <a16:creationId xmlns:a16="http://schemas.microsoft.com/office/drawing/2014/main" xmlns="" id="{168E7930-7958-47EA-9369-5917CE01DA6F}"/>
                </a:ext>
              </a:extLst>
            </p:cNvPr>
            <p:cNvSpPr/>
            <p:nvPr/>
          </p:nvSpPr>
          <p:spPr>
            <a:xfrm>
              <a:off x="6558907" y="2624561"/>
              <a:ext cx="42137" cy="45183"/>
            </a:xfrm>
            <a:custGeom>
              <a:avLst/>
              <a:gdLst>
                <a:gd name="connsiteX0" fmla="*/ 18828 w 42137"/>
                <a:gd name="connsiteY0" fmla="*/ 44299 h 45183"/>
                <a:gd name="connsiteX1" fmla="*/ 3122 w 42137"/>
                <a:gd name="connsiteY1" fmla="*/ 35058 h 45183"/>
                <a:gd name="connsiteX2" fmla="*/ 874 w 42137"/>
                <a:gd name="connsiteY2" fmla="*/ 26405 h 45183"/>
                <a:gd name="connsiteX3" fmla="*/ 14628 w 42137"/>
                <a:gd name="connsiteY3" fmla="*/ 3116 h 45183"/>
                <a:gd name="connsiteX4" fmla="*/ 23297 w 42137"/>
                <a:gd name="connsiteY4" fmla="*/ 872 h 45183"/>
                <a:gd name="connsiteX5" fmla="*/ 39004 w 42137"/>
                <a:gd name="connsiteY5" fmla="*/ 10140 h 45183"/>
                <a:gd name="connsiteX6" fmla="*/ 41251 w 42137"/>
                <a:gd name="connsiteY6" fmla="*/ 18793 h 45183"/>
                <a:gd name="connsiteX7" fmla="*/ 27525 w 42137"/>
                <a:gd name="connsiteY7" fmla="*/ 42055 h 45183"/>
                <a:gd name="connsiteX8" fmla="*/ 18828 w 42137"/>
                <a:gd name="connsiteY8" fmla="*/ 44299 h 45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137" h="45183">
                  <a:moveTo>
                    <a:pt x="18828" y="44299"/>
                  </a:moveTo>
                  <a:lnTo>
                    <a:pt x="3122" y="35058"/>
                  </a:lnTo>
                  <a:cubicBezTo>
                    <a:pt x="98" y="33295"/>
                    <a:pt x="-892" y="29396"/>
                    <a:pt x="874" y="26405"/>
                  </a:cubicBezTo>
                  <a:lnTo>
                    <a:pt x="14628" y="3116"/>
                  </a:lnTo>
                  <a:cubicBezTo>
                    <a:pt x="16394" y="98"/>
                    <a:pt x="20273" y="-890"/>
                    <a:pt x="23297" y="872"/>
                  </a:cubicBezTo>
                  <a:lnTo>
                    <a:pt x="39004" y="10140"/>
                  </a:lnTo>
                  <a:cubicBezTo>
                    <a:pt x="42027" y="11903"/>
                    <a:pt x="43044" y="15775"/>
                    <a:pt x="41251" y="18793"/>
                  </a:cubicBezTo>
                  <a:lnTo>
                    <a:pt x="27525" y="42055"/>
                  </a:lnTo>
                  <a:cubicBezTo>
                    <a:pt x="25732" y="45073"/>
                    <a:pt x="21852" y="46088"/>
                    <a:pt x="18828" y="44299"/>
                  </a:cubicBezTo>
                </a:path>
              </a:pathLst>
            </a:custGeom>
            <a:solidFill>
              <a:srgbClr val="3E5BB2"/>
            </a:solidFill>
            <a:ln w="6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18" name="Forma libre: forma 117">
              <a:extLst>
                <a:ext uri="{FF2B5EF4-FFF2-40B4-BE49-F238E27FC236}">
                  <a16:creationId xmlns:a16="http://schemas.microsoft.com/office/drawing/2014/main" xmlns="" id="{E5EE7B2E-E56E-4BE3-B6A9-73B7159F277A}"/>
                </a:ext>
              </a:extLst>
            </p:cNvPr>
            <p:cNvSpPr/>
            <p:nvPr/>
          </p:nvSpPr>
          <p:spPr>
            <a:xfrm>
              <a:off x="6555488" y="2621147"/>
              <a:ext cx="48982" cy="52011"/>
            </a:xfrm>
            <a:custGeom>
              <a:avLst/>
              <a:gdLst>
                <a:gd name="connsiteX0" fmla="*/ 23987 w 48982"/>
                <a:gd name="connsiteY0" fmla="*/ 44774 h 52011"/>
                <a:gd name="connsiteX1" fmla="*/ 27974 w 48982"/>
                <a:gd name="connsiteY1" fmla="*/ 43733 h 52011"/>
                <a:gd name="connsiteX2" fmla="*/ 41728 w 48982"/>
                <a:gd name="connsiteY2" fmla="*/ 20470 h 52011"/>
                <a:gd name="connsiteX3" fmla="*/ 42049 w 48982"/>
                <a:gd name="connsiteY3" fmla="*/ 18254 h 52011"/>
                <a:gd name="connsiteX4" fmla="*/ 40684 w 48982"/>
                <a:gd name="connsiteY4" fmla="*/ 16491 h 52011"/>
                <a:gd name="connsiteX5" fmla="*/ 24977 w 48982"/>
                <a:gd name="connsiteY5" fmla="*/ 7250 h 52011"/>
                <a:gd name="connsiteX6" fmla="*/ 22783 w 48982"/>
                <a:gd name="connsiteY6" fmla="*/ 6930 h 52011"/>
                <a:gd name="connsiteX7" fmla="*/ 20990 w 48982"/>
                <a:gd name="connsiteY7" fmla="*/ 8265 h 52011"/>
                <a:gd name="connsiteX8" fmla="*/ 7264 w 48982"/>
                <a:gd name="connsiteY8" fmla="*/ 31554 h 52011"/>
                <a:gd name="connsiteX9" fmla="*/ 6943 w 48982"/>
                <a:gd name="connsiteY9" fmla="*/ 33771 h 52011"/>
                <a:gd name="connsiteX10" fmla="*/ 8281 w 48982"/>
                <a:gd name="connsiteY10" fmla="*/ 35533 h 52011"/>
                <a:gd name="connsiteX11" fmla="*/ 25459 w 48982"/>
                <a:gd name="connsiteY11" fmla="*/ 52012 h 52011"/>
                <a:gd name="connsiteX12" fmla="*/ 20509 w 48982"/>
                <a:gd name="connsiteY12" fmla="*/ 50650 h 52011"/>
                <a:gd name="connsiteX13" fmla="*/ 4802 w 48982"/>
                <a:gd name="connsiteY13" fmla="*/ 41409 h 52011"/>
                <a:gd name="connsiteX14" fmla="*/ 307 w 48982"/>
                <a:gd name="connsiteY14" fmla="*/ 35480 h 52011"/>
                <a:gd name="connsiteX15" fmla="*/ 1350 w 48982"/>
                <a:gd name="connsiteY15" fmla="*/ 28082 h 52011"/>
                <a:gd name="connsiteX16" fmla="*/ 15104 w 48982"/>
                <a:gd name="connsiteY16" fmla="*/ 4793 h 52011"/>
                <a:gd name="connsiteX17" fmla="*/ 21071 w 48982"/>
                <a:gd name="connsiteY17" fmla="*/ 306 h 52011"/>
                <a:gd name="connsiteX18" fmla="*/ 28456 w 48982"/>
                <a:gd name="connsiteY18" fmla="*/ 1348 h 52011"/>
                <a:gd name="connsiteX19" fmla="*/ 44162 w 48982"/>
                <a:gd name="connsiteY19" fmla="*/ 10589 h 52011"/>
                <a:gd name="connsiteX20" fmla="*/ 48658 w 48982"/>
                <a:gd name="connsiteY20" fmla="*/ 16544 h 52011"/>
                <a:gd name="connsiteX21" fmla="*/ 47614 w 48982"/>
                <a:gd name="connsiteY21" fmla="*/ 23942 h 52011"/>
                <a:gd name="connsiteX22" fmla="*/ 33888 w 48982"/>
                <a:gd name="connsiteY22" fmla="*/ 47205 h 52011"/>
                <a:gd name="connsiteX23" fmla="*/ 25459 w 48982"/>
                <a:gd name="connsiteY23" fmla="*/ 52012 h 52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8982" h="52011">
                  <a:moveTo>
                    <a:pt x="23987" y="44774"/>
                  </a:moveTo>
                  <a:cubicBezTo>
                    <a:pt x="25379" y="45575"/>
                    <a:pt x="27171" y="45121"/>
                    <a:pt x="27974" y="43733"/>
                  </a:cubicBezTo>
                  <a:lnTo>
                    <a:pt x="41728" y="20470"/>
                  </a:lnTo>
                  <a:cubicBezTo>
                    <a:pt x="42129" y="19803"/>
                    <a:pt x="42236" y="19028"/>
                    <a:pt x="42049" y="18254"/>
                  </a:cubicBezTo>
                  <a:cubicBezTo>
                    <a:pt x="41835" y="17506"/>
                    <a:pt x="41353" y="16865"/>
                    <a:pt x="40684" y="16491"/>
                  </a:cubicBezTo>
                  <a:lnTo>
                    <a:pt x="24977" y="7250"/>
                  </a:lnTo>
                  <a:cubicBezTo>
                    <a:pt x="24308" y="6850"/>
                    <a:pt x="23506" y="6743"/>
                    <a:pt x="22783" y="6930"/>
                  </a:cubicBezTo>
                  <a:cubicBezTo>
                    <a:pt x="22007" y="7117"/>
                    <a:pt x="21392" y="7597"/>
                    <a:pt x="20990" y="8265"/>
                  </a:cubicBezTo>
                  <a:lnTo>
                    <a:pt x="7264" y="31554"/>
                  </a:lnTo>
                  <a:cubicBezTo>
                    <a:pt x="6862" y="32222"/>
                    <a:pt x="6755" y="32996"/>
                    <a:pt x="6943" y="33771"/>
                  </a:cubicBezTo>
                  <a:cubicBezTo>
                    <a:pt x="7130" y="34519"/>
                    <a:pt x="7612" y="35133"/>
                    <a:pt x="8281" y="35533"/>
                  </a:cubicBezTo>
                  <a:close/>
                  <a:moveTo>
                    <a:pt x="25459" y="52012"/>
                  </a:moveTo>
                  <a:cubicBezTo>
                    <a:pt x="23773" y="52012"/>
                    <a:pt x="22061" y="51585"/>
                    <a:pt x="20509" y="50650"/>
                  </a:cubicBezTo>
                  <a:lnTo>
                    <a:pt x="4802" y="41409"/>
                  </a:lnTo>
                  <a:cubicBezTo>
                    <a:pt x="2554" y="40100"/>
                    <a:pt x="949" y="37991"/>
                    <a:pt x="307" y="35480"/>
                  </a:cubicBezTo>
                  <a:cubicBezTo>
                    <a:pt x="-335" y="32943"/>
                    <a:pt x="39" y="30325"/>
                    <a:pt x="1350" y="28082"/>
                  </a:cubicBezTo>
                  <a:lnTo>
                    <a:pt x="15104" y="4793"/>
                  </a:lnTo>
                  <a:cubicBezTo>
                    <a:pt x="16415" y="2550"/>
                    <a:pt x="18529" y="974"/>
                    <a:pt x="21071" y="306"/>
                  </a:cubicBezTo>
                  <a:cubicBezTo>
                    <a:pt x="23586" y="-335"/>
                    <a:pt x="26208" y="39"/>
                    <a:pt x="28456" y="1348"/>
                  </a:cubicBezTo>
                  <a:lnTo>
                    <a:pt x="44162" y="10589"/>
                  </a:lnTo>
                  <a:cubicBezTo>
                    <a:pt x="46410" y="11924"/>
                    <a:pt x="48016" y="14034"/>
                    <a:pt x="48658" y="16544"/>
                  </a:cubicBezTo>
                  <a:cubicBezTo>
                    <a:pt x="49327" y="19082"/>
                    <a:pt x="48952" y="21699"/>
                    <a:pt x="47614" y="23942"/>
                  </a:cubicBezTo>
                  <a:lnTo>
                    <a:pt x="33888" y="47205"/>
                  </a:lnTo>
                  <a:cubicBezTo>
                    <a:pt x="32068" y="50303"/>
                    <a:pt x="28804" y="52012"/>
                    <a:pt x="25459" y="52012"/>
                  </a:cubicBezTo>
                </a:path>
              </a:pathLst>
            </a:custGeom>
            <a:solidFill>
              <a:srgbClr val="100F0D"/>
            </a:solidFill>
            <a:ln w="6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19" name="Forma libre: forma 118">
              <a:extLst>
                <a:ext uri="{FF2B5EF4-FFF2-40B4-BE49-F238E27FC236}">
                  <a16:creationId xmlns:a16="http://schemas.microsoft.com/office/drawing/2014/main" xmlns="" id="{25A0E60D-7839-42CB-BCCC-8EA3C0E2E573}"/>
                </a:ext>
              </a:extLst>
            </p:cNvPr>
            <p:cNvSpPr/>
            <p:nvPr/>
          </p:nvSpPr>
          <p:spPr>
            <a:xfrm>
              <a:off x="6501585" y="2633339"/>
              <a:ext cx="102077" cy="119701"/>
            </a:xfrm>
            <a:custGeom>
              <a:avLst/>
              <a:gdLst>
                <a:gd name="connsiteX0" fmla="*/ 42303 w 102077"/>
                <a:gd name="connsiteY0" fmla="*/ 118661 h 119701"/>
                <a:gd name="connsiteX1" fmla="*/ 3718 w 102077"/>
                <a:gd name="connsiteY1" fmla="*/ 95986 h 119701"/>
                <a:gd name="connsiteX2" fmla="*/ 1043 w 102077"/>
                <a:gd name="connsiteY2" fmla="*/ 85623 h 119701"/>
                <a:gd name="connsiteX3" fmla="*/ 49394 w 102077"/>
                <a:gd name="connsiteY3" fmla="*/ 3711 h 119701"/>
                <a:gd name="connsiteX4" fmla="*/ 59775 w 102077"/>
                <a:gd name="connsiteY4" fmla="*/ 1041 h 119701"/>
                <a:gd name="connsiteX5" fmla="*/ 98333 w 102077"/>
                <a:gd name="connsiteY5" fmla="*/ 23715 h 119701"/>
                <a:gd name="connsiteX6" fmla="*/ 101036 w 102077"/>
                <a:gd name="connsiteY6" fmla="*/ 34078 h 119701"/>
                <a:gd name="connsiteX7" fmla="*/ 52685 w 102077"/>
                <a:gd name="connsiteY7" fmla="*/ 115990 h 119701"/>
                <a:gd name="connsiteX8" fmla="*/ 42303 w 102077"/>
                <a:gd name="connsiteY8" fmla="*/ 118661 h 119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077" h="119701">
                  <a:moveTo>
                    <a:pt x="42303" y="118661"/>
                  </a:moveTo>
                  <a:lnTo>
                    <a:pt x="3718" y="95986"/>
                  </a:lnTo>
                  <a:cubicBezTo>
                    <a:pt x="133" y="93849"/>
                    <a:pt x="-1071" y="89202"/>
                    <a:pt x="1043" y="85623"/>
                  </a:cubicBezTo>
                  <a:lnTo>
                    <a:pt x="49394" y="3711"/>
                  </a:lnTo>
                  <a:cubicBezTo>
                    <a:pt x="51507" y="133"/>
                    <a:pt x="56163" y="-1069"/>
                    <a:pt x="59775" y="1041"/>
                  </a:cubicBezTo>
                  <a:lnTo>
                    <a:pt x="98333" y="23715"/>
                  </a:lnTo>
                  <a:cubicBezTo>
                    <a:pt x="101945" y="25852"/>
                    <a:pt x="103150" y="30499"/>
                    <a:pt x="101036" y="34078"/>
                  </a:cubicBezTo>
                  <a:lnTo>
                    <a:pt x="52685" y="115990"/>
                  </a:lnTo>
                  <a:cubicBezTo>
                    <a:pt x="50544" y="119569"/>
                    <a:pt x="45888" y="120770"/>
                    <a:pt x="42303" y="118661"/>
                  </a:cubicBezTo>
                </a:path>
              </a:pathLst>
            </a:custGeom>
            <a:solidFill>
              <a:srgbClr val="3E5BB2"/>
            </a:solidFill>
            <a:ln w="6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20" name="Forma libre: forma 119">
              <a:extLst>
                <a:ext uri="{FF2B5EF4-FFF2-40B4-BE49-F238E27FC236}">
                  <a16:creationId xmlns:a16="http://schemas.microsoft.com/office/drawing/2014/main" xmlns="" id="{CE70512F-20EA-49A5-9887-07EE582AFAEE}"/>
                </a:ext>
              </a:extLst>
            </p:cNvPr>
            <p:cNvSpPr/>
            <p:nvPr/>
          </p:nvSpPr>
          <p:spPr>
            <a:xfrm>
              <a:off x="6498146" y="2629919"/>
              <a:ext cx="108938" cy="126541"/>
            </a:xfrm>
            <a:custGeom>
              <a:avLst/>
              <a:gdLst>
                <a:gd name="connsiteX0" fmla="*/ 47481 w 108938"/>
                <a:gd name="connsiteY0" fmla="*/ 119144 h 126541"/>
                <a:gd name="connsiteX1" fmla="*/ 53154 w 108938"/>
                <a:gd name="connsiteY1" fmla="*/ 117675 h 126541"/>
                <a:gd name="connsiteX2" fmla="*/ 101505 w 108938"/>
                <a:gd name="connsiteY2" fmla="*/ 35763 h 126541"/>
                <a:gd name="connsiteX3" fmla="*/ 100033 w 108938"/>
                <a:gd name="connsiteY3" fmla="*/ 30074 h 126541"/>
                <a:gd name="connsiteX4" fmla="*/ 61475 w 108938"/>
                <a:gd name="connsiteY4" fmla="*/ 7399 h 126541"/>
                <a:gd name="connsiteX5" fmla="*/ 58318 w 108938"/>
                <a:gd name="connsiteY5" fmla="*/ 6972 h 126541"/>
                <a:gd name="connsiteX6" fmla="*/ 55776 w 108938"/>
                <a:gd name="connsiteY6" fmla="*/ 8868 h 126541"/>
                <a:gd name="connsiteX7" fmla="*/ 7425 w 108938"/>
                <a:gd name="connsiteY7" fmla="*/ 90780 h 126541"/>
                <a:gd name="connsiteX8" fmla="*/ 6997 w 108938"/>
                <a:gd name="connsiteY8" fmla="*/ 93932 h 126541"/>
                <a:gd name="connsiteX9" fmla="*/ 8897 w 108938"/>
                <a:gd name="connsiteY9" fmla="*/ 96442 h 126541"/>
                <a:gd name="connsiteX10" fmla="*/ 49568 w 108938"/>
                <a:gd name="connsiteY10" fmla="*/ 126542 h 126541"/>
                <a:gd name="connsiteX11" fmla="*/ 44003 w 108938"/>
                <a:gd name="connsiteY11" fmla="*/ 125046 h 126541"/>
                <a:gd name="connsiteX12" fmla="*/ 5418 w 108938"/>
                <a:gd name="connsiteY12" fmla="*/ 102345 h 126541"/>
                <a:gd name="connsiteX13" fmla="*/ 361 w 108938"/>
                <a:gd name="connsiteY13" fmla="*/ 95641 h 126541"/>
                <a:gd name="connsiteX14" fmla="*/ 1538 w 108938"/>
                <a:gd name="connsiteY14" fmla="*/ 87308 h 126541"/>
                <a:gd name="connsiteX15" fmla="*/ 49889 w 108938"/>
                <a:gd name="connsiteY15" fmla="*/ 5396 h 126541"/>
                <a:gd name="connsiteX16" fmla="*/ 56606 w 108938"/>
                <a:gd name="connsiteY16" fmla="*/ 349 h 126541"/>
                <a:gd name="connsiteX17" fmla="*/ 64954 w 108938"/>
                <a:gd name="connsiteY17" fmla="*/ 1524 h 126541"/>
                <a:gd name="connsiteX18" fmla="*/ 103512 w 108938"/>
                <a:gd name="connsiteY18" fmla="*/ 24198 h 126541"/>
                <a:gd name="connsiteX19" fmla="*/ 107418 w 108938"/>
                <a:gd name="connsiteY19" fmla="*/ 39235 h 126541"/>
                <a:gd name="connsiteX20" fmla="*/ 59067 w 108938"/>
                <a:gd name="connsiteY20" fmla="*/ 121147 h 126541"/>
                <a:gd name="connsiteX21" fmla="*/ 49568 w 108938"/>
                <a:gd name="connsiteY21" fmla="*/ 126542 h 126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8938" h="126541">
                  <a:moveTo>
                    <a:pt x="47481" y="119144"/>
                  </a:moveTo>
                  <a:cubicBezTo>
                    <a:pt x="49435" y="120319"/>
                    <a:pt x="52003" y="119651"/>
                    <a:pt x="53154" y="117675"/>
                  </a:cubicBezTo>
                  <a:lnTo>
                    <a:pt x="101505" y="35763"/>
                  </a:lnTo>
                  <a:cubicBezTo>
                    <a:pt x="102682" y="33786"/>
                    <a:pt x="102013" y="31249"/>
                    <a:pt x="100033" y="30074"/>
                  </a:cubicBezTo>
                  <a:lnTo>
                    <a:pt x="61475" y="7399"/>
                  </a:lnTo>
                  <a:cubicBezTo>
                    <a:pt x="60512" y="6838"/>
                    <a:pt x="59388" y="6678"/>
                    <a:pt x="58318" y="6972"/>
                  </a:cubicBezTo>
                  <a:cubicBezTo>
                    <a:pt x="57248" y="7239"/>
                    <a:pt x="56338" y="7934"/>
                    <a:pt x="55776" y="8868"/>
                  </a:cubicBezTo>
                  <a:lnTo>
                    <a:pt x="7425" y="90780"/>
                  </a:lnTo>
                  <a:cubicBezTo>
                    <a:pt x="6863" y="91715"/>
                    <a:pt x="6703" y="92837"/>
                    <a:pt x="6997" y="93932"/>
                  </a:cubicBezTo>
                  <a:cubicBezTo>
                    <a:pt x="7265" y="95000"/>
                    <a:pt x="7934" y="95881"/>
                    <a:pt x="8897" y="96442"/>
                  </a:cubicBezTo>
                  <a:close/>
                  <a:moveTo>
                    <a:pt x="49568" y="126542"/>
                  </a:moveTo>
                  <a:cubicBezTo>
                    <a:pt x="47669" y="126542"/>
                    <a:pt x="45742" y="126061"/>
                    <a:pt x="44003" y="125046"/>
                  </a:cubicBezTo>
                  <a:lnTo>
                    <a:pt x="5418" y="102345"/>
                  </a:lnTo>
                  <a:cubicBezTo>
                    <a:pt x="2903" y="100849"/>
                    <a:pt x="1084" y="98472"/>
                    <a:pt x="361" y="95641"/>
                  </a:cubicBezTo>
                  <a:cubicBezTo>
                    <a:pt x="-388" y="92783"/>
                    <a:pt x="40" y="89819"/>
                    <a:pt x="1538" y="87308"/>
                  </a:cubicBezTo>
                  <a:lnTo>
                    <a:pt x="49889" y="5396"/>
                  </a:lnTo>
                  <a:cubicBezTo>
                    <a:pt x="51361" y="2886"/>
                    <a:pt x="53769" y="1096"/>
                    <a:pt x="56606" y="349"/>
                  </a:cubicBezTo>
                  <a:cubicBezTo>
                    <a:pt x="59442" y="-373"/>
                    <a:pt x="62412" y="28"/>
                    <a:pt x="64954" y="1524"/>
                  </a:cubicBezTo>
                  <a:lnTo>
                    <a:pt x="103512" y="24198"/>
                  </a:lnTo>
                  <a:cubicBezTo>
                    <a:pt x="108756" y="27270"/>
                    <a:pt x="110495" y="34027"/>
                    <a:pt x="107418" y="39235"/>
                  </a:cubicBezTo>
                  <a:lnTo>
                    <a:pt x="59067" y="121147"/>
                  </a:lnTo>
                  <a:cubicBezTo>
                    <a:pt x="57007" y="124619"/>
                    <a:pt x="53341" y="126542"/>
                    <a:pt x="49568" y="126542"/>
                  </a:cubicBezTo>
                </a:path>
              </a:pathLst>
            </a:custGeom>
            <a:solidFill>
              <a:srgbClr val="100F0D"/>
            </a:solidFill>
            <a:ln w="6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21" name="Forma libre: forma 120">
              <a:extLst>
                <a:ext uri="{FF2B5EF4-FFF2-40B4-BE49-F238E27FC236}">
                  <a16:creationId xmlns:a16="http://schemas.microsoft.com/office/drawing/2014/main" xmlns="" id="{8C55AFC7-F9A5-45E7-8508-C3C7F4E8C7FB}"/>
                </a:ext>
              </a:extLst>
            </p:cNvPr>
            <p:cNvSpPr/>
            <p:nvPr/>
          </p:nvSpPr>
          <p:spPr>
            <a:xfrm>
              <a:off x="5584681" y="2774327"/>
              <a:ext cx="939997" cy="929761"/>
            </a:xfrm>
            <a:custGeom>
              <a:avLst/>
              <a:gdLst>
                <a:gd name="connsiteX0" fmla="*/ 129774 w 939997"/>
                <a:gd name="connsiteY0" fmla="*/ 875820 h 929761"/>
                <a:gd name="connsiteX1" fmla="*/ 103552 w 939997"/>
                <a:gd name="connsiteY1" fmla="*/ 836881 h 929761"/>
                <a:gd name="connsiteX2" fmla="*/ 103552 w 939997"/>
                <a:gd name="connsiteY2" fmla="*/ 860063 h 929761"/>
                <a:gd name="connsiteX3" fmla="*/ 221178 w 939997"/>
                <a:gd name="connsiteY3" fmla="*/ 753366 h 929761"/>
                <a:gd name="connsiteX4" fmla="*/ 228644 w 939997"/>
                <a:gd name="connsiteY4" fmla="*/ 801920 h 929761"/>
                <a:gd name="connsiteX5" fmla="*/ 186367 w 939997"/>
                <a:gd name="connsiteY5" fmla="*/ 798769 h 929761"/>
                <a:gd name="connsiteX6" fmla="*/ 222971 w 939997"/>
                <a:gd name="connsiteY6" fmla="*/ 881883 h 929761"/>
                <a:gd name="connsiteX7" fmla="*/ 175637 w 939997"/>
                <a:gd name="connsiteY7" fmla="*/ 865538 h 929761"/>
                <a:gd name="connsiteX8" fmla="*/ 190166 w 939997"/>
                <a:gd name="connsiteY8" fmla="*/ 915267 h 929761"/>
                <a:gd name="connsiteX9" fmla="*/ 144732 w 939997"/>
                <a:gd name="connsiteY9" fmla="*/ 893233 h 929761"/>
                <a:gd name="connsiteX10" fmla="*/ 154204 w 939997"/>
                <a:gd name="connsiteY10" fmla="*/ 929743 h 929761"/>
                <a:gd name="connsiteX11" fmla="*/ 65235 w 939997"/>
                <a:gd name="connsiteY11" fmla="*/ 839712 h 929761"/>
                <a:gd name="connsiteX12" fmla="*/ 65877 w 939997"/>
                <a:gd name="connsiteY12" fmla="*/ 774866 h 929761"/>
                <a:gd name="connsiteX13" fmla="*/ 0 w 939997"/>
                <a:gd name="connsiteY13" fmla="*/ 665124 h 929761"/>
                <a:gd name="connsiteX14" fmla="*/ 19506 w 939997"/>
                <a:gd name="connsiteY14" fmla="*/ 649634 h 929761"/>
                <a:gd name="connsiteX15" fmla="*/ 25179 w 939997"/>
                <a:gd name="connsiteY15" fmla="*/ 625544 h 929761"/>
                <a:gd name="connsiteX16" fmla="*/ 67135 w 939997"/>
                <a:gd name="connsiteY16" fmla="*/ 623915 h 929761"/>
                <a:gd name="connsiteX17" fmla="*/ 75323 w 939997"/>
                <a:gd name="connsiteY17" fmla="*/ 597207 h 929761"/>
                <a:gd name="connsiteX18" fmla="*/ 107271 w 939997"/>
                <a:gd name="connsiteY18" fmla="*/ 592186 h 929761"/>
                <a:gd name="connsiteX19" fmla="*/ 124664 w 939997"/>
                <a:gd name="connsiteY19" fmla="*/ 628161 h 929761"/>
                <a:gd name="connsiteX20" fmla="*/ 141574 w 939997"/>
                <a:gd name="connsiteY20" fmla="*/ 618680 h 929761"/>
                <a:gd name="connsiteX21" fmla="*/ 169670 w 939997"/>
                <a:gd name="connsiteY21" fmla="*/ 644212 h 929761"/>
                <a:gd name="connsiteX22" fmla="*/ 238276 w 939997"/>
                <a:gd name="connsiteY22" fmla="*/ 667582 h 929761"/>
                <a:gd name="connsiteX23" fmla="*/ 221178 w 939997"/>
                <a:gd name="connsiteY23" fmla="*/ 753366 h 929761"/>
                <a:gd name="connsiteX24" fmla="*/ 921344 w 939997"/>
                <a:gd name="connsiteY24" fmla="*/ 189864 h 929761"/>
                <a:gd name="connsiteX25" fmla="*/ 896888 w 939997"/>
                <a:gd name="connsiteY25" fmla="*/ 236095 h 929761"/>
                <a:gd name="connsiteX26" fmla="*/ 914414 w 939997"/>
                <a:gd name="connsiteY26" fmla="*/ 308232 h 929761"/>
                <a:gd name="connsiteX27" fmla="*/ 892580 w 939997"/>
                <a:gd name="connsiteY27" fmla="*/ 348907 h 929761"/>
                <a:gd name="connsiteX28" fmla="*/ 838744 w 939997"/>
                <a:gd name="connsiteY28" fmla="*/ 381170 h 929761"/>
                <a:gd name="connsiteX29" fmla="*/ 793443 w 939997"/>
                <a:gd name="connsiteY29" fmla="*/ 381170 h 929761"/>
                <a:gd name="connsiteX30" fmla="*/ 782606 w 939997"/>
                <a:gd name="connsiteY30" fmla="*/ 271002 h 929761"/>
                <a:gd name="connsiteX31" fmla="*/ 737761 w 939997"/>
                <a:gd name="connsiteY31" fmla="*/ 150818 h 929761"/>
                <a:gd name="connsiteX32" fmla="*/ 724516 w 939997"/>
                <a:gd name="connsiteY32" fmla="*/ 94144 h 929761"/>
                <a:gd name="connsiteX33" fmla="*/ 746591 w 939997"/>
                <a:gd name="connsiteY33" fmla="*/ 87227 h 929761"/>
                <a:gd name="connsiteX34" fmla="*/ 756063 w 939997"/>
                <a:gd name="connsiteY34" fmla="*/ 53228 h 929761"/>
                <a:gd name="connsiteX35" fmla="*/ 784453 w 939997"/>
                <a:gd name="connsiteY35" fmla="*/ 55739 h 929761"/>
                <a:gd name="connsiteX36" fmla="*/ 792025 w 939997"/>
                <a:gd name="connsiteY36" fmla="*/ 25506 h 929761"/>
                <a:gd name="connsiteX37" fmla="*/ 825445 w 939997"/>
                <a:gd name="connsiteY37" fmla="*/ 25506 h 929761"/>
                <a:gd name="connsiteX38" fmla="*/ 843828 w 939997"/>
                <a:gd name="connsiteY38" fmla="*/ 935 h 929761"/>
                <a:gd name="connsiteX39" fmla="*/ 929265 w 939997"/>
                <a:gd name="connsiteY39" fmla="*/ 48795 h 929761"/>
                <a:gd name="connsiteX40" fmla="*/ 921344 w 939997"/>
                <a:gd name="connsiteY40" fmla="*/ 189864 h 92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39997" h="929761">
                  <a:moveTo>
                    <a:pt x="129774" y="875820"/>
                  </a:moveTo>
                  <a:lnTo>
                    <a:pt x="103552" y="836881"/>
                  </a:lnTo>
                  <a:lnTo>
                    <a:pt x="103552" y="860063"/>
                  </a:lnTo>
                  <a:close/>
                  <a:moveTo>
                    <a:pt x="221178" y="753366"/>
                  </a:moveTo>
                  <a:cubicBezTo>
                    <a:pt x="227172" y="773183"/>
                    <a:pt x="230276" y="790703"/>
                    <a:pt x="228644" y="801920"/>
                  </a:cubicBezTo>
                  <a:cubicBezTo>
                    <a:pt x="222329" y="845374"/>
                    <a:pt x="186367" y="798769"/>
                    <a:pt x="186367" y="798769"/>
                  </a:cubicBezTo>
                  <a:cubicBezTo>
                    <a:pt x="186367" y="798769"/>
                    <a:pt x="229901" y="857339"/>
                    <a:pt x="222971" y="881883"/>
                  </a:cubicBezTo>
                  <a:cubicBezTo>
                    <a:pt x="216014" y="906454"/>
                    <a:pt x="175637" y="865538"/>
                    <a:pt x="175637" y="865538"/>
                  </a:cubicBezTo>
                  <a:cubicBezTo>
                    <a:pt x="175637" y="865538"/>
                    <a:pt x="210341" y="907709"/>
                    <a:pt x="190166" y="915267"/>
                  </a:cubicBezTo>
                  <a:cubicBezTo>
                    <a:pt x="169964" y="922825"/>
                    <a:pt x="144732" y="893233"/>
                    <a:pt x="144732" y="893233"/>
                  </a:cubicBezTo>
                  <a:cubicBezTo>
                    <a:pt x="144732" y="893233"/>
                    <a:pt x="173122" y="929128"/>
                    <a:pt x="154204" y="929743"/>
                  </a:cubicBezTo>
                  <a:cubicBezTo>
                    <a:pt x="135260" y="930384"/>
                    <a:pt x="69650" y="914653"/>
                    <a:pt x="65235" y="839712"/>
                  </a:cubicBezTo>
                  <a:cubicBezTo>
                    <a:pt x="63897" y="816850"/>
                    <a:pt x="63924" y="794950"/>
                    <a:pt x="65877" y="774866"/>
                  </a:cubicBezTo>
                  <a:lnTo>
                    <a:pt x="0" y="665124"/>
                  </a:lnTo>
                  <a:cubicBezTo>
                    <a:pt x="0" y="665124"/>
                    <a:pt x="13994" y="665098"/>
                    <a:pt x="19506" y="649634"/>
                  </a:cubicBezTo>
                  <a:cubicBezTo>
                    <a:pt x="24992" y="634144"/>
                    <a:pt x="25179" y="625544"/>
                    <a:pt x="25179" y="625544"/>
                  </a:cubicBezTo>
                  <a:cubicBezTo>
                    <a:pt x="25179" y="625544"/>
                    <a:pt x="50465" y="644747"/>
                    <a:pt x="67135" y="623915"/>
                  </a:cubicBezTo>
                  <a:cubicBezTo>
                    <a:pt x="83805" y="603110"/>
                    <a:pt x="75323" y="597207"/>
                    <a:pt x="75323" y="597207"/>
                  </a:cubicBezTo>
                  <a:cubicBezTo>
                    <a:pt x="75323" y="597207"/>
                    <a:pt x="98976" y="611977"/>
                    <a:pt x="107271" y="592186"/>
                  </a:cubicBezTo>
                  <a:lnTo>
                    <a:pt x="124664" y="628161"/>
                  </a:lnTo>
                  <a:cubicBezTo>
                    <a:pt x="128410" y="622019"/>
                    <a:pt x="133788" y="618012"/>
                    <a:pt x="141574" y="618680"/>
                  </a:cubicBezTo>
                  <a:cubicBezTo>
                    <a:pt x="149147" y="619348"/>
                    <a:pt x="159154" y="629256"/>
                    <a:pt x="169670" y="644212"/>
                  </a:cubicBezTo>
                  <a:cubicBezTo>
                    <a:pt x="188052" y="643892"/>
                    <a:pt x="232871" y="645414"/>
                    <a:pt x="238276" y="667582"/>
                  </a:cubicBezTo>
                  <a:cubicBezTo>
                    <a:pt x="243949" y="691057"/>
                    <a:pt x="226797" y="738730"/>
                    <a:pt x="221178" y="753366"/>
                  </a:cubicBezTo>
                  <a:close/>
                  <a:moveTo>
                    <a:pt x="921344" y="189864"/>
                  </a:moveTo>
                  <a:cubicBezTo>
                    <a:pt x="914816" y="209120"/>
                    <a:pt x="906414" y="224237"/>
                    <a:pt x="896888" y="236095"/>
                  </a:cubicBezTo>
                  <a:lnTo>
                    <a:pt x="914414" y="308232"/>
                  </a:lnTo>
                  <a:cubicBezTo>
                    <a:pt x="897530" y="308072"/>
                    <a:pt x="892580" y="348907"/>
                    <a:pt x="892580" y="348907"/>
                  </a:cubicBezTo>
                  <a:cubicBezTo>
                    <a:pt x="844416" y="315737"/>
                    <a:pt x="838744" y="381170"/>
                    <a:pt x="838744" y="381170"/>
                  </a:cubicBezTo>
                  <a:cubicBezTo>
                    <a:pt x="814341" y="358549"/>
                    <a:pt x="793443" y="381170"/>
                    <a:pt x="793443" y="381170"/>
                  </a:cubicBezTo>
                  <a:lnTo>
                    <a:pt x="782606" y="271002"/>
                  </a:lnTo>
                  <a:cubicBezTo>
                    <a:pt x="753521" y="249769"/>
                    <a:pt x="737761" y="150818"/>
                    <a:pt x="737761" y="150818"/>
                  </a:cubicBezTo>
                  <a:cubicBezTo>
                    <a:pt x="737761" y="150818"/>
                    <a:pt x="715043" y="108006"/>
                    <a:pt x="724516" y="94144"/>
                  </a:cubicBezTo>
                  <a:cubicBezTo>
                    <a:pt x="733961" y="80283"/>
                    <a:pt x="746591" y="87227"/>
                    <a:pt x="746591" y="87227"/>
                  </a:cubicBezTo>
                  <a:cubicBezTo>
                    <a:pt x="746591" y="87227"/>
                    <a:pt x="739018" y="65193"/>
                    <a:pt x="756063" y="53228"/>
                  </a:cubicBezTo>
                  <a:cubicBezTo>
                    <a:pt x="773081" y="41263"/>
                    <a:pt x="784453" y="55739"/>
                    <a:pt x="784453" y="55739"/>
                  </a:cubicBezTo>
                  <a:cubicBezTo>
                    <a:pt x="784453" y="55739"/>
                    <a:pt x="773081" y="34960"/>
                    <a:pt x="792025" y="25506"/>
                  </a:cubicBezTo>
                  <a:cubicBezTo>
                    <a:pt x="810943" y="16052"/>
                    <a:pt x="825445" y="25506"/>
                    <a:pt x="825445" y="25506"/>
                  </a:cubicBezTo>
                  <a:cubicBezTo>
                    <a:pt x="825445" y="25506"/>
                    <a:pt x="817257" y="9134"/>
                    <a:pt x="843828" y="935"/>
                  </a:cubicBezTo>
                  <a:cubicBezTo>
                    <a:pt x="870398" y="-7237"/>
                    <a:pt x="919177" y="40622"/>
                    <a:pt x="929265" y="48795"/>
                  </a:cubicBezTo>
                  <a:cubicBezTo>
                    <a:pt x="939352" y="56994"/>
                    <a:pt x="950376" y="104213"/>
                    <a:pt x="921344" y="189864"/>
                  </a:cubicBezTo>
                </a:path>
              </a:pathLst>
            </a:custGeom>
            <a:solidFill>
              <a:srgbClr val="E8A590"/>
            </a:solidFill>
            <a:ln w="6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22" name="Forma libre: forma 121">
              <a:extLst>
                <a:ext uri="{FF2B5EF4-FFF2-40B4-BE49-F238E27FC236}">
                  <a16:creationId xmlns:a16="http://schemas.microsoft.com/office/drawing/2014/main" xmlns="" id="{4371F799-9556-4C25-8700-B4550D42C893}"/>
                </a:ext>
              </a:extLst>
            </p:cNvPr>
            <p:cNvSpPr/>
            <p:nvPr/>
          </p:nvSpPr>
          <p:spPr>
            <a:xfrm>
              <a:off x="5626557" y="2793387"/>
              <a:ext cx="901708" cy="909640"/>
            </a:xfrm>
            <a:custGeom>
              <a:avLst/>
              <a:gdLst>
                <a:gd name="connsiteX0" fmla="*/ 159502 w 901708"/>
                <a:gd name="connsiteY0" fmla="*/ 682894 h 909640"/>
                <a:gd name="connsiteX1" fmla="*/ 163195 w 901708"/>
                <a:gd name="connsiteY1" fmla="*/ 654370 h 909640"/>
                <a:gd name="connsiteX2" fmla="*/ 156398 w 901708"/>
                <a:gd name="connsiteY2" fmla="*/ 653516 h 909640"/>
                <a:gd name="connsiteX3" fmla="*/ 153776 w 901708"/>
                <a:gd name="connsiteY3" fmla="*/ 673680 h 909640"/>
                <a:gd name="connsiteX4" fmla="*/ 133708 w 901708"/>
                <a:gd name="connsiteY4" fmla="*/ 632150 h 909640"/>
                <a:gd name="connsiteX5" fmla="*/ 127527 w 901708"/>
                <a:gd name="connsiteY5" fmla="*/ 635114 h 909640"/>
                <a:gd name="connsiteX6" fmla="*/ 176226 w 901708"/>
                <a:gd name="connsiteY6" fmla="*/ 735775 h 909640"/>
                <a:gd name="connsiteX7" fmla="*/ 182380 w 901708"/>
                <a:gd name="connsiteY7" fmla="*/ 732810 h 909640"/>
                <a:gd name="connsiteX8" fmla="*/ 158164 w 901708"/>
                <a:gd name="connsiteY8" fmla="*/ 682734 h 909640"/>
                <a:gd name="connsiteX9" fmla="*/ 77276 w 901708"/>
                <a:gd name="connsiteY9" fmla="*/ 661555 h 909640"/>
                <a:gd name="connsiteX10" fmla="*/ 84019 w 901708"/>
                <a:gd name="connsiteY10" fmla="*/ 662863 h 909640"/>
                <a:gd name="connsiteX11" fmla="*/ 81022 w 901708"/>
                <a:gd name="connsiteY11" fmla="*/ 656694 h 909640"/>
                <a:gd name="connsiteX12" fmla="*/ 85999 w 901708"/>
                <a:gd name="connsiteY12" fmla="*/ 610276 h 909640"/>
                <a:gd name="connsiteX13" fmla="*/ 79577 w 901708"/>
                <a:gd name="connsiteY13" fmla="*/ 607926 h 909640"/>
                <a:gd name="connsiteX14" fmla="*/ 73129 w 901708"/>
                <a:gd name="connsiteY14" fmla="*/ 654798 h 909640"/>
                <a:gd name="connsiteX15" fmla="*/ 57957 w 901708"/>
                <a:gd name="connsiteY15" fmla="*/ 661207 h 909640"/>
                <a:gd name="connsiteX16" fmla="*/ 24671 w 901708"/>
                <a:gd name="connsiteY16" fmla="*/ 741784 h 909640"/>
                <a:gd name="connsiteX17" fmla="*/ 6368 w 901708"/>
                <a:gd name="connsiteY17" fmla="*/ 695340 h 909640"/>
                <a:gd name="connsiteX18" fmla="*/ 0 w 901708"/>
                <a:gd name="connsiteY18" fmla="*/ 697850 h 909640"/>
                <a:gd name="connsiteX19" fmla="*/ 28577 w 901708"/>
                <a:gd name="connsiteY19" fmla="*/ 770361 h 909640"/>
                <a:gd name="connsiteX20" fmla="*/ 29942 w 901708"/>
                <a:gd name="connsiteY20" fmla="*/ 756153 h 909640"/>
                <a:gd name="connsiteX21" fmla="*/ 61730 w 901708"/>
                <a:gd name="connsiteY21" fmla="*/ 666923 h 909640"/>
                <a:gd name="connsiteX22" fmla="*/ 77276 w 901708"/>
                <a:gd name="connsiteY22" fmla="*/ 661555 h 909640"/>
                <a:gd name="connsiteX23" fmla="*/ 90093 w 901708"/>
                <a:gd name="connsiteY23" fmla="*/ 886565 h 909640"/>
                <a:gd name="connsiteX24" fmla="*/ 89879 w 901708"/>
                <a:gd name="connsiteY24" fmla="*/ 886539 h 909640"/>
                <a:gd name="connsiteX25" fmla="*/ 73557 w 901708"/>
                <a:gd name="connsiteY25" fmla="*/ 897355 h 909640"/>
                <a:gd name="connsiteX26" fmla="*/ 79470 w 901708"/>
                <a:gd name="connsiteY26" fmla="*/ 900747 h 909640"/>
                <a:gd name="connsiteX27" fmla="*/ 89879 w 901708"/>
                <a:gd name="connsiteY27" fmla="*/ 893376 h 909640"/>
                <a:gd name="connsiteX28" fmla="*/ 90013 w 901708"/>
                <a:gd name="connsiteY28" fmla="*/ 893403 h 909640"/>
                <a:gd name="connsiteX29" fmla="*/ 106602 w 901708"/>
                <a:gd name="connsiteY29" fmla="*/ 909641 h 909640"/>
                <a:gd name="connsiteX30" fmla="*/ 112649 w 901708"/>
                <a:gd name="connsiteY30" fmla="*/ 906409 h 909640"/>
                <a:gd name="connsiteX31" fmla="*/ 90093 w 901708"/>
                <a:gd name="connsiteY31" fmla="*/ 886565 h 909640"/>
                <a:gd name="connsiteX32" fmla="*/ 122657 w 901708"/>
                <a:gd name="connsiteY32" fmla="*/ 857454 h 909640"/>
                <a:gd name="connsiteX33" fmla="*/ 108020 w 901708"/>
                <a:gd name="connsiteY33" fmla="*/ 860178 h 909640"/>
                <a:gd name="connsiteX34" fmla="*/ 106388 w 901708"/>
                <a:gd name="connsiteY34" fmla="*/ 873238 h 909640"/>
                <a:gd name="connsiteX35" fmla="*/ 112864 w 901708"/>
                <a:gd name="connsiteY35" fmla="*/ 871022 h 909640"/>
                <a:gd name="connsiteX36" fmla="*/ 113131 w 901708"/>
                <a:gd name="connsiteY36" fmla="*/ 864719 h 909640"/>
                <a:gd name="connsiteX37" fmla="*/ 121212 w 901708"/>
                <a:gd name="connsiteY37" fmla="*/ 864131 h 909640"/>
                <a:gd name="connsiteX38" fmla="*/ 139166 w 901708"/>
                <a:gd name="connsiteY38" fmla="*/ 886165 h 909640"/>
                <a:gd name="connsiteX39" fmla="*/ 133681 w 901708"/>
                <a:gd name="connsiteY39" fmla="*/ 890438 h 909640"/>
                <a:gd name="connsiteX40" fmla="*/ 133868 w 901708"/>
                <a:gd name="connsiteY40" fmla="*/ 897275 h 909640"/>
                <a:gd name="connsiteX41" fmla="*/ 145989 w 901708"/>
                <a:gd name="connsiteY41" fmla="*/ 886806 h 909640"/>
                <a:gd name="connsiteX42" fmla="*/ 122657 w 901708"/>
                <a:gd name="connsiteY42" fmla="*/ 857454 h 909640"/>
                <a:gd name="connsiteX43" fmla="*/ 151341 w 901708"/>
                <a:gd name="connsiteY43" fmla="*/ 832563 h 909640"/>
                <a:gd name="connsiteX44" fmla="*/ 131514 w 901708"/>
                <a:gd name="connsiteY44" fmla="*/ 837290 h 909640"/>
                <a:gd name="connsiteX45" fmla="*/ 136009 w 901708"/>
                <a:gd name="connsiteY45" fmla="*/ 842445 h 909640"/>
                <a:gd name="connsiteX46" fmla="*/ 148665 w 901708"/>
                <a:gd name="connsiteY46" fmla="*/ 838839 h 909640"/>
                <a:gd name="connsiteX47" fmla="*/ 158405 w 901708"/>
                <a:gd name="connsiteY47" fmla="*/ 868030 h 909640"/>
                <a:gd name="connsiteX48" fmla="*/ 165255 w 901708"/>
                <a:gd name="connsiteY48" fmla="*/ 867737 h 909640"/>
                <a:gd name="connsiteX49" fmla="*/ 151341 w 901708"/>
                <a:gd name="connsiteY49" fmla="*/ 832563 h 909640"/>
                <a:gd name="connsiteX50" fmla="*/ 163649 w 901708"/>
                <a:gd name="connsiteY50" fmla="*/ 742478 h 909640"/>
                <a:gd name="connsiteX51" fmla="*/ 151448 w 901708"/>
                <a:gd name="connsiteY51" fmla="*/ 742372 h 909640"/>
                <a:gd name="connsiteX52" fmla="*/ 142645 w 901708"/>
                <a:gd name="connsiteY52" fmla="*/ 764859 h 909640"/>
                <a:gd name="connsiteX53" fmla="*/ 149495 w 901708"/>
                <a:gd name="connsiteY53" fmla="*/ 764993 h 909640"/>
                <a:gd name="connsiteX54" fmla="*/ 155034 w 901708"/>
                <a:gd name="connsiteY54" fmla="*/ 748194 h 909640"/>
                <a:gd name="connsiteX55" fmla="*/ 160653 w 901708"/>
                <a:gd name="connsiteY55" fmla="*/ 748648 h 909640"/>
                <a:gd name="connsiteX56" fmla="*/ 172158 w 901708"/>
                <a:gd name="connsiteY56" fmla="*/ 786012 h 909640"/>
                <a:gd name="connsiteX57" fmla="*/ 166325 w 901708"/>
                <a:gd name="connsiteY57" fmla="*/ 796187 h 909640"/>
                <a:gd name="connsiteX58" fmla="*/ 106094 w 901708"/>
                <a:gd name="connsiteY58" fmla="*/ 687301 h 909640"/>
                <a:gd name="connsiteX59" fmla="*/ 99619 w 901708"/>
                <a:gd name="connsiteY59" fmla="*/ 689544 h 909640"/>
                <a:gd name="connsiteX60" fmla="*/ 165844 w 901708"/>
                <a:gd name="connsiteY60" fmla="*/ 803051 h 909640"/>
                <a:gd name="connsiteX61" fmla="*/ 167342 w 901708"/>
                <a:gd name="connsiteY61" fmla="*/ 802944 h 909640"/>
                <a:gd name="connsiteX62" fmla="*/ 178928 w 901708"/>
                <a:gd name="connsiteY62" fmla="*/ 787026 h 909640"/>
                <a:gd name="connsiteX63" fmla="*/ 163649 w 901708"/>
                <a:gd name="connsiteY63" fmla="*/ 742478 h 909640"/>
                <a:gd name="connsiteX64" fmla="*/ 82066 w 901708"/>
                <a:gd name="connsiteY64" fmla="*/ 851952 h 909640"/>
                <a:gd name="connsiteX65" fmla="*/ 66225 w 901708"/>
                <a:gd name="connsiteY65" fmla="*/ 825779 h 909640"/>
                <a:gd name="connsiteX66" fmla="*/ 66225 w 901708"/>
                <a:gd name="connsiteY66" fmla="*/ 838438 h 909640"/>
                <a:gd name="connsiteX67" fmla="*/ 100635 w 901708"/>
                <a:gd name="connsiteY67" fmla="*/ 876764 h 909640"/>
                <a:gd name="connsiteX68" fmla="*/ 59375 w 901708"/>
                <a:gd name="connsiteY68" fmla="*/ 841590 h 909640"/>
                <a:gd name="connsiteX69" fmla="*/ 59375 w 901708"/>
                <a:gd name="connsiteY69" fmla="*/ 816886 h 909640"/>
                <a:gd name="connsiteX70" fmla="*/ 62238 w 901708"/>
                <a:gd name="connsiteY70" fmla="*/ 816886 h 909640"/>
                <a:gd name="connsiteX71" fmla="*/ 59402 w 901708"/>
                <a:gd name="connsiteY71" fmla="*/ 805829 h 909640"/>
                <a:gd name="connsiteX72" fmla="*/ 66198 w 901708"/>
                <a:gd name="connsiteY72" fmla="*/ 805241 h 909640"/>
                <a:gd name="connsiteX73" fmla="*/ 105505 w 901708"/>
                <a:gd name="connsiteY73" fmla="*/ 872010 h 909640"/>
                <a:gd name="connsiteX74" fmla="*/ 73262 w 901708"/>
                <a:gd name="connsiteY74" fmla="*/ 736255 h 909640"/>
                <a:gd name="connsiteX75" fmla="*/ 132102 w 901708"/>
                <a:gd name="connsiteY75" fmla="*/ 849442 h 909640"/>
                <a:gd name="connsiteX76" fmla="*/ 135420 w 901708"/>
                <a:gd name="connsiteY76" fmla="*/ 843459 h 909640"/>
                <a:gd name="connsiteX77" fmla="*/ 79764 w 901708"/>
                <a:gd name="connsiteY77" fmla="*/ 734065 h 909640"/>
                <a:gd name="connsiteX78" fmla="*/ 872672 w 901708"/>
                <a:gd name="connsiteY78" fmla="*/ 195802 h 909640"/>
                <a:gd name="connsiteX79" fmla="*/ 866893 w 901708"/>
                <a:gd name="connsiteY79" fmla="*/ 192116 h 909640"/>
                <a:gd name="connsiteX80" fmla="*/ 851347 w 901708"/>
                <a:gd name="connsiteY80" fmla="*/ 216420 h 909640"/>
                <a:gd name="connsiteX81" fmla="*/ 869194 w 901708"/>
                <a:gd name="connsiteY81" fmla="*/ 290000 h 909640"/>
                <a:gd name="connsiteX82" fmla="*/ 875857 w 901708"/>
                <a:gd name="connsiteY82" fmla="*/ 288370 h 909640"/>
                <a:gd name="connsiteX83" fmla="*/ 858705 w 901708"/>
                <a:gd name="connsiteY83" fmla="*/ 217649 h 909640"/>
                <a:gd name="connsiteX84" fmla="*/ 895256 w 901708"/>
                <a:gd name="connsiteY84" fmla="*/ 35290 h 909640"/>
                <a:gd name="connsiteX85" fmla="*/ 888887 w 901708"/>
                <a:gd name="connsiteY85" fmla="*/ 37800 h 909640"/>
                <a:gd name="connsiteX86" fmla="*/ 884713 w 901708"/>
                <a:gd name="connsiteY86" fmla="*/ 141639 h 909640"/>
                <a:gd name="connsiteX87" fmla="*/ 891269 w 901708"/>
                <a:gd name="connsiteY87" fmla="*/ 143669 h 909640"/>
                <a:gd name="connsiteX88" fmla="*/ 895256 w 901708"/>
                <a:gd name="connsiteY88" fmla="*/ 35290 h 909640"/>
                <a:gd name="connsiteX89" fmla="*/ 743995 w 901708"/>
                <a:gd name="connsiteY89" fmla="*/ 250179 h 909640"/>
                <a:gd name="connsiteX90" fmla="*/ 742871 w 901708"/>
                <a:gd name="connsiteY90" fmla="*/ 249297 h 909640"/>
                <a:gd name="connsiteX91" fmla="*/ 699283 w 901708"/>
                <a:gd name="connsiteY91" fmla="*/ 131277 h 909640"/>
                <a:gd name="connsiteX92" fmla="*/ 692487 w 901708"/>
                <a:gd name="connsiteY92" fmla="*/ 132238 h 909640"/>
                <a:gd name="connsiteX93" fmla="*/ 737466 w 901708"/>
                <a:gd name="connsiteY93" fmla="*/ 253677 h 909640"/>
                <a:gd name="connsiteX94" fmla="*/ 748169 w 901708"/>
                <a:gd name="connsiteY94" fmla="*/ 362457 h 909640"/>
                <a:gd name="connsiteX95" fmla="*/ 754992 w 901708"/>
                <a:gd name="connsiteY95" fmla="*/ 361789 h 909640"/>
                <a:gd name="connsiteX96" fmla="*/ 744129 w 901708"/>
                <a:gd name="connsiteY96" fmla="*/ 251621 h 909640"/>
                <a:gd name="connsiteX97" fmla="*/ 869649 w 901708"/>
                <a:gd name="connsiteY97" fmla="*/ 82001 h 909640"/>
                <a:gd name="connsiteX98" fmla="*/ 862799 w 901708"/>
                <a:gd name="connsiteY98" fmla="*/ 82001 h 909640"/>
                <a:gd name="connsiteX99" fmla="*/ 862799 w 901708"/>
                <a:gd name="connsiteY99" fmla="*/ 96664 h 909640"/>
                <a:gd name="connsiteX100" fmla="*/ 869649 w 901708"/>
                <a:gd name="connsiteY100" fmla="*/ 96664 h 909640"/>
                <a:gd name="connsiteX101" fmla="*/ 783489 w 901708"/>
                <a:gd name="connsiteY101" fmla="*/ 2600 h 909640"/>
                <a:gd name="connsiteX102" fmla="*/ 844390 w 901708"/>
                <a:gd name="connsiteY102" fmla="*/ 50994 h 909640"/>
                <a:gd name="connsiteX103" fmla="*/ 840108 w 901708"/>
                <a:gd name="connsiteY103" fmla="*/ 56335 h 909640"/>
                <a:gd name="connsiteX104" fmla="*/ 779797 w 901708"/>
                <a:gd name="connsiteY104" fmla="*/ 8395 h 909640"/>
                <a:gd name="connsiteX105" fmla="*/ 750123 w 901708"/>
                <a:gd name="connsiteY105" fmla="*/ 11947 h 909640"/>
                <a:gd name="connsiteX106" fmla="*/ 745734 w 901708"/>
                <a:gd name="connsiteY106" fmla="*/ 35023 h 909640"/>
                <a:gd name="connsiteX107" fmla="*/ 786673 w 901708"/>
                <a:gd name="connsiteY107" fmla="*/ 77114 h 909640"/>
                <a:gd name="connsiteX108" fmla="*/ 781750 w 901708"/>
                <a:gd name="connsiteY108" fmla="*/ 81868 h 909640"/>
                <a:gd name="connsiteX109" fmla="*/ 740490 w 901708"/>
                <a:gd name="connsiteY109" fmla="*/ 39430 h 909640"/>
                <a:gd name="connsiteX110" fmla="*/ 718789 w 901708"/>
                <a:gd name="connsiteY110" fmla="*/ 37694 h 909640"/>
                <a:gd name="connsiteX111" fmla="*/ 708167 w 901708"/>
                <a:gd name="connsiteY111" fmla="*/ 66644 h 909640"/>
                <a:gd name="connsiteX112" fmla="*/ 746002 w 901708"/>
                <a:gd name="connsiteY112" fmla="*/ 110018 h 909640"/>
                <a:gd name="connsiteX113" fmla="*/ 739152 w 901708"/>
                <a:gd name="connsiteY113" fmla="*/ 109750 h 909640"/>
                <a:gd name="connsiteX114" fmla="*/ 702467 w 901708"/>
                <a:gd name="connsiteY114" fmla="*/ 70704 h 909640"/>
                <a:gd name="connsiteX115" fmla="*/ 701290 w 901708"/>
                <a:gd name="connsiteY115" fmla="*/ 69689 h 909640"/>
                <a:gd name="connsiteX116" fmla="*/ 701290 w 901708"/>
                <a:gd name="connsiteY116" fmla="*/ 68140 h 909640"/>
                <a:gd name="connsiteX117" fmla="*/ 715418 w 901708"/>
                <a:gd name="connsiteY117" fmla="*/ 31738 h 909640"/>
                <a:gd name="connsiteX118" fmla="*/ 738322 w 901708"/>
                <a:gd name="connsiteY118" fmla="*/ 31070 h 909640"/>
                <a:gd name="connsiteX119" fmla="*/ 745493 w 901708"/>
                <a:gd name="connsiteY119" fmla="*/ 6900 h 909640"/>
                <a:gd name="connsiteX120" fmla="*/ 782258 w 901708"/>
                <a:gd name="connsiteY120" fmla="*/ 1986 h 909640"/>
                <a:gd name="connsiteX121" fmla="*/ 783489 w 901708"/>
                <a:gd name="connsiteY121" fmla="*/ 2600 h 909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01708" h="909640">
                  <a:moveTo>
                    <a:pt x="159502" y="682894"/>
                  </a:moveTo>
                  <a:lnTo>
                    <a:pt x="163195" y="654370"/>
                  </a:lnTo>
                  <a:lnTo>
                    <a:pt x="156398" y="653516"/>
                  </a:lnTo>
                  <a:lnTo>
                    <a:pt x="153776" y="673680"/>
                  </a:lnTo>
                  <a:lnTo>
                    <a:pt x="133708" y="632150"/>
                  </a:lnTo>
                  <a:lnTo>
                    <a:pt x="127527" y="635114"/>
                  </a:lnTo>
                  <a:lnTo>
                    <a:pt x="176226" y="735775"/>
                  </a:lnTo>
                  <a:lnTo>
                    <a:pt x="182380" y="732810"/>
                  </a:lnTo>
                  <a:lnTo>
                    <a:pt x="158164" y="682734"/>
                  </a:lnTo>
                  <a:close/>
                  <a:moveTo>
                    <a:pt x="77276" y="661555"/>
                  </a:moveTo>
                  <a:lnTo>
                    <a:pt x="84019" y="662863"/>
                  </a:lnTo>
                  <a:lnTo>
                    <a:pt x="81022" y="656694"/>
                  </a:lnTo>
                  <a:cubicBezTo>
                    <a:pt x="75323" y="644996"/>
                    <a:pt x="82681" y="619223"/>
                    <a:pt x="85999" y="610276"/>
                  </a:cubicBezTo>
                  <a:lnTo>
                    <a:pt x="79577" y="607926"/>
                  </a:lnTo>
                  <a:cubicBezTo>
                    <a:pt x="79095" y="609208"/>
                    <a:pt x="68847" y="637197"/>
                    <a:pt x="73129" y="654798"/>
                  </a:cubicBezTo>
                  <a:cubicBezTo>
                    <a:pt x="69329" y="655252"/>
                    <a:pt x="63897" y="656801"/>
                    <a:pt x="57957" y="661207"/>
                  </a:cubicBezTo>
                  <a:cubicBezTo>
                    <a:pt x="46264" y="669914"/>
                    <a:pt x="31467" y="690986"/>
                    <a:pt x="24671" y="741784"/>
                  </a:cubicBezTo>
                  <a:lnTo>
                    <a:pt x="6368" y="695340"/>
                  </a:lnTo>
                  <a:lnTo>
                    <a:pt x="0" y="697850"/>
                  </a:lnTo>
                  <a:lnTo>
                    <a:pt x="28577" y="770361"/>
                  </a:lnTo>
                  <a:lnTo>
                    <a:pt x="29942" y="756153"/>
                  </a:lnTo>
                  <a:cubicBezTo>
                    <a:pt x="35454" y="698224"/>
                    <a:pt x="50278" y="675656"/>
                    <a:pt x="61730" y="666923"/>
                  </a:cubicBezTo>
                  <a:cubicBezTo>
                    <a:pt x="70265" y="660433"/>
                    <a:pt x="77008" y="661501"/>
                    <a:pt x="77276" y="661555"/>
                  </a:cubicBezTo>
                  <a:close/>
                  <a:moveTo>
                    <a:pt x="90093" y="886565"/>
                  </a:moveTo>
                  <a:cubicBezTo>
                    <a:pt x="90013" y="886539"/>
                    <a:pt x="89959" y="886539"/>
                    <a:pt x="89879" y="886539"/>
                  </a:cubicBezTo>
                  <a:cubicBezTo>
                    <a:pt x="79871" y="886539"/>
                    <a:pt x="73797" y="896901"/>
                    <a:pt x="73557" y="897355"/>
                  </a:cubicBezTo>
                  <a:lnTo>
                    <a:pt x="79470" y="900747"/>
                  </a:lnTo>
                  <a:cubicBezTo>
                    <a:pt x="79524" y="900667"/>
                    <a:pt x="83858" y="893376"/>
                    <a:pt x="89879" y="893376"/>
                  </a:cubicBezTo>
                  <a:cubicBezTo>
                    <a:pt x="89906" y="893376"/>
                    <a:pt x="89959" y="893376"/>
                    <a:pt x="90013" y="893403"/>
                  </a:cubicBezTo>
                  <a:cubicBezTo>
                    <a:pt x="95230" y="893483"/>
                    <a:pt x="100983" y="899091"/>
                    <a:pt x="106602" y="909641"/>
                  </a:cubicBezTo>
                  <a:lnTo>
                    <a:pt x="112649" y="906409"/>
                  </a:lnTo>
                  <a:cubicBezTo>
                    <a:pt x="105666" y="893349"/>
                    <a:pt x="98067" y="886672"/>
                    <a:pt x="90093" y="886565"/>
                  </a:cubicBezTo>
                  <a:close/>
                  <a:moveTo>
                    <a:pt x="122657" y="857454"/>
                  </a:moveTo>
                  <a:cubicBezTo>
                    <a:pt x="115860" y="855959"/>
                    <a:pt x="110937" y="856893"/>
                    <a:pt x="108020" y="860178"/>
                  </a:cubicBezTo>
                  <a:cubicBezTo>
                    <a:pt x="103739" y="864986"/>
                    <a:pt x="106121" y="872410"/>
                    <a:pt x="106388" y="873238"/>
                  </a:cubicBezTo>
                  <a:lnTo>
                    <a:pt x="112864" y="871022"/>
                  </a:lnTo>
                  <a:cubicBezTo>
                    <a:pt x="112409" y="869660"/>
                    <a:pt x="111820" y="866188"/>
                    <a:pt x="113131" y="864719"/>
                  </a:cubicBezTo>
                  <a:cubicBezTo>
                    <a:pt x="114255" y="863490"/>
                    <a:pt x="117198" y="863276"/>
                    <a:pt x="121212" y="864131"/>
                  </a:cubicBezTo>
                  <a:cubicBezTo>
                    <a:pt x="131861" y="866428"/>
                    <a:pt x="139808" y="879301"/>
                    <a:pt x="139166" y="886165"/>
                  </a:cubicBezTo>
                  <a:cubicBezTo>
                    <a:pt x="138979" y="888088"/>
                    <a:pt x="138203" y="890304"/>
                    <a:pt x="133681" y="890438"/>
                  </a:cubicBezTo>
                  <a:lnTo>
                    <a:pt x="133868" y="897275"/>
                  </a:lnTo>
                  <a:cubicBezTo>
                    <a:pt x="140852" y="897088"/>
                    <a:pt x="145374" y="893162"/>
                    <a:pt x="145989" y="886806"/>
                  </a:cubicBezTo>
                  <a:cubicBezTo>
                    <a:pt x="146979" y="876069"/>
                    <a:pt x="136410" y="860419"/>
                    <a:pt x="122657" y="857454"/>
                  </a:cubicBezTo>
                  <a:close/>
                  <a:moveTo>
                    <a:pt x="151341" y="832563"/>
                  </a:moveTo>
                  <a:cubicBezTo>
                    <a:pt x="141789" y="828450"/>
                    <a:pt x="131915" y="836916"/>
                    <a:pt x="131514" y="837290"/>
                  </a:cubicBezTo>
                  <a:lnTo>
                    <a:pt x="136009" y="842445"/>
                  </a:lnTo>
                  <a:cubicBezTo>
                    <a:pt x="136089" y="842391"/>
                    <a:pt x="143207" y="836462"/>
                    <a:pt x="148665" y="838839"/>
                  </a:cubicBezTo>
                  <a:cubicBezTo>
                    <a:pt x="151876" y="840228"/>
                    <a:pt x="157415" y="845863"/>
                    <a:pt x="158405" y="868030"/>
                  </a:cubicBezTo>
                  <a:lnTo>
                    <a:pt x="165255" y="867737"/>
                  </a:lnTo>
                  <a:cubicBezTo>
                    <a:pt x="164372" y="847679"/>
                    <a:pt x="159823" y="836168"/>
                    <a:pt x="151341" y="832563"/>
                  </a:cubicBezTo>
                  <a:close/>
                  <a:moveTo>
                    <a:pt x="163649" y="742478"/>
                  </a:moveTo>
                  <a:cubicBezTo>
                    <a:pt x="157923" y="739727"/>
                    <a:pt x="153856" y="740876"/>
                    <a:pt x="151448" y="742372"/>
                  </a:cubicBezTo>
                  <a:cubicBezTo>
                    <a:pt x="143180" y="747419"/>
                    <a:pt x="142672" y="763097"/>
                    <a:pt x="142645" y="764859"/>
                  </a:cubicBezTo>
                  <a:lnTo>
                    <a:pt x="149495" y="764993"/>
                  </a:lnTo>
                  <a:cubicBezTo>
                    <a:pt x="149602" y="759731"/>
                    <a:pt x="151180" y="750544"/>
                    <a:pt x="155034" y="748194"/>
                  </a:cubicBezTo>
                  <a:cubicBezTo>
                    <a:pt x="155542" y="747873"/>
                    <a:pt x="157121" y="746912"/>
                    <a:pt x="160653" y="748648"/>
                  </a:cubicBezTo>
                  <a:cubicBezTo>
                    <a:pt x="169295" y="752814"/>
                    <a:pt x="174192" y="772658"/>
                    <a:pt x="172158" y="786012"/>
                  </a:cubicBezTo>
                  <a:cubicBezTo>
                    <a:pt x="171249" y="791967"/>
                    <a:pt x="169055" y="795787"/>
                    <a:pt x="166325" y="796187"/>
                  </a:cubicBezTo>
                  <a:cubicBezTo>
                    <a:pt x="151528" y="798217"/>
                    <a:pt x="122282" y="733852"/>
                    <a:pt x="106094" y="687301"/>
                  </a:cubicBezTo>
                  <a:lnTo>
                    <a:pt x="99619" y="689544"/>
                  </a:lnTo>
                  <a:cubicBezTo>
                    <a:pt x="106308" y="708773"/>
                    <a:pt x="140397" y="803078"/>
                    <a:pt x="165844" y="803051"/>
                  </a:cubicBezTo>
                  <a:cubicBezTo>
                    <a:pt x="166352" y="803051"/>
                    <a:pt x="166834" y="803024"/>
                    <a:pt x="167342" y="802944"/>
                  </a:cubicBezTo>
                  <a:cubicBezTo>
                    <a:pt x="173389" y="802036"/>
                    <a:pt x="177510" y="796374"/>
                    <a:pt x="178928" y="787026"/>
                  </a:cubicBezTo>
                  <a:cubicBezTo>
                    <a:pt x="181122" y="772578"/>
                    <a:pt x="176386" y="748648"/>
                    <a:pt x="163649" y="742478"/>
                  </a:cubicBezTo>
                  <a:close/>
                  <a:moveTo>
                    <a:pt x="82066" y="851952"/>
                  </a:moveTo>
                  <a:cubicBezTo>
                    <a:pt x="76446" y="843753"/>
                    <a:pt x="70587" y="834486"/>
                    <a:pt x="66225" y="825779"/>
                  </a:cubicBezTo>
                  <a:lnTo>
                    <a:pt x="66225" y="838438"/>
                  </a:lnTo>
                  <a:close/>
                  <a:moveTo>
                    <a:pt x="100635" y="876764"/>
                  </a:moveTo>
                  <a:lnTo>
                    <a:pt x="59375" y="841590"/>
                  </a:lnTo>
                  <a:lnTo>
                    <a:pt x="59375" y="816886"/>
                  </a:lnTo>
                  <a:lnTo>
                    <a:pt x="62238" y="816886"/>
                  </a:lnTo>
                  <a:cubicBezTo>
                    <a:pt x="60686" y="812826"/>
                    <a:pt x="59669" y="809087"/>
                    <a:pt x="59402" y="805829"/>
                  </a:cubicBezTo>
                  <a:lnTo>
                    <a:pt x="66198" y="805241"/>
                  </a:lnTo>
                  <a:cubicBezTo>
                    <a:pt x="67991" y="825672"/>
                    <a:pt x="105131" y="871556"/>
                    <a:pt x="105505" y="872010"/>
                  </a:cubicBezTo>
                  <a:close/>
                  <a:moveTo>
                    <a:pt x="73262" y="736255"/>
                  </a:moveTo>
                  <a:cubicBezTo>
                    <a:pt x="74654" y="740315"/>
                    <a:pt x="107111" y="835581"/>
                    <a:pt x="132102" y="849442"/>
                  </a:cubicBezTo>
                  <a:lnTo>
                    <a:pt x="135420" y="843459"/>
                  </a:lnTo>
                  <a:cubicBezTo>
                    <a:pt x="116583" y="833044"/>
                    <a:pt x="88862" y="760960"/>
                    <a:pt x="79764" y="734065"/>
                  </a:cubicBezTo>
                  <a:close/>
                  <a:moveTo>
                    <a:pt x="872672" y="195802"/>
                  </a:moveTo>
                  <a:lnTo>
                    <a:pt x="866893" y="192116"/>
                  </a:lnTo>
                  <a:lnTo>
                    <a:pt x="851347" y="216420"/>
                  </a:lnTo>
                  <a:lnTo>
                    <a:pt x="869194" y="290000"/>
                  </a:lnTo>
                  <a:lnTo>
                    <a:pt x="875857" y="288370"/>
                  </a:lnTo>
                  <a:lnTo>
                    <a:pt x="858705" y="217649"/>
                  </a:lnTo>
                  <a:close/>
                  <a:moveTo>
                    <a:pt x="895256" y="35290"/>
                  </a:moveTo>
                  <a:lnTo>
                    <a:pt x="888887" y="37800"/>
                  </a:lnTo>
                  <a:cubicBezTo>
                    <a:pt x="889048" y="38201"/>
                    <a:pt x="904460" y="78556"/>
                    <a:pt x="884713" y="141639"/>
                  </a:cubicBezTo>
                  <a:lnTo>
                    <a:pt x="891269" y="143669"/>
                  </a:lnTo>
                  <a:cubicBezTo>
                    <a:pt x="911712" y="78316"/>
                    <a:pt x="895951" y="37026"/>
                    <a:pt x="895256" y="35290"/>
                  </a:cubicBezTo>
                  <a:close/>
                  <a:moveTo>
                    <a:pt x="743995" y="250179"/>
                  </a:moveTo>
                  <a:lnTo>
                    <a:pt x="742871" y="249297"/>
                  </a:lnTo>
                  <a:cubicBezTo>
                    <a:pt x="712956" y="225314"/>
                    <a:pt x="699417" y="132211"/>
                    <a:pt x="699283" y="131277"/>
                  </a:cubicBezTo>
                  <a:lnTo>
                    <a:pt x="692487" y="132238"/>
                  </a:lnTo>
                  <a:cubicBezTo>
                    <a:pt x="693049" y="136137"/>
                    <a:pt x="706240" y="226783"/>
                    <a:pt x="737466" y="253677"/>
                  </a:cubicBezTo>
                  <a:lnTo>
                    <a:pt x="748169" y="362457"/>
                  </a:lnTo>
                  <a:lnTo>
                    <a:pt x="754992" y="361789"/>
                  </a:lnTo>
                  <a:lnTo>
                    <a:pt x="744129" y="251621"/>
                  </a:lnTo>
                  <a:close/>
                  <a:moveTo>
                    <a:pt x="869649" y="82001"/>
                  </a:moveTo>
                  <a:lnTo>
                    <a:pt x="862799" y="82001"/>
                  </a:lnTo>
                  <a:lnTo>
                    <a:pt x="862799" y="96664"/>
                  </a:lnTo>
                  <a:lnTo>
                    <a:pt x="869649" y="96664"/>
                  </a:lnTo>
                  <a:close/>
                  <a:moveTo>
                    <a:pt x="783489" y="2600"/>
                  </a:moveTo>
                  <a:lnTo>
                    <a:pt x="844390" y="50994"/>
                  </a:lnTo>
                  <a:lnTo>
                    <a:pt x="840108" y="56335"/>
                  </a:lnTo>
                  <a:lnTo>
                    <a:pt x="779797" y="8395"/>
                  </a:lnTo>
                  <a:cubicBezTo>
                    <a:pt x="776238" y="7541"/>
                    <a:pt x="758846" y="3882"/>
                    <a:pt x="750123" y="11947"/>
                  </a:cubicBezTo>
                  <a:cubicBezTo>
                    <a:pt x="745253" y="16461"/>
                    <a:pt x="743781" y="24206"/>
                    <a:pt x="745734" y="35023"/>
                  </a:cubicBezTo>
                  <a:lnTo>
                    <a:pt x="786673" y="77114"/>
                  </a:lnTo>
                  <a:lnTo>
                    <a:pt x="781750" y="81868"/>
                  </a:lnTo>
                  <a:lnTo>
                    <a:pt x="740490" y="39430"/>
                  </a:lnTo>
                  <a:cubicBezTo>
                    <a:pt x="738617" y="38441"/>
                    <a:pt x="727272" y="32833"/>
                    <a:pt x="718789" y="37694"/>
                  </a:cubicBezTo>
                  <a:cubicBezTo>
                    <a:pt x="712154" y="41513"/>
                    <a:pt x="708488" y="51528"/>
                    <a:pt x="708167" y="66644"/>
                  </a:cubicBezTo>
                  <a:cubicBezTo>
                    <a:pt x="720555" y="77648"/>
                    <a:pt x="746323" y="101578"/>
                    <a:pt x="746002" y="110018"/>
                  </a:cubicBezTo>
                  <a:lnTo>
                    <a:pt x="739152" y="109750"/>
                  </a:lnTo>
                  <a:cubicBezTo>
                    <a:pt x="738697" y="105264"/>
                    <a:pt x="719753" y="85981"/>
                    <a:pt x="702467" y="70704"/>
                  </a:cubicBezTo>
                  <a:lnTo>
                    <a:pt x="701290" y="69689"/>
                  </a:lnTo>
                  <a:lnTo>
                    <a:pt x="701290" y="68140"/>
                  </a:lnTo>
                  <a:cubicBezTo>
                    <a:pt x="701397" y="49311"/>
                    <a:pt x="706160" y="37053"/>
                    <a:pt x="715418" y="31738"/>
                  </a:cubicBezTo>
                  <a:cubicBezTo>
                    <a:pt x="723365" y="27197"/>
                    <a:pt x="732489" y="29014"/>
                    <a:pt x="738322" y="31070"/>
                  </a:cubicBezTo>
                  <a:cubicBezTo>
                    <a:pt x="737306" y="20414"/>
                    <a:pt x="739687" y="12268"/>
                    <a:pt x="745493" y="6900"/>
                  </a:cubicBezTo>
                  <a:cubicBezTo>
                    <a:pt x="757989" y="-4638"/>
                    <a:pt x="781268" y="1718"/>
                    <a:pt x="782258" y="1986"/>
                  </a:cubicBezTo>
                  <a:lnTo>
                    <a:pt x="783489" y="2600"/>
                  </a:lnTo>
                </a:path>
              </a:pathLst>
            </a:custGeom>
            <a:solidFill>
              <a:srgbClr val="100F0D"/>
            </a:solidFill>
            <a:ln w="6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23" name="Forma libre: forma 122">
              <a:extLst>
                <a:ext uri="{FF2B5EF4-FFF2-40B4-BE49-F238E27FC236}">
                  <a16:creationId xmlns:a16="http://schemas.microsoft.com/office/drawing/2014/main" xmlns="" id="{4717F1DD-FF51-4DF4-82CC-3FE322D66AAE}"/>
                </a:ext>
              </a:extLst>
            </p:cNvPr>
            <p:cNvSpPr/>
            <p:nvPr/>
          </p:nvSpPr>
          <p:spPr>
            <a:xfrm>
              <a:off x="5384279" y="2725586"/>
              <a:ext cx="1335890" cy="756597"/>
            </a:xfrm>
            <a:custGeom>
              <a:avLst/>
              <a:gdLst>
                <a:gd name="connsiteX0" fmla="*/ 1303966 w 1335890"/>
                <a:gd name="connsiteY0" fmla="*/ 623567 h 756597"/>
                <a:gd name="connsiteX1" fmla="*/ 1106950 w 1335890"/>
                <a:gd name="connsiteY1" fmla="*/ 756597 h 756597"/>
                <a:gd name="connsiteX2" fmla="*/ 1088889 w 1335890"/>
                <a:gd name="connsiteY2" fmla="*/ 755128 h 756597"/>
                <a:gd name="connsiteX3" fmla="*/ 997351 w 1335890"/>
                <a:gd name="connsiteY3" fmla="*/ 669584 h 756597"/>
                <a:gd name="connsiteX4" fmla="*/ 746659 w 1335890"/>
                <a:gd name="connsiteY4" fmla="*/ 719367 h 756597"/>
                <a:gd name="connsiteX5" fmla="*/ 499633 w 1335890"/>
                <a:gd name="connsiteY5" fmla="*/ 663442 h 756597"/>
                <a:gd name="connsiteX6" fmla="*/ 498830 w 1335890"/>
                <a:gd name="connsiteY6" fmla="*/ 662961 h 756597"/>
                <a:gd name="connsiteX7" fmla="*/ 498375 w 1335890"/>
                <a:gd name="connsiteY7" fmla="*/ 662133 h 756597"/>
                <a:gd name="connsiteX8" fmla="*/ 417594 w 1335890"/>
                <a:gd name="connsiteY8" fmla="*/ 477798 h 756597"/>
                <a:gd name="connsiteX9" fmla="*/ 318859 w 1335890"/>
                <a:gd name="connsiteY9" fmla="*/ 498870 h 756597"/>
                <a:gd name="connsiteX10" fmla="*/ 318725 w 1335890"/>
                <a:gd name="connsiteY10" fmla="*/ 498282 h 756597"/>
                <a:gd name="connsiteX11" fmla="*/ 298255 w 1335890"/>
                <a:gd name="connsiteY11" fmla="*/ 529610 h 756597"/>
                <a:gd name="connsiteX12" fmla="*/ 312731 w 1335890"/>
                <a:gd name="connsiteY12" fmla="*/ 637615 h 756597"/>
                <a:gd name="connsiteX13" fmla="*/ 297533 w 1335890"/>
                <a:gd name="connsiteY13" fmla="*/ 656685 h 756597"/>
                <a:gd name="connsiteX14" fmla="*/ 280033 w 1335890"/>
                <a:gd name="connsiteY14" fmla="*/ 653907 h 756597"/>
                <a:gd name="connsiteX15" fmla="*/ 258065 w 1335890"/>
                <a:gd name="connsiteY15" fmla="*/ 684701 h 756597"/>
                <a:gd name="connsiteX16" fmla="*/ 229167 w 1335890"/>
                <a:gd name="connsiteY16" fmla="*/ 682778 h 756597"/>
                <a:gd name="connsiteX17" fmla="*/ 215654 w 1335890"/>
                <a:gd name="connsiteY17" fmla="*/ 708738 h 756597"/>
                <a:gd name="connsiteX18" fmla="*/ 167812 w 1335890"/>
                <a:gd name="connsiteY18" fmla="*/ 720195 h 756597"/>
                <a:gd name="connsiteX19" fmla="*/ 136024 w 1335890"/>
                <a:gd name="connsiteY19" fmla="*/ 728341 h 756597"/>
                <a:gd name="connsiteX20" fmla="*/ 30920 w 1335890"/>
                <a:gd name="connsiteY20" fmla="*/ 628375 h 756597"/>
                <a:gd name="connsiteX21" fmla="*/ 210758 w 1335890"/>
                <a:gd name="connsiteY21" fmla="*/ 191813 h 756597"/>
                <a:gd name="connsiteX22" fmla="*/ 523715 w 1335890"/>
                <a:gd name="connsiteY22" fmla="*/ 39687 h 756597"/>
                <a:gd name="connsiteX23" fmla="*/ 578648 w 1335890"/>
                <a:gd name="connsiteY23" fmla="*/ 27028 h 756597"/>
                <a:gd name="connsiteX24" fmla="*/ 576775 w 1335890"/>
                <a:gd name="connsiteY24" fmla="*/ 33117 h 756597"/>
                <a:gd name="connsiteX25" fmla="*/ 588896 w 1335890"/>
                <a:gd name="connsiteY25" fmla="*/ 162061 h 756597"/>
                <a:gd name="connsiteX26" fmla="*/ 738311 w 1335890"/>
                <a:gd name="connsiteY26" fmla="*/ 100901 h 756597"/>
                <a:gd name="connsiteX27" fmla="*/ 741120 w 1335890"/>
                <a:gd name="connsiteY27" fmla="*/ 98738 h 756597"/>
                <a:gd name="connsiteX28" fmla="*/ 743395 w 1335890"/>
                <a:gd name="connsiteY28" fmla="*/ 101462 h 756597"/>
                <a:gd name="connsiteX29" fmla="*/ 870547 w 1335890"/>
                <a:gd name="connsiteY29" fmla="*/ 183561 h 756597"/>
                <a:gd name="connsiteX30" fmla="*/ 927112 w 1335890"/>
                <a:gd name="connsiteY30" fmla="*/ 4033 h 756597"/>
                <a:gd name="connsiteX31" fmla="*/ 927460 w 1335890"/>
                <a:gd name="connsiteY31" fmla="*/ 0 h 756597"/>
                <a:gd name="connsiteX32" fmla="*/ 986755 w 1335890"/>
                <a:gd name="connsiteY32" fmla="*/ 10656 h 756597"/>
                <a:gd name="connsiteX33" fmla="*/ 1111499 w 1335890"/>
                <a:gd name="connsiteY33" fmla="*/ 22327 h 756597"/>
                <a:gd name="connsiteX34" fmla="*/ 1107673 w 1335890"/>
                <a:gd name="connsiteY34" fmla="*/ 28817 h 756597"/>
                <a:gd name="connsiteX35" fmla="*/ 987451 w 1335890"/>
                <a:gd name="connsiteY35" fmla="*/ 18054 h 756597"/>
                <a:gd name="connsiteX36" fmla="*/ 986782 w 1335890"/>
                <a:gd name="connsiteY36" fmla="*/ 18188 h 756597"/>
                <a:gd name="connsiteX37" fmla="*/ 934150 w 1335890"/>
                <a:gd name="connsiteY37" fmla="*/ 8707 h 756597"/>
                <a:gd name="connsiteX38" fmla="*/ 873410 w 1335890"/>
                <a:gd name="connsiteY38" fmla="*/ 190371 h 756597"/>
                <a:gd name="connsiteX39" fmla="*/ 740023 w 1335890"/>
                <a:gd name="connsiteY39" fmla="*/ 108887 h 756597"/>
                <a:gd name="connsiteX40" fmla="*/ 586408 w 1335890"/>
                <a:gd name="connsiteY40" fmla="*/ 169032 h 756597"/>
                <a:gd name="connsiteX41" fmla="*/ 567972 w 1335890"/>
                <a:gd name="connsiteY41" fmla="*/ 37070 h 756597"/>
                <a:gd name="connsiteX42" fmla="*/ 524464 w 1335890"/>
                <a:gd name="connsiteY42" fmla="*/ 47112 h 756597"/>
                <a:gd name="connsiteX43" fmla="*/ 523982 w 1335890"/>
                <a:gd name="connsiteY43" fmla="*/ 47085 h 756597"/>
                <a:gd name="connsiteX44" fmla="*/ 215815 w 1335890"/>
                <a:gd name="connsiteY44" fmla="*/ 197235 h 756597"/>
                <a:gd name="connsiteX45" fmla="*/ 37288 w 1335890"/>
                <a:gd name="connsiteY45" fmla="*/ 624609 h 756597"/>
                <a:gd name="connsiteX46" fmla="*/ 136639 w 1335890"/>
                <a:gd name="connsiteY46" fmla="*/ 720943 h 756597"/>
                <a:gd name="connsiteX47" fmla="*/ 163959 w 1335890"/>
                <a:gd name="connsiteY47" fmla="*/ 713705 h 756597"/>
                <a:gd name="connsiteX48" fmla="*/ 165270 w 1335890"/>
                <a:gd name="connsiteY48" fmla="*/ 712396 h 756597"/>
                <a:gd name="connsiteX49" fmla="*/ 167116 w 1335890"/>
                <a:gd name="connsiteY49" fmla="*/ 712664 h 756597"/>
                <a:gd name="connsiteX50" fmla="*/ 210892 w 1335890"/>
                <a:gd name="connsiteY50" fmla="*/ 703049 h 756597"/>
                <a:gd name="connsiteX51" fmla="*/ 222183 w 1335890"/>
                <a:gd name="connsiteY51" fmla="*/ 676769 h 756597"/>
                <a:gd name="connsiteX52" fmla="*/ 222371 w 1335890"/>
                <a:gd name="connsiteY52" fmla="*/ 670172 h 756597"/>
                <a:gd name="connsiteX53" fmla="*/ 227909 w 1335890"/>
                <a:gd name="connsiteY53" fmla="*/ 673777 h 756597"/>
                <a:gd name="connsiteX54" fmla="*/ 255256 w 1335890"/>
                <a:gd name="connsiteY54" fmla="*/ 677837 h 756597"/>
                <a:gd name="connsiteX55" fmla="*/ 273986 w 1335890"/>
                <a:gd name="connsiteY55" fmla="*/ 647150 h 756597"/>
                <a:gd name="connsiteX56" fmla="*/ 275217 w 1335890"/>
                <a:gd name="connsiteY56" fmla="*/ 641141 h 756597"/>
                <a:gd name="connsiteX57" fmla="*/ 280006 w 1335890"/>
                <a:gd name="connsiteY57" fmla="*/ 645067 h 756597"/>
                <a:gd name="connsiteX58" fmla="*/ 295392 w 1335890"/>
                <a:gd name="connsiteY58" fmla="*/ 649607 h 756597"/>
                <a:gd name="connsiteX59" fmla="*/ 305613 w 1335890"/>
                <a:gd name="connsiteY59" fmla="*/ 635532 h 756597"/>
                <a:gd name="connsiteX60" fmla="*/ 251750 w 1335890"/>
                <a:gd name="connsiteY60" fmla="*/ 438270 h 756597"/>
                <a:gd name="connsiteX61" fmla="*/ 193874 w 1335890"/>
                <a:gd name="connsiteY61" fmla="*/ 393402 h 756597"/>
                <a:gd name="connsiteX62" fmla="*/ 194837 w 1335890"/>
                <a:gd name="connsiteY62" fmla="*/ 386057 h 756597"/>
                <a:gd name="connsiteX63" fmla="*/ 257958 w 1335890"/>
                <a:gd name="connsiteY63" fmla="*/ 434238 h 756597"/>
                <a:gd name="connsiteX64" fmla="*/ 296329 w 1335890"/>
                <a:gd name="connsiteY64" fmla="*/ 522907 h 756597"/>
                <a:gd name="connsiteX65" fmla="*/ 290790 w 1335890"/>
                <a:gd name="connsiteY65" fmla="*/ 344207 h 756597"/>
                <a:gd name="connsiteX66" fmla="*/ 297292 w 1335890"/>
                <a:gd name="connsiteY66" fmla="*/ 342043 h 756597"/>
                <a:gd name="connsiteX67" fmla="*/ 319982 w 1335890"/>
                <a:gd name="connsiteY67" fmla="*/ 491632 h 756597"/>
                <a:gd name="connsiteX68" fmla="*/ 415480 w 1335890"/>
                <a:gd name="connsiteY68" fmla="*/ 471254 h 756597"/>
                <a:gd name="connsiteX69" fmla="*/ 395332 w 1335890"/>
                <a:gd name="connsiteY69" fmla="*/ 378606 h 756597"/>
                <a:gd name="connsiteX70" fmla="*/ 465410 w 1335890"/>
                <a:gd name="connsiteY70" fmla="*/ 169833 h 756597"/>
                <a:gd name="connsiteX71" fmla="*/ 470895 w 1335890"/>
                <a:gd name="connsiteY71" fmla="*/ 173893 h 756597"/>
                <a:gd name="connsiteX72" fmla="*/ 402182 w 1335890"/>
                <a:gd name="connsiteY72" fmla="*/ 378179 h 756597"/>
                <a:gd name="connsiteX73" fmla="*/ 503941 w 1335890"/>
                <a:gd name="connsiteY73" fmla="*/ 658020 h 756597"/>
                <a:gd name="connsiteX74" fmla="*/ 994970 w 1335890"/>
                <a:gd name="connsiteY74" fmla="*/ 663175 h 756597"/>
                <a:gd name="connsiteX75" fmla="*/ 988227 w 1335890"/>
                <a:gd name="connsiteY75" fmla="*/ 642610 h 756597"/>
                <a:gd name="connsiteX76" fmla="*/ 954191 w 1335890"/>
                <a:gd name="connsiteY76" fmla="*/ 539492 h 756597"/>
                <a:gd name="connsiteX77" fmla="*/ 943996 w 1335890"/>
                <a:gd name="connsiteY77" fmla="*/ 454883 h 756597"/>
                <a:gd name="connsiteX78" fmla="*/ 982313 w 1335890"/>
                <a:gd name="connsiteY78" fmla="*/ 452799 h 756597"/>
                <a:gd name="connsiteX79" fmla="*/ 1004308 w 1335890"/>
                <a:gd name="connsiteY79" fmla="*/ 417759 h 756597"/>
                <a:gd name="connsiteX80" fmla="*/ 1039307 w 1335890"/>
                <a:gd name="connsiteY80" fmla="*/ 424917 h 756597"/>
                <a:gd name="connsiteX81" fmla="*/ 1059000 w 1335890"/>
                <a:gd name="connsiteY81" fmla="*/ 387606 h 756597"/>
                <a:gd name="connsiteX82" fmla="*/ 1094481 w 1335890"/>
                <a:gd name="connsiteY82" fmla="*/ 393963 h 756597"/>
                <a:gd name="connsiteX83" fmla="*/ 1113345 w 1335890"/>
                <a:gd name="connsiteY83" fmla="*/ 353581 h 756597"/>
                <a:gd name="connsiteX84" fmla="*/ 1134216 w 1335890"/>
                <a:gd name="connsiteY84" fmla="*/ 357453 h 756597"/>
                <a:gd name="connsiteX85" fmla="*/ 1180293 w 1335890"/>
                <a:gd name="connsiteY85" fmla="*/ 402082 h 756597"/>
                <a:gd name="connsiteX86" fmla="*/ 1272687 w 1335890"/>
                <a:gd name="connsiteY86" fmla="*/ 463776 h 756597"/>
                <a:gd name="connsiteX87" fmla="*/ 1267335 w 1335890"/>
                <a:gd name="connsiteY87" fmla="*/ 468076 h 756597"/>
                <a:gd name="connsiteX88" fmla="*/ 1186179 w 1335890"/>
                <a:gd name="connsiteY88" fmla="*/ 410201 h 756597"/>
                <a:gd name="connsiteX89" fmla="*/ 1237072 w 1335890"/>
                <a:gd name="connsiteY89" fmla="*/ 539065 h 756597"/>
                <a:gd name="connsiteX90" fmla="*/ 1229741 w 1335890"/>
                <a:gd name="connsiteY90" fmla="*/ 540133 h 756597"/>
                <a:gd name="connsiteX91" fmla="*/ 1130604 w 1335890"/>
                <a:gd name="connsiteY91" fmla="*/ 363917 h 756597"/>
                <a:gd name="connsiteX92" fmla="*/ 1116262 w 1335890"/>
                <a:gd name="connsiteY92" fmla="*/ 360391 h 756597"/>
                <a:gd name="connsiteX93" fmla="*/ 1102696 w 1335890"/>
                <a:gd name="connsiteY93" fmla="*/ 403604 h 756597"/>
                <a:gd name="connsiteX94" fmla="*/ 1105318 w 1335890"/>
                <a:gd name="connsiteY94" fmla="*/ 419442 h 756597"/>
                <a:gd name="connsiteX95" fmla="*/ 1096006 w 1335890"/>
                <a:gd name="connsiteY95" fmla="*/ 406328 h 756597"/>
                <a:gd name="connsiteX96" fmla="*/ 1062104 w 1335890"/>
                <a:gd name="connsiteY96" fmla="*/ 394363 h 756597"/>
                <a:gd name="connsiteX97" fmla="*/ 1047200 w 1335890"/>
                <a:gd name="connsiteY97" fmla="*/ 434531 h 756597"/>
                <a:gd name="connsiteX98" fmla="*/ 1049528 w 1335890"/>
                <a:gd name="connsiteY98" fmla="*/ 450609 h 756597"/>
                <a:gd name="connsiteX99" fmla="*/ 1040431 w 1335890"/>
                <a:gd name="connsiteY99" fmla="*/ 437122 h 756597"/>
                <a:gd name="connsiteX100" fmla="*/ 1007010 w 1335890"/>
                <a:gd name="connsiteY100" fmla="*/ 424650 h 756597"/>
                <a:gd name="connsiteX101" fmla="*/ 989805 w 1335890"/>
                <a:gd name="connsiteY101" fmla="*/ 459236 h 756597"/>
                <a:gd name="connsiteX102" fmla="*/ 990742 w 1335890"/>
                <a:gd name="connsiteY102" fmla="*/ 467969 h 756597"/>
                <a:gd name="connsiteX103" fmla="*/ 983812 w 1335890"/>
                <a:gd name="connsiteY103" fmla="*/ 462521 h 756597"/>
                <a:gd name="connsiteX104" fmla="*/ 948732 w 1335890"/>
                <a:gd name="connsiteY104" fmla="*/ 460571 h 756597"/>
                <a:gd name="connsiteX105" fmla="*/ 961094 w 1335890"/>
                <a:gd name="connsiteY105" fmla="*/ 536821 h 756597"/>
                <a:gd name="connsiteX106" fmla="*/ 995317 w 1335890"/>
                <a:gd name="connsiteY106" fmla="*/ 640446 h 756597"/>
                <a:gd name="connsiteX107" fmla="*/ 1090093 w 1335890"/>
                <a:gd name="connsiteY107" fmla="*/ 747837 h 756597"/>
                <a:gd name="connsiteX108" fmla="*/ 1297866 w 1335890"/>
                <a:gd name="connsiteY108" fmla="*/ 619374 h 756597"/>
                <a:gd name="connsiteX109" fmla="*/ 1247160 w 1335890"/>
                <a:gd name="connsiteY109" fmla="*/ 212592 h 756597"/>
                <a:gd name="connsiteX110" fmla="*/ 1246812 w 1335890"/>
                <a:gd name="connsiteY110" fmla="*/ 211550 h 756597"/>
                <a:gd name="connsiteX111" fmla="*/ 1153589 w 1335890"/>
                <a:gd name="connsiteY111" fmla="*/ 51839 h 756597"/>
                <a:gd name="connsiteX112" fmla="*/ 1146284 w 1335890"/>
                <a:gd name="connsiteY112" fmla="*/ 47112 h 756597"/>
                <a:gd name="connsiteX113" fmla="*/ 1150057 w 1335890"/>
                <a:gd name="connsiteY113" fmla="*/ 40756 h 756597"/>
                <a:gd name="connsiteX114" fmla="*/ 1157683 w 1335890"/>
                <a:gd name="connsiteY114" fmla="*/ 45670 h 756597"/>
                <a:gd name="connsiteX115" fmla="*/ 1253983 w 1335890"/>
                <a:gd name="connsiteY115" fmla="*/ 209681 h 756597"/>
                <a:gd name="connsiteX116" fmla="*/ 1303966 w 1335890"/>
                <a:gd name="connsiteY116" fmla="*/ 623567 h 756597"/>
                <a:gd name="connsiteX117" fmla="*/ 762419 w 1335890"/>
                <a:gd name="connsiteY117" fmla="*/ 357747 h 756597"/>
                <a:gd name="connsiteX118" fmla="*/ 725199 w 1335890"/>
                <a:gd name="connsiteY118" fmla="*/ 176697 h 756597"/>
                <a:gd name="connsiteX119" fmla="*/ 718376 w 1335890"/>
                <a:gd name="connsiteY119" fmla="*/ 176510 h 756597"/>
                <a:gd name="connsiteX120" fmla="*/ 651081 w 1335890"/>
                <a:gd name="connsiteY120" fmla="*/ 363650 h 756597"/>
                <a:gd name="connsiteX121" fmla="*/ 558794 w 1335890"/>
                <a:gd name="connsiteY121" fmla="*/ 321345 h 756597"/>
                <a:gd name="connsiteX122" fmla="*/ 549750 w 1335890"/>
                <a:gd name="connsiteY122" fmla="*/ 297842 h 756597"/>
                <a:gd name="connsiteX123" fmla="*/ 703633 w 1335890"/>
                <a:gd name="connsiteY123" fmla="*/ 144995 h 756597"/>
                <a:gd name="connsiteX124" fmla="*/ 732424 w 1335890"/>
                <a:gd name="connsiteY124" fmla="*/ 131214 h 756597"/>
                <a:gd name="connsiteX125" fmla="*/ 767610 w 1335890"/>
                <a:gd name="connsiteY125" fmla="*/ 156613 h 756597"/>
                <a:gd name="connsiteX126" fmla="*/ 774193 w 1335890"/>
                <a:gd name="connsiteY126" fmla="*/ 163530 h 756597"/>
                <a:gd name="connsiteX127" fmla="*/ 789337 w 1335890"/>
                <a:gd name="connsiteY127" fmla="*/ 178219 h 756597"/>
                <a:gd name="connsiteX128" fmla="*/ 865730 w 1335890"/>
                <a:gd name="connsiteY128" fmla="*/ 297121 h 756597"/>
                <a:gd name="connsiteX129" fmla="*/ 830464 w 1335890"/>
                <a:gd name="connsiteY129" fmla="*/ 342070 h 756597"/>
                <a:gd name="connsiteX130" fmla="*/ 762419 w 1335890"/>
                <a:gd name="connsiteY130" fmla="*/ 357747 h 756597"/>
                <a:gd name="connsiteX131" fmla="*/ 826637 w 1335890"/>
                <a:gd name="connsiteY131" fmla="*/ 519595 h 756597"/>
                <a:gd name="connsiteX132" fmla="*/ 737133 w 1335890"/>
                <a:gd name="connsiteY132" fmla="*/ 528889 h 756597"/>
                <a:gd name="connsiteX133" fmla="*/ 734779 w 1335890"/>
                <a:gd name="connsiteY133" fmla="*/ 327621 h 756597"/>
                <a:gd name="connsiteX134" fmla="*/ 759155 w 1335890"/>
                <a:gd name="connsiteY134" fmla="*/ 363756 h 756597"/>
                <a:gd name="connsiteX135" fmla="*/ 788963 w 1335890"/>
                <a:gd name="connsiteY135" fmla="*/ 366855 h 756597"/>
                <a:gd name="connsiteX136" fmla="*/ 664647 w 1335890"/>
                <a:gd name="connsiteY136" fmla="*/ 524536 h 756597"/>
                <a:gd name="connsiteX137" fmla="*/ 561710 w 1335890"/>
                <a:gd name="connsiteY137" fmla="*/ 495344 h 756597"/>
                <a:gd name="connsiteX138" fmla="*/ 637087 w 1335890"/>
                <a:gd name="connsiteY138" fmla="*/ 369605 h 756597"/>
                <a:gd name="connsiteX139" fmla="*/ 650011 w 1335890"/>
                <a:gd name="connsiteY139" fmla="*/ 370487 h 756597"/>
                <a:gd name="connsiteX140" fmla="*/ 651161 w 1335890"/>
                <a:gd name="connsiteY140" fmla="*/ 370487 h 756597"/>
                <a:gd name="connsiteX141" fmla="*/ 691164 w 1335890"/>
                <a:gd name="connsiteY141" fmla="*/ 328102 h 756597"/>
                <a:gd name="connsiteX142" fmla="*/ 872527 w 1335890"/>
                <a:gd name="connsiteY142" fmla="*/ 297922 h 756597"/>
                <a:gd name="connsiteX143" fmla="*/ 794073 w 1335890"/>
                <a:gd name="connsiteY143" fmla="*/ 173252 h 756597"/>
                <a:gd name="connsiteX144" fmla="*/ 779116 w 1335890"/>
                <a:gd name="connsiteY144" fmla="*/ 158776 h 756597"/>
                <a:gd name="connsiteX145" fmla="*/ 772560 w 1335890"/>
                <a:gd name="connsiteY145" fmla="*/ 151912 h 756597"/>
                <a:gd name="connsiteX146" fmla="*/ 699539 w 1335890"/>
                <a:gd name="connsiteY146" fmla="*/ 139520 h 756597"/>
                <a:gd name="connsiteX147" fmla="*/ 543034 w 1335890"/>
                <a:gd name="connsiteY147" fmla="*/ 296480 h 756597"/>
                <a:gd name="connsiteX148" fmla="*/ 553523 w 1335890"/>
                <a:gd name="connsiteY148" fmla="*/ 325698 h 756597"/>
                <a:gd name="connsiteX149" fmla="*/ 629835 w 1335890"/>
                <a:gd name="connsiteY149" fmla="*/ 368404 h 756597"/>
                <a:gd name="connsiteX150" fmla="*/ 551248 w 1335890"/>
                <a:gd name="connsiteY150" fmla="*/ 499484 h 756597"/>
                <a:gd name="connsiteX151" fmla="*/ 670373 w 1335890"/>
                <a:gd name="connsiteY151" fmla="*/ 533269 h 756597"/>
                <a:gd name="connsiteX152" fmla="*/ 702348 w 1335890"/>
                <a:gd name="connsiteY152" fmla="*/ 296427 h 756597"/>
                <a:gd name="connsiteX153" fmla="*/ 720303 w 1335890"/>
                <a:gd name="connsiteY153" fmla="*/ 213233 h 756597"/>
                <a:gd name="connsiteX154" fmla="*/ 727527 w 1335890"/>
                <a:gd name="connsiteY154" fmla="*/ 294263 h 756597"/>
                <a:gd name="connsiteX155" fmla="*/ 730390 w 1335890"/>
                <a:gd name="connsiteY155" fmla="*/ 536474 h 756597"/>
                <a:gd name="connsiteX156" fmla="*/ 835173 w 1335890"/>
                <a:gd name="connsiteY156" fmla="*/ 525604 h 756597"/>
                <a:gd name="connsiteX157" fmla="*/ 795599 w 1335890"/>
                <a:gd name="connsiteY157" fmla="*/ 365172 h 756597"/>
                <a:gd name="connsiteX158" fmla="*/ 833889 w 1335890"/>
                <a:gd name="connsiteY158" fmla="*/ 347972 h 756597"/>
                <a:gd name="connsiteX159" fmla="*/ 872527 w 1335890"/>
                <a:gd name="connsiteY159" fmla="*/ 297922 h 756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</a:cxnLst>
              <a:rect l="l" t="t" r="r" b="b"/>
              <a:pathLst>
                <a:path w="1335890" h="756597">
                  <a:moveTo>
                    <a:pt x="1303966" y="623567"/>
                  </a:moveTo>
                  <a:cubicBezTo>
                    <a:pt x="1247508" y="705399"/>
                    <a:pt x="1170660" y="756571"/>
                    <a:pt x="1106950" y="756597"/>
                  </a:cubicBezTo>
                  <a:cubicBezTo>
                    <a:pt x="1100796" y="756597"/>
                    <a:pt x="1094775" y="756117"/>
                    <a:pt x="1088889" y="755128"/>
                  </a:cubicBezTo>
                  <a:cubicBezTo>
                    <a:pt x="1059750" y="750294"/>
                    <a:pt x="1021914" y="731038"/>
                    <a:pt x="997351" y="669584"/>
                  </a:cubicBezTo>
                  <a:cubicBezTo>
                    <a:pt x="903726" y="706734"/>
                    <a:pt x="818771" y="719367"/>
                    <a:pt x="746659" y="719367"/>
                  </a:cubicBezTo>
                  <a:cubicBezTo>
                    <a:pt x="595800" y="719394"/>
                    <a:pt x="501024" y="664270"/>
                    <a:pt x="499633" y="663442"/>
                  </a:cubicBezTo>
                  <a:lnTo>
                    <a:pt x="498830" y="662961"/>
                  </a:lnTo>
                  <a:lnTo>
                    <a:pt x="498375" y="662133"/>
                  </a:lnTo>
                  <a:cubicBezTo>
                    <a:pt x="497680" y="660851"/>
                    <a:pt x="447803" y="568336"/>
                    <a:pt x="417594" y="477798"/>
                  </a:cubicBezTo>
                  <a:lnTo>
                    <a:pt x="318859" y="498870"/>
                  </a:lnTo>
                  <a:lnTo>
                    <a:pt x="318725" y="498282"/>
                  </a:lnTo>
                  <a:cubicBezTo>
                    <a:pt x="315514" y="512651"/>
                    <a:pt x="309119" y="523921"/>
                    <a:pt x="298255" y="529610"/>
                  </a:cubicBezTo>
                  <a:cubicBezTo>
                    <a:pt x="311795" y="578405"/>
                    <a:pt x="316638" y="624208"/>
                    <a:pt x="312731" y="637615"/>
                  </a:cubicBezTo>
                  <a:cubicBezTo>
                    <a:pt x="309654" y="648138"/>
                    <a:pt x="304543" y="654548"/>
                    <a:pt x="297533" y="656685"/>
                  </a:cubicBezTo>
                  <a:cubicBezTo>
                    <a:pt x="290870" y="658688"/>
                    <a:pt x="284314" y="656257"/>
                    <a:pt x="280033" y="653907"/>
                  </a:cubicBezTo>
                  <a:cubicBezTo>
                    <a:pt x="275832" y="670038"/>
                    <a:pt x="268447" y="680374"/>
                    <a:pt x="258065" y="684701"/>
                  </a:cubicBezTo>
                  <a:cubicBezTo>
                    <a:pt x="247014" y="689268"/>
                    <a:pt x="235616" y="685716"/>
                    <a:pt x="229167" y="682778"/>
                  </a:cubicBezTo>
                  <a:cubicBezTo>
                    <a:pt x="227776" y="693648"/>
                    <a:pt x="223227" y="702354"/>
                    <a:pt x="215654" y="708738"/>
                  </a:cubicBezTo>
                  <a:cubicBezTo>
                    <a:pt x="199466" y="722332"/>
                    <a:pt x="174608" y="720863"/>
                    <a:pt x="167812" y="720195"/>
                  </a:cubicBezTo>
                  <a:cubicBezTo>
                    <a:pt x="164066" y="723213"/>
                    <a:pt x="153149" y="730397"/>
                    <a:pt x="136024" y="728341"/>
                  </a:cubicBezTo>
                  <a:cubicBezTo>
                    <a:pt x="113628" y="725643"/>
                    <a:pt x="77237" y="706093"/>
                    <a:pt x="30920" y="628375"/>
                  </a:cubicBezTo>
                  <a:cubicBezTo>
                    <a:pt x="-59762" y="476168"/>
                    <a:pt x="63752" y="328609"/>
                    <a:pt x="210758" y="191813"/>
                  </a:cubicBezTo>
                  <a:cubicBezTo>
                    <a:pt x="372695" y="41130"/>
                    <a:pt x="513707" y="39661"/>
                    <a:pt x="523715" y="39687"/>
                  </a:cubicBezTo>
                  <a:lnTo>
                    <a:pt x="578648" y="27028"/>
                  </a:lnTo>
                  <a:lnTo>
                    <a:pt x="576775" y="33117"/>
                  </a:lnTo>
                  <a:cubicBezTo>
                    <a:pt x="576454" y="34266"/>
                    <a:pt x="543221" y="145823"/>
                    <a:pt x="588896" y="162061"/>
                  </a:cubicBezTo>
                  <a:cubicBezTo>
                    <a:pt x="635963" y="178834"/>
                    <a:pt x="737294" y="101702"/>
                    <a:pt x="738311" y="100901"/>
                  </a:cubicBezTo>
                  <a:lnTo>
                    <a:pt x="741120" y="98738"/>
                  </a:lnTo>
                  <a:lnTo>
                    <a:pt x="743395" y="101462"/>
                  </a:lnTo>
                  <a:cubicBezTo>
                    <a:pt x="744251" y="102450"/>
                    <a:pt x="828243" y="201188"/>
                    <a:pt x="870547" y="183561"/>
                  </a:cubicBezTo>
                  <a:cubicBezTo>
                    <a:pt x="913332" y="165720"/>
                    <a:pt x="926978" y="5662"/>
                    <a:pt x="927112" y="4033"/>
                  </a:cubicBezTo>
                  <a:lnTo>
                    <a:pt x="927460" y="0"/>
                  </a:lnTo>
                  <a:lnTo>
                    <a:pt x="986755" y="10656"/>
                  </a:lnTo>
                  <a:cubicBezTo>
                    <a:pt x="993765" y="9454"/>
                    <a:pt x="1051214" y="668"/>
                    <a:pt x="1111499" y="22327"/>
                  </a:cubicBezTo>
                  <a:lnTo>
                    <a:pt x="1107673" y="28817"/>
                  </a:lnTo>
                  <a:cubicBezTo>
                    <a:pt x="1046264" y="7158"/>
                    <a:pt x="988173" y="17921"/>
                    <a:pt x="987451" y="18054"/>
                  </a:cubicBezTo>
                  <a:lnTo>
                    <a:pt x="986782" y="18188"/>
                  </a:lnTo>
                  <a:lnTo>
                    <a:pt x="934150" y="8707"/>
                  </a:lnTo>
                  <a:cubicBezTo>
                    <a:pt x="931688" y="34827"/>
                    <a:pt x="916757" y="172344"/>
                    <a:pt x="873410" y="190371"/>
                  </a:cubicBezTo>
                  <a:cubicBezTo>
                    <a:pt x="829822" y="208559"/>
                    <a:pt x="754392" y="125392"/>
                    <a:pt x="740023" y="108887"/>
                  </a:cubicBezTo>
                  <a:cubicBezTo>
                    <a:pt x="722684" y="121760"/>
                    <a:pt x="633287" y="185697"/>
                    <a:pt x="586408" y="169032"/>
                  </a:cubicBezTo>
                  <a:cubicBezTo>
                    <a:pt x="540358" y="152660"/>
                    <a:pt x="561309" y="61855"/>
                    <a:pt x="567972" y="37070"/>
                  </a:cubicBezTo>
                  <a:lnTo>
                    <a:pt x="524464" y="47112"/>
                  </a:lnTo>
                  <a:lnTo>
                    <a:pt x="523982" y="47085"/>
                  </a:lnTo>
                  <a:cubicBezTo>
                    <a:pt x="522618" y="47085"/>
                    <a:pt x="380455" y="44014"/>
                    <a:pt x="215815" y="197235"/>
                  </a:cubicBezTo>
                  <a:cubicBezTo>
                    <a:pt x="71083" y="331894"/>
                    <a:pt x="-50691" y="476890"/>
                    <a:pt x="37288" y="624609"/>
                  </a:cubicBezTo>
                  <a:cubicBezTo>
                    <a:pt x="81920" y="699497"/>
                    <a:pt x="115956" y="718352"/>
                    <a:pt x="136639" y="720943"/>
                  </a:cubicBezTo>
                  <a:cubicBezTo>
                    <a:pt x="154165" y="723213"/>
                    <a:pt x="163584" y="714106"/>
                    <a:pt x="163959" y="713705"/>
                  </a:cubicBezTo>
                  <a:lnTo>
                    <a:pt x="165270" y="712396"/>
                  </a:lnTo>
                  <a:lnTo>
                    <a:pt x="167116" y="712664"/>
                  </a:lnTo>
                  <a:cubicBezTo>
                    <a:pt x="167410" y="712690"/>
                    <a:pt x="194971" y="716483"/>
                    <a:pt x="210892" y="703049"/>
                  </a:cubicBezTo>
                  <a:cubicBezTo>
                    <a:pt x="218089" y="696986"/>
                    <a:pt x="221889" y="688146"/>
                    <a:pt x="222183" y="676769"/>
                  </a:cubicBezTo>
                  <a:lnTo>
                    <a:pt x="222371" y="670172"/>
                  </a:lnTo>
                  <a:lnTo>
                    <a:pt x="227909" y="673777"/>
                  </a:lnTo>
                  <a:cubicBezTo>
                    <a:pt x="228070" y="673858"/>
                    <a:pt x="242599" y="683152"/>
                    <a:pt x="255256" y="677837"/>
                  </a:cubicBezTo>
                  <a:cubicBezTo>
                    <a:pt x="264300" y="674071"/>
                    <a:pt x="270588" y="663735"/>
                    <a:pt x="273986" y="647150"/>
                  </a:cubicBezTo>
                  <a:lnTo>
                    <a:pt x="275217" y="641141"/>
                  </a:lnTo>
                  <a:lnTo>
                    <a:pt x="280006" y="645067"/>
                  </a:lnTo>
                  <a:cubicBezTo>
                    <a:pt x="280060" y="645120"/>
                    <a:pt x="288301" y="651770"/>
                    <a:pt x="295392" y="649607"/>
                  </a:cubicBezTo>
                  <a:cubicBezTo>
                    <a:pt x="299861" y="648245"/>
                    <a:pt x="303286" y="643491"/>
                    <a:pt x="305613" y="635532"/>
                  </a:cubicBezTo>
                  <a:cubicBezTo>
                    <a:pt x="311955" y="613819"/>
                    <a:pt x="293787" y="502662"/>
                    <a:pt x="251750" y="438270"/>
                  </a:cubicBezTo>
                  <a:cubicBezTo>
                    <a:pt x="234090" y="411242"/>
                    <a:pt x="214611" y="396126"/>
                    <a:pt x="193874" y="393402"/>
                  </a:cubicBezTo>
                  <a:lnTo>
                    <a:pt x="194837" y="386057"/>
                  </a:lnTo>
                  <a:cubicBezTo>
                    <a:pt x="217822" y="389102"/>
                    <a:pt x="239067" y="405313"/>
                    <a:pt x="257958" y="434238"/>
                  </a:cubicBezTo>
                  <a:cubicBezTo>
                    <a:pt x="274334" y="459316"/>
                    <a:pt x="287124" y="491445"/>
                    <a:pt x="296329" y="522907"/>
                  </a:cubicBezTo>
                  <a:cubicBezTo>
                    <a:pt x="340800" y="496520"/>
                    <a:pt x="291298" y="345756"/>
                    <a:pt x="290790" y="344207"/>
                  </a:cubicBezTo>
                  <a:lnTo>
                    <a:pt x="297292" y="342043"/>
                  </a:lnTo>
                  <a:cubicBezTo>
                    <a:pt x="298951" y="347091"/>
                    <a:pt x="328357" y="436748"/>
                    <a:pt x="319982" y="491632"/>
                  </a:cubicBezTo>
                  <a:lnTo>
                    <a:pt x="415480" y="471254"/>
                  </a:lnTo>
                  <a:cubicBezTo>
                    <a:pt x="404831" y="438324"/>
                    <a:pt x="396991" y="405928"/>
                    <a:pt x="395332" y="378606"/>
                  </a:cubicBezTo>
                  <a:cubicBezTo>
                    <a:pt x="389044" y="274046"/>
                    <a:pt x="464634" y="170848"/>
                    <a:pt x="465410" y="169833"/>
                  </a:cubicBezTo>
                  <a:lnTo>
                    <a:pt x="470895" y="173893"/>
                  </a:lnTo>
                  <a:cubicBezTo>
                    <a:pt x="470146" y="174908"/>
                    <a:pt x="396027" y="276129"/>
                    <a:pt x="402182" y="378179"/>
                  </a:cubicBezTo>
                  <a:cubicBezTo>
                    <a:pt x="408149" y="477076"/>
                    <a:pt x="496743" y="644586"/>
                    <a:pt x="503941" y="658020"/>
                  </a:cubicBezTo>
                  <a:cubicBezTo>
                    <a:pt x="518149" y="666032"/>
                    <a:pt x="717788" y="773209"/>
                    <a:pt x="994970" y="663175"/>
                  </a:cubicBezTo>
                  <a:cubicBezTo>
                    <a:pt x="992588" y="656711"/>
                    <a:pt x="990287" y="649981"/>
                    <a:pt x="988227" y="642610"/>
                  </a:cubicBezTo>
                  <a:lnTo>
                    <a:pt x="954191" y="539492"/>
                  </a:lnTo>
                  <a:cubicBezTo>
                    <a:pt x="951194" y="532895"/>
                    <a:pt x="924089" y="471334"/>
                    <a:pt x="943996" y="454883"/>
                  </a:cubicBezTo>
                  <a:cubicBezTo>
                    <a:pt x="957108" y="444066"/>
                    <a:pt x="972493" y="447618"/>
                    <a:pt x="982313" y="452799"/>
                  </a:cubicBezTo>
                  <a:cubicBezTo>
                    <a:pt x="982848" y="442650"/>
                    <a:pt x="986407" y="424730"/>
                    <a:pt x="1004308" y="417759"/>
                  </a:cubicBezTo>
                  <a:cubicBezTo>
                    <a:pt x="1018784" y="412150"/>
                    <a:pt x="1031280" y="417973"/>
                    <a:pt x="1039307" y="424917"/>
                  </a:cubicBezTo>
                  <a:cubicBezTo>
                    <a:pt x="1039601" y="413165"/>
                    <a:pt x="1042812" y="395004"/>
                    <a:pt x="1059000" y="387606"/>
                  </a:cubicBezTo>
                  <a:cubicBezTo>
                    <a:pt x="1073209" y="381143"/>
                    <a:pt x="1086079" y="386912"/>
                    <a:pt x="1094481" y="393963"/>
                  </a:cubicBezTo>
                  <a:cubicBezTo>
                    <a:pt x="1094240" y="381143"/>
                    <a:pt x="1096675" y="360712"/>
                    <a:pt x="1113345" y="353581"/>
                  </a:cubicBezTo>
                  <a:cubicBezTo>
                    <a:pt x="1118563" y="351337"/>
                    <a:pt x="1125600" y="352646"/>
                    <a:pt x="1134216" y="357453"/>
                  </a:cubicBezTo>
                  <a:cubicBezTo>
                    <a:pt x="1147408" y="364825"/>
                    <a:pt x="1164078" y="380395"/>
                    <a:pt x="1180293" y="402082"/>
                  </a:cubicBezTo>
                  <a:cubicBezTo>
                    <a:pt x="1228724" y="409854"/>
                    <a:pt x="1270894" y="461559"/>
                    <a:pt x="1272687" y="463776"/>
                  </a:cubicBezTo>
                  <a:lnTo>
                    <a:pt x="1267335" y="468076"/>
                  </a:lnTo>
                  <a:cubicBezTo>
                    <a:pt x="1266934" y="467569"/>
                    <a:pt x="1229179" y="421231"/>
                    <a:pt x="1186179" y="410201"/>
                  </a:cubicBezTo>
                  <a:cubicBezTo>
                    <a:pt x="1208816" y="442944"/>
                    <a:pt x="1229500" y="487626"/>
                    <a:pt x="1237072" y="539065"/>
                  </a:cubicBezTo>
                  <a:lnTo>
                    <a:pt x="1229741" y="540133"/>
                  </a:lnTo>
                  <a:cubicBezTo>
                    <a:pt x="1217111" y="454215"/>
                    <a:pt x="1164024" y="382612"/>
                    <a:pt x="1130604" y="363917"/>
                  </a:cubicBezTo>
                  <a:cubicBezTo>
                    <a:pt x="1124369" y="360445"/>
                    <a:pt x="1119125" y="359136"/>
                    <a:pt x="1116262" y="360391"/>
                  </a:cubicBezTo>
                  <a:cubicBezTo>
                    <a:pt x="1097157" y="368564"/>
                    <a:pt x="1102642" y="403257"/>
                    <a:pt x="1102696" y="403604"/>
                  </a:cubicBezTo>
                  <a:lnTo>
                    <a:pt x="1105318" y="419442"/>
                  </a:lnTo>
                  <a:lnTo>
                    <a:pt x="1096006" y="406328"/>
                  </a:lnTo>
                  <a:cubicBezTo>
                    <a:pt x="1095418" y="405500"/>
                    <a:pt x="1081049" y="385710"/>
                    <a:pt x="1062104" y="394363"/>
                  </a:cubicBezTo>
                  <a:cubicBezTo>
                    <a:pt x="1042839" y="403150"/>
                    <a:pt x="1047147" y="434211"/>
                    <a:pt x="1047200" y="434531"/>
                  </a:cubicBezTo>
                  <a:lnTo>
                    <a:pt x="1049528" y="450609"/>
                  </a:lnTo>
                  <a:lnTo>
                    <a:pt x="1040431" y="437122"/>
                  </a:lnTo>
                  <a:cubicBezTo>
                    <a:pt x="1039896" y="436294"/>
                    <a:pt x="1026624" y="417065"/>
                    <a:pt x="1007010" y="424650"/>
                  </a:cubicBezTo>
                  <a:cubicBezTo>
                    <a:pt x="987156" y="432368"/>
                    <a:pt x="989779" y="458969"/>
                    <a:pt x="989805" y="459236"/>
                  </a:cubicBezTo>
                  <a:lnTo>
                    <a:pt x="990742" y="467969"/>
                  </a:lnTo>
                  <a:lnTo>
                    <a:pt x="983812" y="462521"/>
                  </a:lnTo>
                  <a:cubicBezTo>
                    <a:pt x="983036" y="461907"/>
                    <a:pt x="964466" y="447591"/>
                    <a:pt x="948732" y="460571"/>
                  </a:cubicBezTo>
                  <a:cubicBezTo>
                    <a:pt x="937013" y="470266"/>
                    <a:pt x="950097" y="512491"/>
                    <a:pt x="961094" y="536821"/>
                  </a:cubicBezTo>
                  <a:lnTo>
                    <a:pt x="995317" y="640446"/>
                  </a:lnTo>
                  <a:cubicBezTo>
                    <a:pt x="1013031" y="703423"/>
                    <a:pt x="1045782" y="740493"/>
                    <a:pt x="1090093" y="747837"/>
                  </a:cubicBezTo>
                  <a:cubicBezTo>
                    <a:pt x="1154124" y="758494"/>
                    <a:pt x="1237554" y="706815"/>
                    <a:pt x="1297866" y="619374"/>
                  </a:cubicBezTo>
                  <a:cubicBezTo>
                    <a:pt x="1387664" y="489228"/>
                    <a:pt x="1248578" y="215343"/>
                    <a:pt x="1247160" y="212592"/>
                  </a:cubicBezTo>
                  <a:lnTo>
                    <a:pt x="1246812" y="211550"/>
                  </a:lnTo>
                  <a:cubicBezTo>
                    <a:pt x="1233326" y="138479"/>
                    <a:pt x="1201966" y="84743"/>
                    <a:pt x="1153589" y="51839"/>
                  </a:cubicBezTo>
                  <a:cubicBezTo>
                    <a:pt x="1151180" y="50183"/>
                    <a:pt x="1148745" y="48608"/>
                    <a:pt x="1146284" y="47112"/>
                  </a:cubicBezTo>
                  <a:lnTo>
                    <a:pt x="1150057" y="40756"/>
                  </a:lnTo>
                  <a:cubicBezTo>
                    <a:pt x="1152599" y="42331"/>
                    <a:pt x="1155167" y="43961"/>
                    <a:pt x="1157683" y="45670"/>
                  </a:cubicBezTo>
                  <a:cubicBezTo>
                    <a:pt x="1207666" y="79642"/>
                    <a:pt x="1240069" y="134820"/>
                    <a:pt x="1253983" y="209681"/>
                  </a:cubicBezTo>
                  <a:cubicBezTo>
                    <a:pt x="1262679" y="226693"/>
                    <a:pt x="1395236" y="491285"/>
                    <a:pt x="1303966" y="623567"/>
                  </a:cubicBezTo>
                  <a:close/>
                  <a:moveTo>
                    <a:pt x="762419" y="357747"/>
                  </a:moveTo>
                  <a:cubicBezTo>
                    <a:pt x="733896" y="342310"/>
                    <a:pt x="730230" y="272844"/>
                    <a:pt x="725199" y="176697"/>
                  </a:cubicBezTo>
                  <a:lnTo>
                    <a:pt x="718376" y="176510"/>
                  </a:lnTo>
                  <a:cubicBezTo>
                    <a:pt x="712677" y="228403"/>
                    <a:pt x="689451" y="363142"/>
                    <a:pt x="651081" y="363650"/>
                  </a:cubicBezTo>
                  <a:cubicBezTo>
                    <a:pt x="615386" y="364130"/>
                    <a:pt x="576320" y="342471"/>
                    <a:pt x="558794" y="321345"/>
                  </a:cubicBezTo>
                  <a:cubicBezTo>
                    <a:pt x="551516" y="312558"/>
                    <a:pt x="548385" y="304412"/>
                    <a:pt x="549750" y="297842"/>
                  </a:cubicBezTo>
                  <a:cubicBezTo>
                    <a:pt x="554914" y="272604"/>
                    <a:pt x="655362" y="181130"/>
                    <a:pt x="703633" y="144995"/>
                  </a:cubicBezTo>
                  <a:cubicBezTo>
                    <a:pt x="716236" y="135567"/>
                    <a:pt x="724852" y="131214"/>
                    <a:pt x="732424" y="131214"/>
                  </a:cubicBezTo>
                  <a:cubicBezTo>
                    <a:pt x="743421" y="131214"/>
                    <a:pt x="752171" y="140401"/>
                    <a:pt x="767610" y="156613"/>
                  </a:cubicBezTo>
                  <a:lnTo>
                    <a:pt x="774193" y="163530"/>
                  </a:lnTo>
                  <a:cubicBezTo>
                    <a:pt x="778099" y="167563"/>
                    <a:pt x="783317" y="172504"/>
                    <a:pt x="789337" y="178219"/>
                  </a:cubicBezTo>
                  <a:cubicBezTo>
                    <a:pt x="819761" y="207010"/>
                    <a:pt x="870654" y="255164"/>
                    <a:pt x="865730" y="297121"/>
                  </a:cubicBezTo>
                  <a:cubicBezTo>
                    <a:pt x="863670" y="314561"/>
                    <a:pt x="851816" y="329678"/>
                    <a:pt x="830464" y="342070"/>
                  </a:cubicBezTo>
                  <a:cubicBezTo>
                    <a:pt x="798515" y="360578"/>
                    <a:pt x="776895" y="365546"/>
                    <a:pt x="762419" y="357747"/>
                  </a:cubicBezTo>
                  <a:close/>
                  <a:moveTo>
                    <a:pt x="826637" y="519595"/>
                  </a:moveTo>
                  <a:lnTo>
                    <a:pt x="737133" y="528889"/>
                  </a:lnTo>
                  <a:lnTo>
                    <a:pt x="734779" y="327621"/>
                  </a:lnTo>
                  <a:cubicBezTo>
                    <a:pt x="740291" y="345355"/>
                    <a:pt x="747970" y="357694"/>
                    <a:pt x="759155" y="363756"/>
                  </a:cubicBezTo>
                  <a:cubicBezTo>
                    <a:pt x="767316" y="368163"/>
                    <a:pt x="777136" y="369178"/>
                    <a:pt x="788963" y="366855"/>
                  </a:cubicBezTo>
                  <a:close/>
                  <a:moveTo>
                    <a:pt x="664647" y="524536"/>
                  </a:moveTo>
                  <a:lnTo>
                    <a:pt x="561710" y="495344"/>
                  </a:lnTo>
                  <a:lnTo>
                    <a:pt x="637087" y="369605"/>
                  </a:lnTo>
                  <a:cubicBezTo>
                    <a:pt x="641421" y="370166"/>
                    <a:pt x="645729" y="370487"/>
                    <a:pt x="650011" y="370487"/>
                  </a:cubicBezTo>
                  <a:cubicBezTo>
                    <a:pt x="650385" y="370487"/>
                    <a:pt x="650787" y="370487"/>
                    <a:pt x="651161" y="370487"/>
                  </a:cubicBezTo>
                  <a:cubicBezTo>
                    <a:pt x="667483" y="370273"/>
                    <a:pt x="680675" y="352646"/>
                    <a:pt x="691164" y="328102"/>
                  </a:cubicBezTo>
                  <a:close/>
                  <a:moveTo>
                    <a:pt x="872527" y="297922"/>
                  </a:moveTo>
                  <a:cubicBezTo>
                    <a:pt x="877852" y="252546"/>
                    <a:pt x="825407" y="202924"/>
                    <a:pt x="794073" y="173252"/>
                  </a:cubicBezTo>
                  <a:cubicBezTo>
                    <a:pt x="788080" y="167616"/>
                    <a:pt x="782916" y="162729"/>
                    <a:pt x="779116" y="158776"/>
                  </a:cubicBezTo>
                  <a:lnTo>
                    <a:pt x="772560" y="151912"/>
                  </a:lnTo>
                  <a:cubicBezTo>
                    <a:pt x="746204" y="124243"/>
                    <a:pt x="735314" y="112732"/>
                    <a:pt x="699539" y="139520"/>
                  </a:cubicBezTo>
                  <a:cubicBezTo>
                    <a:pt x="654666" y="173091"/>
                    <a:pt x="549027" y="267209"/>
                    <a:pt x="543034" y="296480"/>
                  </a:cubicBezTo>
                  <a:cubicBezTo>
                    <a:pt x="541241" y="305160"/>
                    <a:pt x="544880" y="315256"/>
                    <a:pt x="553523" y="325698"/>
                  </a:cubicBezTo>
                  <a:cubicBezTo>
                    <a:pt x="568587" y="343886"/>
                    <a:pt x="598877" y="362368"/>
                    <a:pt x="629835" y="368404"/>
                  </a:cubicBezTo>
                  <a:lnTo>
                    <a:pt x="551248" y="499484"/>
                  </a:lnTo>
                  <a:lnTo>
                    <a:pt x="670373" y="533269"/>
                  </a:lnTo>
                  <a:lnTo>
                    <a:pt x="702348" y="296427"/>
                  </a:lnTo>
                  <a:cubicBezTo>
                    <a:pt x="710750" y="268037"/>
                    <a:pt x="716610" y="236842"/>
                    <a:pt x="720303" y="213233"/>
                  </a:cubicBezTo>
                  <a:cubicBezTo>
                    <a:pt x="722122" y="244587"/>
                    <a:pt x="724156" y="271776"/>
                    <a:pt x="727527" y="294263"/>
                  </a:cubicBezTo>
                  <a:lnTo>
                    <a:pt x="730390" y="536474"/>
                  </a:lnTo>
                  <a:lnTo>
                    <a:pt x="835173" y="525604"/>
                  </a:lnTo>
                  <a:lnTo>
                    <a:pt x="795599" y="365172"/>
                  </a:lnTo>
                  <a:cubicBezTo>
                    <a:pt x="806676" y="362047"/>
                    <a:pt x="819279" y="356439"/>
                    <a:pt x="833889" y="347972"/>
                  </a:cubicBezTo>
                  <a:cubicBezTo>
                    <a:pt x="857221" y="334458"/>
                    <a:pt x="870226" y="317606"/>
                    <a:pt x="872527" y="297922"/>
                  </a:cubicBezTo>
                </a:path>
              </a:pathLst>
            </a:custGeom>
            <a:solidFill>
              <a:srgbClr val="100F0D"/>
            </a:solidFill>
            <a:ln w="6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24" name="Forma libre: forma 123">
              <a:extLst>
                <a:ext uri="{FF2B5EF4-FFF2-40B4-BE49-F238E27FC236}">
                  <a16:creationId xmlns:a16="http://schemas.microsoft.com/office/drawing/2014/main" xmlns="" id="{CCAF3ECD-7829-45C4-8943-400F16EBBAEE}"/>
                </a:ext>
              </a:extLst>
            </p:cNvPr>
            <p:cNvSpPr/>
            <p:nvPr/>
          </p:nvSpPr>
          <p:spPr>
            <a:xfrm>
              <a:off x="5871526" y="2236224"/>
              <a:ext cx="548556" cy="575651"/>
            </a:xfrm>
            <a:custGeom>
              <a:avLst/>
              <a:gdLst>
                <a:gd name="connsiteX0" fmla="*/ 475827 w 548556"/>
                <a:gd name="connsiteY0" fmla="*/ 260398 h 575651"/>
                <a:gd name="connsiteX1" fmla="*/ 360823 w 548556"/>
                <a:gd name="connsiteY1" fmla="*/ 397622 h 575651"/>
                <a:gd name="connsiteX2" fmla="*/ 367834 w 548556"/>
                <a:gd name="connsiteY2" fmla="*/ 427507 h 575651"/>
                <a:gd name="connsiteX3" fmla="*/ 419931 w 548556"/>
                <a:gd name="connsiteY3" fmla="*/ 483860 h 575651"/>
                <a:gd name="connsiteX4" fmla="*/ 272818 w 548556"/>
                <a:gd name="connsiteY4" fmla="*/ 574879 h 575651"/>
                <a:gd name="connsiteX5" fmla="*/ 128648 w 548556"/>
                <a:gd name="connsiteY5" fmla="*/ 499778 h 575651"/>
                <a:gd name="connsiteX6" fmla="*/ 188852 w 548556"/>
                <a:gd name="connsiteY6" fmla="*/ 394978 h 575651"/>
                <a:gd name="connsiteX7" fmla="*/ 189040 w 548556"/>
                <a:gd name="connsiteY7" fmla="*/ 392761 h 575651"/>
                <a:gd name="connsiteX8" fmla="*/ 85996 w 548556"/>
                <a:gd name="connsiteY8" fmla="*/ 277651 h 575651"/>
                <a:gd name="connsiteX9" fmla="*/ 9148 w 548556"/>
                <a:gd name="connsiteY9" fmla="*/ 162889 h 575651"/>
                <a:gd name="connsiteX10" fmla="*/ 60764 w 548556"/>
                <a:gd name="connsiteY10" fmla="*/ 149642 h 575651"/>
                <a:gd name="connsiteX11" fmla="*/ 78370 w 548556"/>
                <a:gd name="connsiteY11" fmla="*/ 177899 h 575651"/>
                <a:gd name="connsiteX12" fmla="*/ 89528 w 548556"/>
                <a:gd name="connsiteY12" fmla="*/ 86239 h 575651"/>
                <a:gd name="connsiteX13" fmla="*/ 334761 w 548556"/>
                <a:gd name="connsiteY13" fmla="*/ 0 h 575651"/>
                <a:gd name="connsiteX14" fmla="*/ 439678 w 548556"/>
                <a:gd name="connsiteY14" fmla="*/ 49970 h 575651"/>
                <a:gd name="connsiteX15" fmla="*/ 468335 w 548556"/>
                <a:gd name="connsiteY15" fmla="*/ 174640 h 575651"/>
                <a:gd name="connsiteX16" fmla="*/ 489474 w 548556"/>
                <a:gd name="connsiteY16" fmla="*/ 129318 h 575651"/>
                <a:gd name="connsiteX17" fmla="*/ 536995 w 548556"/>
                <a:gd name="connsiteY17" fmla="*/ 140295 h 575651"/>
                <a:gd name="connsiteX18" fmla="*/ 475827 w 548556"/>
                <a:gd name="connsiteY18" fmla="*/ 260398 h 57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48556" h="575651">
                  <a:moveTo>
                    <a:pt x="475827" y="260398"/>
                  </a:moveTo>
                  <a:cubicBezTo>
                    <a:pt x="454261" y="320010"/>
                    <a:pt x="413001" y="370967"/>
                    <a:pt x="360823" y="397622"/>
                  </a:cubicBezTo>
                  <a:cubicBezTo>
                    <a:pt x="362429" y="408946"/>
                    <a:pt x="364864" y="418934"/>
                    <a:pt x="367834" y="427507"/>
                  </a:cubicBezTo>
                  <a:cubicBezTo>
                    <a:pt x="384905" y="476943"/>
                    <a:pt x="419931" y="483860"/>
                    <a:pt x="419931" y="483860"/>
                  </a:cubicBezTo>
                  <a:cubicBezTo>
                    <a:pt x="419931" y="483860"/>
                    <a:pt x="370349" y="565131"/>
                    <a:pt x="272818" y="574879"/>
                  </a:cubicBezTo>
                  <a:cubicBezTo>
                    <a:pt x="175259" y="584574"/>
                    <a:pt x="128648" y="499778"/>
                    <a:pt x="128648" y="499778"/>
                  </a:cubicBezTo>
                  <a:cubicBezTo>
                    <a:pt x="174911" y="493608"/>
                    <a:pt x="186150" y="425932"/>
                    <a:pt x="188852" y="394978"/>
                  </a:cubicBezTo>
                  <a:cubicBezTo>
                    <a:pt x="188906" y="394230"/>
                    <a:pt x="188986" y="393455"/>
                    <a:pt x="189040" y="392761"/>
                  </a:cubicBezTo>
                  <a:cubicBezTo>
                    <a:pt x="145237" y="367896"/>
                    <a:pt x="108740" y="326580"/>
                    <a:pt x="85996" y="277651"/>
                  </a:cubicBezTo>
                  <a:cubicBezTo>
                    <a:pt x="39866" y="278399"/>
                    <a:pt x="-23924" y="203031"/>
                    <a:pt x="9148" y="162889"/>
                  </a:cubicBezTo>
                  <a:cubicBezTo>
                    <a:pt x="25444" y="143152"/>
                    <a:pt x="44522" y="143286"/>
                    <a:pt x="60764" y="149642"/>
                  </a:cubicBezTo>
                  <a:lnTo>
                    <a:pt x="78370" y="177899"/>
                  </a:lnTo>
                  <a:cubicBezTo>
                    <a:pt x="76015" y="152633"/>
                    <a:pt x="87601" y="95533"/>
                    <a:pt x="89528" y="86239"/>
                  </a:cubicBezTo>
                  <a:cubicBezTo>
                    <a:pt x="214647" y="85197"/>
                    <a:pt x="293073" y="36963"/>
                    <a:pt x="334761" y="0"/>
                  </a:cubicBezTo>
                  <a:cubicBezTo>
                    <a:pt x="402378" y="94358"/>
                    <a:pt x="439678" y="49970"/>
                    <a:pt x="439678" y="49970"/>
                  </a:cubicBezTo>
                  <a:cubicBezTo>
                    <a:pt x="474784" y="78226"/>
                    <a:pt x="468335" y="174640"/>
                    <a:pt x="468335" y="174640"/>
                  </a:cubicBezTo>
                  <a:lnTo>
                    <a:pt x="489474" y="129318"/>
                  </a:lnTo>
                  <a:cubicBezTo>
                    <a:pt x="504057" y="123629"/>
                    <a:pt x="520887" y="123896"/>
                    <a:pt x="536995" y="140295"/>
                  </a:cubicBezTo>
                  <a:cubicBezTo>
                    <a:pt x="571941" y="175976"/>
                    <a:pt x="520700" y="251612"/>
                    <a:pt x="475827" y="260398"/>
                  </a:cubicBezTo>
                </a:path>
              </a:pathLst>
            </a:custGeom>
            <a:solidFill>
              <a:srgbClr val="E8A590"/>
            </a:solidFill>
            <a:ln w="6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25" name="Forma libre: forma 124">
              <a:extLst>
                <a:ext uri="{FF2B5EF4-FFF2-40B4-BE49-F238E27FC236}">
                  <a16:creationId xmlns:a16="http://schemas.microsoft.com/office/drawing/2014/main" xmlns="" id="{8ADD030A-39C5-4180-8708-7204B976BD3E}"/>
                </a:ext>
              </a:extLst>
            </p:cNvPr>
            <p:cNvSpPr/>
            <p:nvPr/>
          </p:nvSpPr>
          <p:spPr>
            <a:xfrm>
              <a:off x="6015792" y="2309270"/>
              <a:ext cx="271565" cy="30022"/>
            </a:xfrm>
            <a:custGeom>
              <a:avLst/>
              <a:gdLst>
                <a:gd name="connsiteX0" fmla="*/ 85819 w 271565"/>
                <a:gd name="connsiteY0" fmla="*/ 27722 h 30022"/>
                <a:gd name="connsiteX1" fmla="*/ 73510 w 271565"/>
                <a:gd name="connsiteY1" fmla="*/ 5180 h 30022"/>
                <a:gd name="connsiteX2" fmla="*/ 7 w 271565"/>
                <a:gd name="connsiteY2" fmla="*/ 10922 h 30022"/>
                <a:gd name="connsiteX3" fmla="*/ 85819 w 271565"/>
                <a:gd name="connsiteY3" fmla="*/ 27722 h 30022"/>
                <a:gd name="connsiteX4" fmla="*/ 271543 w 271565"/>
                <a:gd name="connsiteY4" fmla="*/ 11377 h 30022"/>
                <a:gd name="connsiteX5" fmla="*/ 189478 w 271565"/>
                <a:gd name="connsiteY5" fmla="*/ 27722 h 30022"/>
                <a:gd name="connsiteX6" fmla="*/ 189478 w 271565"/>
                <a:gd name="connsiteY6" fmla="*/ 6516 h 30022"/>
                <a:gd name="connsiteX7" fmla="*/ 271543 w 271565"/>
                <a:gd name="connsiteY7" fmla="*/ 11377 h 3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1565" h="30022">
                  <a:moveTo>
                    <a:pt x="85819" y="27722"/>
                  </a:moveTo>
                  <a:cubicBezTo>
                    <a:pt x="85819" y="27722"/>
                    <a:pt x="84133" y="6970"/>
                    <a:pt x="73510" y="5180"/>
                  </a:cubicBezTo>
                  <a:cubicBezTo>
                    <a:pt x="62888" y="3418"/>
                    <a:pt x="890" y="4299"/>
                    <a:pt x="7" y="10922"/>
                  </a:cubicBezTo>
                  <a:cubicBezTo>
                    <a:pt x="-876" y="17546"/>
                    <a:pt x="79103" y="36562"/>
                    <a:pt x="85819" y="27722"/>
                  </a:cubicBezTo>
                  <a:close/>
                  <a:moveTo>
                    <a:pt x="271543" y="11377"/>
                  </a:moveTo>
                  <a:cubicBezTo>
                    <a:pt x="273042" y="16237"/>
                    <a:pt x="198763" y="27722"/>
                    <a:pt x="189478" y="27722"/>
                  </a:cubicBezTo>
                  <a:cubicBezTo>
                    <a:pt x="180193" y="27722"/>
                    <a:pt x="189478" y="6516"/>
                    <a:pt x="189478" y="6516"/>
                  </a:cubicBezTo>
                  <a:cubicBezTo>
                    <a:pt x="260305" y="-8521"/>
                    <a:pt x="270045" y="6516"/>
                    <a:pt x="271543" y="11377"/>
                  </a:cubicBezTo>
                </a:path>
              </a:pathLst>
            </a:custGeom>
            <a:solidFill>
              <a:srgbClr val="100F0D"/>
            </a:solidFill>
            <a:ln w="6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26" name="Forma libre: forma 125">
              <a:extLst>
                <a:ext uri="{FF2B5EF4-FFF2-40B4-BE49-F238E27FC236}">
                  <a16:creationId xmlns:a16="http://schemas.microsoft.com/office/drawing/2014/main" xmlns="" id="{8AE34611-6FF5-43C5-AAF1-5B6E9F641A37}"/>
                </a:ext>
              </a:extLst>
            </p:cNvPr>
            <p:cNvSpPr/>
            <p:nvPr/>
          </p:nvSpPr>
          <p:spPr>
            <a:xfrm>
              <a:off x="5764239" y="2067480"/>
              <a:ext cx="749712" cy="596251"/>
            </a:xfrm>
            <a:custGeom>
              <a:avLst/>
              <a:gdLst>
                <a:gd name="connsiteX0" fmla="*/ 725545 w 749712"/>
                <a:gd name="connsiteY0" fmla="*/ 265773 h 596251"/>
                <a:gd name="connsiteX1" fmla="*/ 653594 w 749712"/>
                <a:gd name="connsiteY1" fmla="*/ 209180 h 596251"/>
                <a:gd name="connsiteX2" fmla="*/ 725545 w 749712"/>
                <a:gd name="connsiteY2" fmla="*/ 265773 h 596251"/>
                <a:gd name="connsiteX3" fmla="*/ 526147 w 749712"/>
                <a:gd name="connsiteY3" fmla="*/ 111404 h 596251"/>
                <a:gd name="connsiteX4" fmla="*/ 471053 w 749712"/>
                <a:gd name="connsiteY4" fmla="*/ 89076 h 596251"/>
                <a:gd name="connsiteX5" fmla="*/ 417270 w 749712"/>
                <a:gd name="connsiteY5" fmla="*/ 59164 h 596251"/>
                <a:gd name="connsiteX6" fmla="*/ 331272 w 749712"/>
                <a:gd name="connsiteY6" fmla="*/ 116531 h 596251"/>
                <a:gd name="connsiteX7" fmla="*/ 298520 w 749712"/>
                <a:gd name="connsiteY7" fmla="*/ 149168 h 596251"/>
                <a:gd name="connsiteX8" fmla="*/ 218167 w 749712"/>
                <a:gd name="connsiteY8" fmla="*/ 168851 h 596251"/>
                <a:gd name="connsiteX9" fmla="*/ 214742 w 749712"/>
                <a:gd name="connsiteY9" fmla="*/ 174861 h 596251"/>
                <a:gd name="connsiteX10" fmla="*/ 240215 w 749712"/>
                <a:gd name="connsiteY10" fmla="*/ 180416 h 596251"/>
                <a:gd name="connsiteX11" fmla="*/ 302909 w 749712"/>
                <a:gd name="connsiteY11" fmla="*/ 154509 h 596251"/>
                <a:gd name="connsiteX12" fmla="*/ 336382 w 749712"/>
                <a:gd name="connsiteY12" fmla="*/ 121205 h 596251"/>
                <a:gd name="connsiteX13" fmla="*/ 416280 w 749712"/>
                <a:gd name="connsiteY13" fmla="*/ 66108 h 596251"/>
                <a:gd name="connsiteX14" fmla="*/ 417137 w 749712"/>
                <a:gd name="connsiteY14" fmla="*/ 66108 h 596251"/>
                <a:gd name="connsiteX15" fmla="*/ 455507 w 749712"/>
                <a:gd name="connsiteY15" fmla="*/ 83307 h 596251"/>
                <a:gd name="connsiteX16" fmla="*/ 428776 w 749712"/>
                <a:gd name="connsiteY16" fmla="*/ 81411 h 596251"/>
                <a:gd name="connsiteX17" fmla="*/ 371943 w 749712"/>
                <a:gd name="connsiteY17" fmla="*/ 125211 h 596251"/>
                <a:gd name="connsiteX18" fmla="*/ 377750 w 749712"/>
                <a:gd name="connsiteY18" fmla="*/ 128977 h 596251"/>
                <a:gd name="connsiteX19" fmla="*/ 429766 w 749712"/>
                <a:gd name="connsiteY19" fmla="*/ 88275 h 596251"/>
                <a:gd name="connsiteX20" fmla="*/ 469849 w 749712"/>
                <a:gd name="connsiteY20" fmla="*/ 97996 h 596251"/>
                <a:gd name="connsiteX21" fmla="*/ 471214 w 749712"/>
                <a:gd name="connsiteY21" fmla="*/ 96608 h 596251"/>
                <a:gd name="connsiteX22" fmla="*/ 520100 w 749712"/>
                <a:gd name="connsiteY22" fmla="*/ 114795 h 596251"/>
                <a:gd name="connsiteX23" fmla="*/ 428589 w 749712"/>
                <a:gd name="connsiteY23" fmla="*/ 179935 h 596251"/>
                <a:gd name="connsiteX24" fmla="*/ 234329 w 749712"/>
                <a:gd name="connsiteY24" fmla="*/ 253087 h 596251"/>
                <a:gd name="connsiteX25" fmla="*/ 428589 w 749712"/>
                <a:gd name="connsiteY25" fmla="*/ 179935 h 596251"/>
                <a:gd name="connsiteX26" fmla="*/ 385268 w 749712"/>
                <a:gd name="connsiteY26" fmla="*/ 7618 h 596251"/>
                <a:gd name="connsiteX27" fmla="*/ 488044 w 749712"/>
                <a:gd name="connsiteY27" fmla="*/ 52594 h 596251"/>
                <a:gd name="connsiteX28" fmla="*/ 385268 w 749712"/>
                <a:gd name="connsiteY28" fmla="*/ 7618 h 596251"/>
                <a:gd name="connsiteX29" fmla="*/ 734080 w 749712"/>
                <a:gd name="connsiteY29" fmla="*/ 374526 h 596251"/>
                <a:gd name="connsiteX30" fmla="*/ 583114 w 749712"/>
                <a:gd name="connsiteY30" fmla="*/ 483279 h 596251"/>
                <a:gd name="connsiteX31" fmla="*/ 493102 w 749712"/>
                <a:gd name="connsiteY31" fmla="*/ 593341 h 596251"/>
                <a:gd name="connsiteX32" fmla="*/ 475120 w 749712"/>
                <a:gd name="connsiteY32" fmla="*/ 596252 h 596251"/>
                <a:gd name="connsiteX33" fmla="*/ 468110 w 749712"/>
                <a:gd name="connsiteY33" fmla="*/ 566366 h 596251"/>
                <a:gd name="connsiteX34" fmla="*/ 583114 w 749712"/>
                <a:gd name="connsiteY34" fmla="*/ 429143 h 596251"/>
                <a:gd name="connsiteX35" fmla="*/ 644282 w 749712"/>
                <a:gd name="connsiteY35" fmla="*/ 309039 h 596251"/>
                <a:gd name="connsiteX36" fmla="*/ 596760 w 749712"/>
                <a:gd name="connsiteY36" fmla="*/ 298062 h 596251"/>
                <a:gd name="connsiteX37" fmla="*/ 575622 w 749712"/>
                <a:gd name="connsiteY37" fmla="*/ 343385 h 596251"/>
                <a:gd name="connsiteX38" fmla="*/ 546965 w 749712"/>
                <a:gd name="connsiteY38" fmla="*/ 218714 h 596251"/>
                <a:gd name="connsiteX39" fmla="*/ 443627 w 749712"/>
                <a:gd name="connsiteY39" fmla="*/ 170854 h 596251"/>
                <a:gd name="connsiteX40" fmla="*/ 280780 w 749712"/>
                <a:gd name="connsiteY40" fmla="*/ 266147 h 596251"/>
                <a:gd name="connsiteX41" fmla="*/ 214528 w 749712"/>
                <a:gd name="connsiteY41" fmla="*/ 254422 h 596251"/>
                <a:gd name="connsiteX42" fmla="*/ 196815 w 749712"/>
                <a:gd name="connsiteY42" fmla="*/ 254983 h 596251"/>
                <a:gd name="connsiteX43" fmla="*/ 185657 w 749712"/>
                <a:gd name="connsiteY43" fmla="*/ 346643 h 596251"/>
                <a:gd name="connsiteX44" fmla="*/ 168050 w 749712"/>
                <a:gd name="connsiteY44" fmla="*/ 318387 h 596251"/>
                <a:gd name="connsiteX45" fmla="*/ 116435 w 749712"/>
                <a:gd name="connsiteY45" fmla="*/ 331634 h 596251"/>
                <a:gd name="connsiteX46" fmla="*/ 107364 w 749712"/>
                <a:gd name="connsiteY46" fmla="*/ 359597 h 596251"/>
                <a:gd name="connsiteX47" fmla="*/ 75442 w 749712"/>
                <a:gd name="connsiteY47" fmla="*/ 367609 h 596251"/>
                <a:gd name="connsiteX48" fmla="*/ 57167 w 749712"/>
                <a:gd name="connsiteY48" fmla="*/ 399444 h 596251"/>
                <a:gd name="connsiteX49" fmla="*/ 71696 w 749712"/>
                <a:gd name="connsiteY49" fmla="*/ 430932 h 596251"/>
                <a:gd name="connsiteX50" fmla="*/ 115552 w 749712"/>
                <a:gd name="connsiteY50" fmla="*/ 439933 h 596251"/>
                <a:gd name="connsiteX51" fmla="*/ 114321 w 749712"/>
                <a:gd name="connsiteY51" fmla="*/ 433122 h 596251"/>
                <a:gd name="connsiteX52" fmla="*/ 76031 w 749712"/>
                <a:gd name="connsiteY52" fmla="*/ 425511 h 596251"/>
                <a:gd name="connsiteX53" fmla="*/ 64097 w 749712"/>
                <a:gd name="connsiteY53" fmla="*/ 399097 h 596251"/>
                <a:gd name="connsiteX54" fmla="*/ 79108 w 749712"/>
                <a:gd name="connsiteY54" fmla="*/ 373484 h 596251"/>
                <a:gd name="connsiteX55" fmla="*/ 108006 w 749712"/>
                <a:gd name="connsiteY55" fmla="*/ 366567 h 596251"/>
                <a:gd name="connsiteX56" fmla="*/ 162940 w 749712"/>
                <a:gd name="connsiteY56" fmla="*/ 437796 h 596251"/>
                <a:gd name="connsiteX57" fmla="*/ 163394 w 749712"/>
                <a:gd name="connsiteY57" fmla="*/ 448319 h 596251"/>
                <a:gd name="connsiteX58" fmla="*/ 95484 w 749712"/>
                <a:gd name="connsiteY58" fmla="*/ 504699 h 596251"/>
                <a:gd name="connsiteX59" fmla="*/ 42664 w 749712"/>
                <a:gd name="connsiteY59" fmla="*/ 299077 h 596251"/>
                <a:gd name="connsiteX60" fmla="*/ 80366 w 749712"/>
                <a:gd name="connsiteY60" fmla="*/ 257440 h 596251"/>
                <a:gd name="connsiteX61" fmla="*/ 24603 w 749712"/>
                <a:gd name="connsiteY61" fmla="*/ 299077 h 596251"/>
                <a:gd name="connsiteX62" fmla="*/ 22275 w 749712"/>
                <a:gd name="connsiteY62" fmla="*/ 292561 h 596251"/>
                <a:gd name="connsiteX63" fmla="*/ 95617 w 749712"/>
                <a:gd name="connsiteY63" fmla="*/ 222667 h 596251"/>
                <a:gd name="connsiteX64" fmla="*/ 228870 w 749712"/>
                <a:gd name="connsiteY64" fmla="*/ 36195 h 596251"/>
                <a:gd name="connsiteX65" fmla="*/ 364558 w 749712"/>
                <a:gd name="connsiteY65" fmla="*/ 4627 h 596251"/>
                <a:gd name="connsiteX66" fmla="*/ 499737 w 749712"/>
                <a:gd name="connsiteY66" fmla="*/ 57321 h 596251"/>
                <a:gd name="connsiteX67" fmla="*/ 500139 w 749712"/>
                <a:gd name="connsiteY67" fmla="*/ 57161 h 596251"/>
                <a:gd name="connsiteX68" fmla="*/ 551888 w 749712"/>
                <a:gd name="connsiteY68" fmla="*/ 28931 h 596251"/>
                <a:gd name="connsiteX69" fmla="*/ 549828 w 749712"/>
                <a:gd name="connsiteY69" fmla="*/ 35527 h 596251"/>
                <a:gd name="connsiteX70" fmla="*/ 511190 w 749712"/>
                <a:gd name="connsiteY70" fmla="*/ 53902 h 596251"/>
                <a:gd name="connsiteX71" fmla="*/ 642623 w 749712"/>
                <a:gd name="connsiteY71" fmla="*/ 185971 h 596251"/>
                <a:gd name="connsiteX72" fmla="*/ 648135 w 749712"/>
                <a:gd name="connsiteY72" fmla="*/ 201034 h 596251"/>
                <a:gd name="connsiteX73" fmla="*/ 733385 w 749712"/>
                <a:gd name="connsiteY73" fmla="*/ 274079 h 596251"/>
                <a:gd name="connsiteX74" fmla="*/ 734080 w 749712"/>
                <a:gd name="connsiteY74" fmla="*/ 374526 h 596251"/>
                <a:gd name="connsiteX75" fmla="*/ 296326 w 749712"/>
                <a:gd name="connsiteY75" fmla="*/ 561505 h 596251"/>
                <a:gd name="connsiteX76" fmla="*/ 296139 w 749712"/>
                <a:gd name="connsiteY76" fmla="*/ 563722 h 596251"/>
                <a:gd name="connsiteX77" fmla="*/ 234061 w 749712"/>
                <a:gd name="connsiteY77" fmla="*/ 580121 h 596251"/>
                <a:gd name="connsiteX78" fmla="*/ 111217 w 749712"/>
                <a:gd name="connsiteY78" fmla="*/ 517652 h 596251"/>
                <a:gd name="connsiteX79" fmla="*/ 190607 w 749712"/>
                <a:gd name="connsiteY79" fmla="*/ 499597 h 596251"/>
                <a:gd name="connsiteX80" fmla="*/ 187690 w 749712"/>
                <a:gd name="connsiteY80" fmla="*/ 493321 h 596251"/>
                <a:gd name="connsiteX81" fmla="*/ 108916 w 749712"/>
                <a:gd name="connsiteY81" fmla="*/ 510681 h 596251"/>
                <a:gd name="connsiteX82" fmla="*/ 108274 w 749712"/>
                <a:gd name="connsiteY82" fmla="*/ 508357 h 596251"/>
                <a:gd name="connsiteX83" fmla="*/ 170244 w 749712"/>
                <a:gd name="connsiteY83" fmla="*/ 449547 h 596251"/>
                <a:gd name="connsiteX84" fmla="*/ 170325 w 749712"/>
                <a:gd name="connsiteY84" fmla="*/ 448746 h 596251"/>
                <a:gd name="connsiteX85" fmla="*/ 170137 w 749712"/>
                <a:gd name="connsiteY85" fmla="*/ 441295 h 596251"/>
                <a:gd name="connsiteX86" fmla="*/ 193283 w 749712"/>
                <a:gd name="connsiteY86" fmla="*/ 446396 h 596251"/>
                <a:gd name="connsiteX87" fmla="*/ 296326 w 749712"/>
                <a:gd name="connsiteY87" fmla="*/ 561505 h 596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749712" h="596251">
                  <a:moveTo>
                    <a:pt x="725545" y="265773"/>
                  </a:moveTo>
                  <a:cubicBezTo>
                    <a:pt x="718695" y="228089"/>
                    <a:pt x="674759" y="213880"/>
                    <a:pt x="653594" y="209180"/>
                  </a:cubicBezTo>
                  <a:cubicBezTo>
                    <a:pt x="670772" y="230786"/>
                    <a:pt x="703149" y="244567"/>
                    <a:pt x="725545" y="265773"/>
                  </a:cubicBezTo>
                  <a:close/>
                  <a:moveTo>
                    <a:pt x="526147" y="111404"/>
                  </a:moveTo>
                  <a:cubicBezTo>
                    <a:pt x="525906" y="111003"/>
                    <a:pt x="504313" y="73906"/>
                    <a:pt x="471053" y="89076"/>
                  </a:cubicBezTo>
                  <a:cubicBezTo>
                    <a:pt x="453152" y="69393"/>
                    <a:pt x="435492" y="59538"/>
                    <a:pt x="417270" y="59164"/>
                  </a:cubicBezTo>
                  <a:cubicBezTo>
                    <a:pt x="384599" y="58576"/>
                    <a:pt x="357548" y="88034"/>
                    <a:pt x="331272" y="116531"/>
                  </a:cubicBezTo>
                  <a:cubicBezTo>
                    <a:pt x="319926" y="128817"/>
                    <a:pt x="309223" y="140408"/>
                    <a:pt x="298520" y="149168"/>
                  </a:cubicBezTo>
                  <a:cubicBezTo>
                    <a:pt x="252016" y="187066"/>
                    <a:pt x="219532" y="169626"/>
                    <a:pt x="218167" y="168851"/>
                  </a:cubicBezTo>
                  <a:lnTo>
                    <a:pt x="214742" y="174861"/>
                  </a:lnTo>
                  <a:cubicBezTo>
                    <a:pt x="215491" y="175288"/>
                    <a:pt x="224830" y="180416"/>
                    <a:pt x="240215" y="180416"/>
                  </a:cubicBezTo>
                  <a:cubicBezTo>
                    <a:pt x="255788" y="180416"/>
                    <a:pt x="277542" y="175181"/>
                    <a:pt x="302909" y="154509"/>
                  </a:cubicBezTo>
                  <a:cubicBezTo>
                    <a:pt x="314013" y="145456"/>
                    <a:pt x="324876" y="133678"/>
                    <a:pt x="336382" y="121205"/>
                  </a:cubicBezTo>
                  <a:cubicBezTo>
                    <a:pt x="361374" y="94097"/>
                    <a:pt x="387195" y="66108"/>
                    <a:pt x="416280" y="66108"/>
                  </a:cubicBezTo>
                  <a:cubicBezTo>
                    <a:pt x="416548" y="66108"/>
                    <a:pt x="416842" y="66108"/>
                    <a:pt x="417137" y="66108"/>
                  </a:cubicBezTo>
                  <a:cubicBezTo>
                    <a:pt x="429927" y="66348"/>
                    <a:pt x="442610" y="72010"/>
                    <a:pt x="455507" y="83307"/>
                  </a:cubicBezTo>
                  <a:cubicBezTo>
                    <a:pt x="448176" y="81091"/>
                    <a:pt x="438998" y="79782"/>
                    <a:pt x="428776" y="81411"/>
                  </a:cubicBezTo>
                  <a:cubicBezTo>
                    <a:pt x="407798" y="84803"/>
                    <a:pt x="388667" y="99545"/>
                    <a:pt x="371943" y="125211"/>
                  </a:cubicBezTo>
                  <a:lnTo>
                    <a:pt x="377750" y="128977"/>
                  </a:lnTo>
                  <a:cubicBezTo>
                    <a:pt x="393349" y="105047"/>
                    <a:pt x="410849" y="91373"/>
                    <a:pt x="429766" y="88275"/>
                  </a:cubicBezTo>
                  <a:cubicBezTo>
                    <a:pt x="452564" y="84562"/>
                    <a:pt x="469689" y="97863"/>
                    <a:pt x="469849" y="97996"/>
                  </a:cubicBezTo>
                  <a:lnTo>
                    <a:pt x="471214" y="96608"/>
                  </a:lnTo>
                  <a:cubicBezTo>
                    <a:pt x="500299" y="80690"/>
                    <a:pt x="519297" y="113407"/>
                    <a:pt x="520100" y="114795"/>
                  </a:cubicBezTo>
                  <a:close/>
                  <a:moveTo>
                    <a:pt x="428589" y="179935"/>
                  </a:moveTo>
                  <a:cubicBezTo>
                    <a:pt x="389496" y="210729"/>
                    <a:pt x="326428" y="244914"/>
                    <a:pt x="234329" y="253087"/>
                  </a:cubicBezTo>
                  <a:cubicBezTo>
                    <a:pt x="335927" y="278833"/>
                    <a:pt x="401243" y="215242"/>
                    <a:pt x="428589" y="179935"/>
                  </a:cubicBezTo>
                  <a:close/>
                  <a:moveTo>
                    <a:pt x="385268" y="7618"/>
                  </a:moveTo>
                  <a:cubicBezTo>
                    <a:pt x="435171" y="17153"/>
                    <a:pt x="472552" y="41216"/>
                    <a:pt x="488044" y="52594"/>
                  </a:cubicBezTo>
                  <a:cubicBezTo>
                    <a:pt x="474478" y="34833"/>
                    <a:pt x="440817" y="1021"/>
                    <a:pt x="385268" y="7618"/>
                  </a:cubicBezTo>
                  <a:close/>
                  <a:moveTo>
                    <a:pt x="734080" y="374526"/>
                  </a:moveTo>
                  <a:cubicBezTo>
                    <a:pt x="667079" y="511456"/>
                    <a:pt x="583114" y="483279"/>
                    <a:pt x="583114" y="483279"/>
                  </a:cubicBezTo>
                  <a:cubicBezTo>
                    <a:pt x="583114" y="483279"/>
                    <a:pt x="585335" y="571280"/>
                    <a:pt x="493102" y="593341"/>
                  </a:cubicBezTo>
                  <a:cubicBezTo>
                    <a:pt x="486921" y="594863"/>
                    <a:pt x="480873" y="595851"/>
                    <a:pt x="475120" y="596252"/>
                  </a:cubicBezTo>
                  <a:cubicBezTo>
                    <a:pt x="472150" y="587679"/>
                    <a:pt x="469715" y="577690"/>
                    <a:pt x="468110" y="566366"/>
                  </a:cubicBezTo>
                  <a:cubicBezTo>
                    <a:pt x="520287" y="539712"/>
                    <a:pt x="561547" y="488754"/>
                    <a:pt x="583114" y="429143"/>
                  </a:cubicBezTo>
                  <a:cubicBezTo>
                    <a:pt x="627987" y="420356"/>
                    <a:pt x="679227" y="344720"/>
                    <a:pt x="644282" y="309039"/>
                  </a:cubicBezTo>
                  <a:cubicBezTo>
                    <a:pt x="628174" y="292641"/>
                    <a:pt x="611343" y="292374"/>
                    <a:pt x="596760" y="298062"/>
                  </a:cubicBezTo>
                  <a:lnTo>
                    <a:pt x="575622" y="343385"/>
                  </a:lnTo>
                  <a:cubicBezTo>
                    <a:pt x="575622" y="343385"/>
                    <a:pt x="582071" y="246971"/>
                    <a:pt x="546965" y="218714"/>
                  </a:cubicBezTo>
                  <a:cubicBezTo>
                    <a:pt x="546965" y="218714"/>
                    <a:pt x="510226" y="262328"/>
                    <a:pt x="443627" y="170854"/>
                  </a:cubicBezTo>
                  <a:cubicBezTo>
                    <a:pt x="426582" y="196440"/>
                    <a:pt x="371783" y="266147"/>
                    <a:pt x="280780" y="266147"/>
                  </a:cubicBezTo>
                  <a:cubicBezTo>
                    <a:pt x="260498" y="266147"/>
                    <a:pt x="238396" y="262622"/>
                    <a:pt x="214528" y="254422"/>
                  </a:cubicBezTo>
                  <a:cubicBezTo>
                    <a:pt x="208695" y="254689"/>
                    <a:pt x="202862" y="254930"/>
                    <a:pt x="196815" y="254983"/>
                  </a:cubicBezTo>
                  <a:cubicBezTo>
                    <a:pt x="194888" y="264277"/>
                    <a:pt x="183302" y="321378"/>
                    <a:pt x="185657" y="346643"/>
                  </a:cubicBezTo>
                  <a:lnTo>
                    <a:pt x="168050" y="318387"/>
                  </a:lnTo>
                  <a:cubicBezTo>
                    <a:pt x="151808" y="312030"/>
                    <a:pt x="132730" y="311897"/>
                    <a:pt x="116435" y="331634"/>
                  </a:cubicBezTo>
                  <a:cubicBezTo>
                    <a:pt x="109719" y="339780"/>
                    <a:pt x="107043" y="349448"/>
                    <a:pt x="107364" y="359597"/>
                  </a:cubicBezTo>
                  <a:cubicBezTo>
                    <a:pt x="96153" y="359116"/>
                    <a:pt x="84914" y="361706"/>
                    <a:pt x="75442" y="367609"/>
                  </a:cubicBezTo>
                  <a:cubicBezTo>
                    <a:pt x="63187" y="375220"/>
                    <a:pt x="56525" y="386838"/>
                    <a:pt x="57167" y="399444"/>
                  </a:cubicBezTo>
                  <a:cubicBezTo>
                    <a:pt x="57889" y="413225"/>
                    <a:pt x="62759" y="423828"/>
                    <a:pt x="71696" y="430932"/>
                  </a:cubicBezTo>
                  <a:cubicBezTo>
                    <a:pt x="88848" y="444526"/>
                    <a:pt x="114455" y="440120"/>
                    <a:pt x="115552" y="439933"/>
                  </a:cubicBezTo>
                  <a:lnTo>
                    <a:pt x="114321" y="433122"/>
                  </a:lnTo>
                  <a:cubicBezTo>
                    <a:pt x="114080" y="433149"/>
                    <a:pt x="90721" y="437155"/>
                    <a:pt x="76031" y="425511"/>
                  </a:cubicBezTo>
                  <a:cubicBezTo>
                    <a:pt x="68699" y="419688"/>
                    <a:pt x="64686" y="410822"/>
                    <a:pt x="64097" y="399097"/>
                  </a:cubicBezTo>
                  <a:cubicBezTo>
                    <a:pt x="63589" y="389055"/>
                    <a:pt x="69074" y="379734"/>
                    <a:pt x="79108" y="373484"/>
                  </a:cubicBezTo>
                  <a:cubicBezTo>
                    <a:pt x="86493" y="368864"/>
                    <a:pt x="96929" y="365953"/>
                    <a:pt x="108006" y="366567"/>
                  </a:cubicBezTo>
                  <a:cubicBezTo>
                    <a:pt x="112421" y="393996"/>
                    <a:pt x="136744" y="423561"/>
                    <a:pt x="162940" y="437796"/>
                  </a:cubicBezTo>
                  <a:cubicBezTo>
                    <a:pt x="163180" y="441215"/>
                    <a:pt x="163394" y="444687"/>
                    <a:pt x="163394" y="448319"/>
                  </a:cubicBezTo>
                  <a:cubicBezTo>
                    <a:pt x="162244" y="452485"/>
                    <a:pt x="149668" y="492653"/>
                    <a:pt x="95484" y="504699"/>
                  </a:cubicBezTo>
                  <a:cubicBezTo>
                    <a:pt x="-7025" y="504298"/>
                    <a:pt x="-30759" y="342530"/>
                    <a:pt x="42664" y="299077"/>
                  </a:cubicBezTo>
                  <a:cubicBezTo>
                    <a:pt x="59602" y="289062"/>
                    <a:pt x="71107" y="274667"/>
                    <a:pt x="80366" y="257440"/>
                  </a:cubicBezTo>
                  <a:cubicBezTo>
                    <a:pt x="66532" y="274159"/>
                    <a:pt x="48016" y="290718"/>
                    <a:pt x="24603" y="299077"/>
                  </a:cubicBezTo>
                  <a:lnTo>
                    <a:pt x="22275" y="292561"/>
                  </a:lnTo>
                  <a:cubicBezTo>
                    <a:pt x="58879" y="279501"/>
                    <a:pt x="83603" y="243953"/>
                    <a:pt x="95617" y="222667"/>
                  </a:cubicBezTo>
                  <a:cubicBezTo>
                    <a:pt x="117666" y="164578"/>
                    <a:pt x="137011" y="90518"/>
                    <a:pt x="228870" y="36195"/>
                  </a:cubicBezTo>
                  <a:cubicBezTo>
                    <a:pt x="277783" y="7271"/>
                    <a:pt x="324368" y="728"/>
                    <a:pt x="364558" y="4627"/>
                  </a:cubicBezTo>
                  <a:cubicBezTo>
                    <a:pt x="447185" y="-17273"/>
                    <a:pt x="491844" y="45009"/>
                    <a:pt x="499737" y="57321"/>
                  </a:cubicBezTo>
                  <a:cubicBezTo>
                    <a:pt x="499871" y="57267"/>
                    <a:pt x="500005" y="57214"/>
                    <a:pt x="500139" y="57161"/>
                  </a:cubicBezTo>
                  <a:cubicBezTo>
                    <a:pt x="508889" y="43940"/>
                    <a:pt x="527806" y="21426"/>
                    <a:pt x="551888" y="28931"/>
                  </a:cubicBezTo>
                  <a:lnTo>
                    <a:pt x="549828" y="35527"/>
                  </a:lnTo>
                  <a:cubicBezTo>
                    <a:pt x="533934" y="30587"/>
                    <a:pt x="520020" y="42819"/>
                    <a:pt x="511190" y="53902"/>
                  </a:cubicBezTo>
                  <a:cubicBezTo>
                    <a:pt x="582178" y="38679"/>
                    <a:pt x="632964" y="133143"/>
                    <a:pt x="642623" y="185971"/>
                  </a:cubicBezTo>
                  <a:cubicBezTo>
                    <a:pt x="643613" y="191446"/>
                    <a:pt x="645566" y="196414"/>
                    <a:pt x="648135" y="201034"/>
                  </a:cubicBezTo>
                  <a:cubicBezTo>
                    <a:pt x="667026" y="204372"/>
                    <a:pt x="731860" y="219836"/>
                    <a:pt x="733385" y="274079"/>
                  </a:cubicBezTo>
                  <a:cubicBezTo>
                    <a:pt x="751419" y="295579"/>
                    <a:pt x="758323" y="325037"/>
                    <a:pt x="734080" y="374526"/>
                  </a:cubicBezTo>
                  <a:close/>
                  <a:moveTo>
                    <a:pt x="296326" y="561505"/>
                  </a:moveTo>
                  <a:cubicBezTo>
                    <a:pt x="296273" y="562200"/>
                    <a:pt x="296192" y="562974"/>
                    <a:pt x="296139" y="563722"/>
                  </a:cubicBezTo>
                  <a:cubicBezTo>
                    <a:pt x="279977" y="569544"/>
                    <a:pt x="259588" y="575206"/>
                    <a:pt x="234061" y="580121"/>
                  </a:cubicBezTo>
                  <a:cubicBezTo>
                    <a:pt x="150444" y="596305"/>
                    <a:pt x="120662" y="543558"/>
                    <a:pt x="111217" y="517652"/>
                  </a:cubicBezTo>
                  <a:cubicBezTo>
                    <a:pt x="154992" y="515862"/>
                    <a:pt x="188787" y="500452"/>
                    <a:pt x="190607" y="499597"/>
                  </a:cubicBezTo>
                  <a:lnTo>
                    <a:pt x="187690" y="493321"/>
                  </a:lnTo>
                  <a:cubicBezTo>
                    <a:pt x="187235" y="493535"/>
                    <a:pt x="152665" y="509212"/>
                    <a:pt x="108916" y="510681"/>
                  </a:cubicBezTo>
                  <a:cubicBezTo>
                    <a:pt x="108675" y="509826"/>
                    <a:pt x="108461" y="509052"/>
                    <a:pt x="108274" y="508357"/>
                  </a:cubicBezTo>
                  <a:cubicBezTo>
                    <a:pt x="159434" y="491825"/>
                    <a:pt x="170111" y="450162"/>
                    <a:pt x="170244" y="449547"/>
                  </a:cubicBezTo>
                  <a:lnTo>
                    <a:pt x="170325" y="448746"/>
                  </a:lnTo>
                  <a:cubicBezTo>
                    <a:pt x="170325" y="446182"/>
                    <a:pt x="170244" y="443725"/>
                    <a:pt x="170137" y="441295"/>
                  </a:cubicBezTo>
                  <a:cubicBezTo>
                    <a:pt x="177977" y="444633"/>
                    <a:pt x="185871" y="446503"/>
                    <a:pt x="193283" y="446396"/>
                  </a:cubicBezTo>
                  <a:cubicBezTo>
                    <a:pt x="216027" y="495324"/>
                    <a:pt x="252524" y="536641"/>
                    <a:pt x="296326" y="561505"/>
                  </a:cubicBezTo>
                </a:path>
              </a:pathLst>
            </a:custGeom>
            <a:solidFill>
              <a:srgbClr val="CA721C"/>
            </a:solidFill>
            <a:ln w="6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27" name="Forma libre: forma 126">
              <a:extLst>
                <a:ext uri="{FF2B5EF4-FFF2-40B4-BE49-F238E27FC236}">
                  <a16:creationId xmlns:a16="http://schemas.microsoft.com/office/drawing/2014/main" xmlns="" id="{2D5DDBF5-983E-4D27-8CC8-39D86FB7CB53}"/>
                </a:ext>
              </a:extLst>
            </p:cNvPr>
            <p:cNvSpPr/>
            <p:nvPr/>
          </p:nvSpPr>
          <p:spPr>
            <a:xfrm>
              <a:off x="5989355" y="2358551"/>
              <a:ext cx="312108" cy="220390"/>
            </a:xfrm>
            <a:custGeom>
              <a:avLst/>
              <a:gdLst>
                <a:gd name="connsiteX0" fmla="*/ 251315 w 312108"/>
                <a:gd name="connsiteY0" fmla="*/ 164298 h 220390"/>
                <a:gd name="connsiteX1" fmla="*/ 72040 w 312108"/>
                <a:gd name="connsiteY1" fmla="*/ 164004 h 220390"/>
                <a:gd name="connsiteX2" fmla="*/ 251315 w 312108"/>
                <a:gd name="connsiteY2" fmla="*/ 164298 h 220390"/>
                <a:gd name="connsiteX3" fmla="*/ 112256 w 312108"/>
                <a:gd name="connsiteY3" fmla="*/ 65080 h 220390"/>
                <a:gd name="connsiteX4" fmla="*/ 61390 w 312108"/>
                <a:gd name="connsiteY4" fmla="*/ 11825 h 220390"/>
                <a:gd name="connsiteX5" fmla="*/ 88 w 312108"/>
                <a:gd name="connsiteY5" fmla="*/ 25125 h 220390"/>
                <a:gd name="connsiteX6" fmla="*/ 52212 w 312108"/>
                <a:gd name="connsiteY6" fmla="*/ 87140 h 220390"/>
                <a:gd name="connsiteX7" fmla="*/ 112256 w 312108"/>
                <a:gd name="connsiteY7" fmla="*/ 65080 h 220390"/>
                <a:gd name="connsiteX8" fmla="*/ 197051 w 312108"/>
                <a:gd name="connsiteY8" fmla="*/ 60219 h 220390"/>
                <a:gd name="connsiteX9" fmla="*/ 254874 w 312108"/>
                <a:gd name="connsiteY9" fmla="*/ 1970 h 220390"/>
                <a:gd name="connsiteX10" fmla="*/ 312109 w 312108"/>
                <a:gd name="connsiteY10" fmla="*/ 11932 h 220390"/>
                <a:gd name="connsiteX11" fmla="*/ 254580 w 312108"/>
                <a:gd name="connsiteY11" fmla="*/ 77419 h 220390"/>
                <a:gd name="connsiteX12" fmla="*/ 197051 w 312108"/>
                <a:gd name="connsiteY12" fmla="*/ 60219 h 22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2108" h="220390">
                  <a:moveTo>
                    <a:pt x="251315" y="164298"/>
                  </a:moveTo>
                  <a:cubicBezTo>
                    <a:pt x="251315" y="164298"/>
                    <a:pt x="157048" y="210395"/>
                    <a:pt x="72040" y="164004"/>
                  </a:cubicBezTo>
                  <a:cubicBezTo>
                    <a:pt x="72040" y="164004"/>
                    <a:pt x="149075" y="290678"/>
                    <a:pt x="251315" y="164298"/>
                  </a:cubicBezTo>
                  <a:close/>
                  <a:moveTo>
                    <a:pt x="112256" y="65080"/>
                  </a:moveTo>
                  <a:cubicBezTo>
                    <a:pt x="112256" y="65080"/>
                    <a:pt x="106423" y="15137"/>
                    <a:pt x="61390" y="11825"/>
                  </a:cubicBezTo>
                  <a:cubicBezTo>
                    <a:pt x="16357" y="8486"/>
                    <a:pt x="88" y="25125"/>
                    <a:pt x="88" y="25125"/>
                  </a:cubicBezTo>
                  <a:cubicBezTo>
                    <a:pt x="88" y="25125"/>
                    <a:pt x="-4487" y="92535"/>
                    <a:pt x="52212" y="87140"/>
                  </a:cubicBezTo>
                  <a:cubicBezTo>
                    <a:pt x="108912" y="81719"/>
                    <a:pt x="112256" y="65080"/>
                    <a:pt x="112256" y="65080"/>
                  </a:cubicBezTo>
                  <a:close/>
                  <a:moveTo>
                    <a:pt x="197051" y="60219"/>
                  </a:moveTo>
                  <a:cubicBezTo>
                    <a:pt x="197051" y="60219"/>
                    <a:pt x="208717" y="9715"/>
                    <a:pt x="254874" y="1970"/>
                  </a:cubicBezTo>
                  <a:cubicBezTo>
                    <a:pt x="301004" y="-5802"/>
                    <a:pt x="312109" y="11932"/>
                    <a:pt x="312109" y="11932"/>
                  </a:cubicBezTo>
                  <a:cubicBezTo>
                    <a:pt x="312109" y="11932"/>
                    <a:pt x="312109" y="75763"/>
                    <a:pt x="254580" y="77419"/>
                  </a:cubicBezTo>
                  <a:cubicBezTo>
                    <a:pt x="197051" y="79101"/>
                    <a:pt x="197051" y="60219"/>
                    <a:pt x="197051" y="60219"/>
                  </a:cubicBezTo>
                </a:path>
              </a:pathLst>
            </a:custGeom>
            <a:solidFill>
              <a:srgbClr val="FFFFFF"/>
            </a:solidFill>
            <a:ln w="6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28" name="Forma libre: forma 127">
              <a:extLst>
                <a:ext uri="{FF2B5EF4-FFF2-40B4-BE49-F238E27FC236}">
                  <a16:creationId xmlns:a16="http://schemas.microsoft.com/office/drawing/2014/main" xmlns="" id="{95193348-C38A-4DDD-9AE3-629069177C8C}"/>
                </a:ext>
              </a:extLst>
            </p:cNvPr>
            <p:cNvSpPr/>
            <p:nvPr/>
          </p:nvSpPr>
          <p:spPr>
            <a:xfrm>
              <a:off x="5883564" y="2349972"/>
              <a:ext cx="524529" cy="304358"/>
            </a:xfrm>
            <a:custGeom>
              <a:avLst/>
              <a:gdLst>
                <a:gd name="connsiteX0" fmla="*/ 50679 w 524529"/>
                <a:gd name="connsiteY0" fmla="*/ 80123 h 304358"/>
                <a:gd name="connsiteX1" fmla="*/ 31039 w 524529"/>
                <a:gd name="connsiteY1" fmla="*/ 61507 h 304358"/>
                <a:gd name="connsiteX2" fmla="*/ 0 w 524529"/>
                <a:gd name="connsiteY2" fmla="*/ 69894 h 304358"/>
                <a:gd name="connsiteX3" fmla="*/ 4201 w 524529"/>
                <a:gd name="connsiteY3" fmla="*/ 75289 h 304358"/>
                <a:gd name="connsiteX4" fmla="*/ 29407 w 524529"/>
                <a:gd name="connsiteY4" fmla="*/ 68158 h 304358"/>
                <a:gd name="connsiteX5" fmla="*/ 44418 w 524529"/>
                <a:gd name="connsiteY5" fmla="*/ 82927 h 304358"/>
                <a:gd name="connsiteX6" fmla="*/ 77196 w 524529"/>
                <a:gd name="connsiteY6" fmla="*/ 162756 h 304358"/>
                <a:gd name="connsiteX7" fmla="*/ 61997 w 524529"/>
                <a:gd name="connsiteY7" fmla="*/ 119196 h 304358"/>
                <a:gd name="connsiteX8" fmla="*/ 55522 w 524529"/>
                <a:gd name="connsiteY8" fmla="*/ 121439 h 304358"/>
                <a:gd name="connsiteX9" fmla="*/ 70720 w 524529"/>
                <a:gd name="connsiteY9" fmla="*/ 164999 h 304358"/>
                <a:gd name="connsiteX10" fmla="*/ 472352 w 524529"/>
                <a:gd name="connsiteY10" fmla="*/ 117353 h 304358"/>
                <a:gd name="connsiteX11" fmla="*/ 465609 w 524529"/>
                <a:gd name="connsiteY11" fmla="*/ 116178 h 304358"/>
                <a:gd name="connsiteX12" fmla="*/ 460418 w 524529"/>
                <a:gd name="connsiteY12" fmla="*/ 146090 h 304358"/>
                <a:gd name="connsiteX13" fmla="*/ 467161 w 524529"/>
                <a:gd name="connsiteY13" fmla="*/ 147265 h 304358"/>
                <a:gd name="connsiteX14" fmla="*/ 494989 w 524529"/>
                <a:gd name="connsiteY14" fmla="*/ 51011 h 304358"/>
                <a:gd name="connsiteX15" fmla="*/ 522014 w 524529"/>
                <a:gd name="connsiteY15" fmla="*/ 49863 h 304358"/>
                <a:gd name="connsiteX16" fmla="*/ 524529 w 524529"/>
                <a:gd name="connsiteY16" fmla="*/ 43480 h 304358"/>
                <a:gd name="connsiteX17" fmla="*/ 491778 w 524529"/>
                <a:gd name="connsiteY17" fmla="*/ 44975 h 304358"/>
                <a:gd name="connsiteX18" fmla="*/ 471522 w 524529"/>
                <a:gd name="connsiteY18" fmla="*/ 76918 h 304358"/>
                <a:gd name="connsiteX19" fmla="*/ 478239 w 524529"/>
                <a:gd name="connsiteY19" fmla="*/ 78280 h 304358"/>
                <a:gd name="connsiteX20" fmla="*/ 494989 w 524529"/>
                <a:gd name="connsiteY20" fmla="*/ 51011 h 304358"/>
                <a:gd name="connsiteX21" fmla="*/ 350257 w 524529"/>
                <a:gd name="connsiteY21" fmla="*/ 286999 h 304358"/>
                <a:gd name="connsiteX22" fmla="*/ 347394 w 524529"/>
                <a:gd name="connsiteY22" fmla="*/ 280776 h 304358"/>
                <a:gd name="connsiteX23" fmla="*/ 178714 w 524529"/>
                <a:gd name="connsiteY23" fmla="*/ 276022 h 304358"/>
                <a:gd name="connsiteX24" fmla="*/ 175289 w 524529"/>
                <a:gd name="connsiteY24" fmla="*/ 281951 h 304358"/>
                <a:gd name="connsiteX25" fmla="*/ 263054 w 524529"/>
                <a:gd name="connsiteY25" fmla="*/ 304359 h 304358"/>
                <a:gd name="connsiteX26" fmla="*/ 350257 w 524529"/>
                <a:gd name="connsiteY26" fmla="*/ 286999 h 304358"/>
                <a:gd name="connsiteX27" fmla="*/ 345387 w 524529"/>
                <a:gd name="connsiteY27" fmla="*/ 181371 h 304358"/>
                <a:gd name="connsiteX28" fmla="*/ 188695 w 524529"/>
                <a:gd name="connsiteY28" fmla="*/ 181745 h 304358"/>
                <a:gd name="connsiteX29" fmla="*/ 260566 w 524529"/>
                <a:gd name="connsiteY29" fmla="*/ 225385 h 304358"/>
                <a:gd name="connsiteX30" fmla="*/ 345387 w 524529"/>
                <a:gd name="connsiteY30" fmla="*/ 181371 h 304358"/>
                <a:gd name="connsiteX31" fmla="*/ 382206 w 524529"/>
                <a:gd name="connsiteY31" fmla="*/ 172931 h 304358"/>
                <a:gd name="connsiteX32" fmla="*/ 365750 w 524529"/>
                <a:gd name="connsiteY32" fmla="*/ 167670 h 304358"/>
                <a:gd name="connsiteX33" fmla="*/ 359783 w 524529"/>
                <a:gd name="connsiteY33" fmla="*/ 175041 h 304358"/>
                <a:gd name="connsiteX34" fmla="*/ 265355 w 524529"/>
                <a:gd name="connsiteY34" fmla="*/ 232382 h 304358"/>
                <a:gd name="connsiteX35" fmla="*/ 260057 w 524529"/>
                <a:gd name="connsiteY35" fmla="*/ 232222 h 304358"/>
                <a:gd name="connsiteX36" fmla="*/ 174914 w 524529"/>
                <a:gd name="connsiteY36" fmla="*/ 174373 h 304358"/>
                <a:gd name="connsiteX37" fmla="*/ 170821 w 524529"/>
                <a:gd name="connsiteY37" fmla="*/ 167616 h 304358"/>
                <a:gd name="connsiteX38" fmla="*/ 153508 w 524529"/>
                <a:gd name="connsiteY38" fmla="*/ 175896 h 304358"/>
                <a:gd name="connsiteX39" fmla="*/ 151716 w 524529"/>
                <a:gd name="connsiteY39" fmla="*/ 169299 h 304358"/>
                <a:gd name="connsiteX40" fmla="*/ 178794 w 524529"/>
                <a:gd name="connsiteY40" fmla="*/ 151779 h 304358"/>
                <a:gd name="connsiteX41" fmla="*/ 183959 w 524529"/>
                <a:gd name="connsiteY41" fmla="*/ 156292 h 304358"/>
                <a:gd name="connsiteX42" fmla="*/ 172988 w 524529"/>
                <a:gd name="connsiteY42" fmla="*/ 166041 h 304358"/>
                <a:gd name="connsiteX43" fmla="*/ 179490 w 524529"/>
                <a:gd name="connsiteY43" fmla="*/ 169593 h 304358"/>
                <a:gd name="connsiteX44" fmla="*/ 355609 w 524529"/>
                <a:gd name="connsiteY44" fmla="*/ 169806 h 304358"/>
                <a:gd name="connsiteX45" fmla="*/ 363609 w 524529"/>
                <a:gd name="connsiteY45" fmla="*/ 165907 h 304358"/>
                <a:gd name="connsiteX46" fmla="*/ 357053 w 524529"/>
                <a:gd name="connsiteY46" fmla="*/ 154770 h 304358"/>
                <a:gd name="connsiteX47" fmla="*/ 363716 w 524529"/>
                <a:gd name="connsiteY47" fmla="*/ 153274 h 304358"/>
                <a:gd name="connsiteX48" fmla="*/ 382874 w 524529"/>
                <a:gd name="connsiteY48" fmla="*/ 166094 h 304358"/>
                <a:gd name="connsiteX49" fmla="*/ 383035 w 524529"/>
                <a:gd name="connsiteY49" fmla="*/ 172931 h 304358"/>
                <a:gd name="connsiteX50" fmla="*/ 382206 w 524529"/>
                <a:gd name="connsiteY50" fmla="*/ 172931 h 304358"/>
                <a:gd name="connsiteX51" fmla="*/ 249140 w 524529"/>
                <a:gd name="connsiteY51" fmla="*/ 145236 h 304358"/>
                <a:gd name="connsiteX52" fmla="*/ 224630 w 524529"/>
                <a:gd name="connsiteY52" fmla="*/ 133431 h 304358"/>
                <a:gd name="connsiteX53" fmla="*/ 223426 w 524529"/>
                <a:gd name="connsiteY53" fmla="*/ 140161 h 304358"/>
                <a:gd name="connsiteX54" fmla="*/ 242584 w 524529"/>
                <a:gd name="connsiteY54" fmla="*/ 147212 h 304358"/>
                <a:gd name="connsiteX55" fmla="*/ 306241 w 524529"/>
                <a:gd name="connsiteY55" fmla="*/ 137197 h 304358"/>
                <a:gd name="connsiteX56" fmla="*/ 304689 w 524529"/>
                <a:gd name="connsiteY56" fmla="*/ 130520 h 304358"/>
                <a:gd name="connsiteX57" fmla="*/ 275550 w 524529"/>
                <a:gd name="connsiteY57" fmla="*/ 145609 h 304358"/>
                <a:gd name="connsiteX58" fmla="*/ 282266 w 524529"/>
                <a:gd name="connsiteY58" fmla="*/ 146918 h 304358"/>
                <a:gd name="connsiteX59" fmla="*/ 306241 w 524529"/>
                <a:gd name="connsiteY59" fmla="*/ 137197 h 304358"/>
                <a:gd name="connsiteX60" fmla="*/ 415278 w 524529"/>
                <a:gd name="connsiteY60" fmla="*/ 8573 h 304358"/>
                <a:gd name="connsiteX61" fmla="*/ 375864 w 524529"/>
                <a:gd name="connsiteY61" fmla="*/ 3125 h 304358"/>
                <a:gd name="connsiteX62" fmla="*/ 302843 w 524529"/>
                <a:gd name="connsiteY62" fmla="*/ 68799 h 304358"/>
                <a:gd name="connsiteX63" fmla="*/ 332758 w 524529"/>
                <a:gd name="connsiteY63" fmla="*/ 33064 h 304358"/>
                <a:gd name="connsiteX64" fmla="*/ 348973 w 524529"/>
                <a:gd name="connsiteY64" fmla="*/ 73659 h 304358"/>
                <a:gd name="connsiteX65" fmla="*/ 392882 w 524529"/>
                <a:gd name="connsiteY65" fmla="*/ 19016 h 304358"/>
                <a:gd name="connsiteX66" fmla="*/ 415947 w 524529"/>
                <a:gd name="connsiteY66" fmla="*/ 36269 h 304358"/>
                <a:gd name="connsiteX67" fmla="*/ 431520 w 524529"/>
                <a:gd name="connsiteY67" fmla="*/ 0 h 304358"/>
                <a:gd name="connsiteX68" fmla="*/ 199933 w 524529"/>
                <a:gd name="connsiteY68" fmla="*/ 50023 h 304358"/>
                <a:gd name="connsiteX69" fmla="*/ 163837 w 524529"/>
                <a:gd name="connsiteY69" fmla="*/ 82393 h 304358"/>
                <a:gd name="connsiteX70" fmla="*/ 140852 w 524529"/>
                <a:gd name="connsiteY70" fmla="*/ 24037 h 304358"/>
                <a:gd name="connsiteX71" fmla="*/ 105800 w 524529"/>
                <a:gd name="connsiteY71" fmla="*/ 51198 h 304358"/>
                <a:gd name="connsiteX72" fmla="*/ 88380 w 524529"/>
                <a:gd name="connsiteY72" fmla="*/ 17894 h 304358"/>
                <a:gd name="connsiteX73" fmla="*/ 112569 w 524529"/>
                <a:gd name="connsiteY73" fmla="*/ 22888 h 304358"/>
                <a:gd name="connsiteX74" fmla="*/ 167610 w 524529"/>
                <a:gd name="connsiteY74" fmla="*/ 14983 h 304358"/>
                <a:gd name="connsiteX75" fmla="*/ 218048 w 524529"/>
                <a:gd name="connsiteY75" fmla="*/ 73659 h 304358"/>
                <a:gd name="connsiteX76" fmla="*/ 199933 w 524529"/>
                <a:gd name="connsiteY76" fmla="*/ 50023 h 304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524529" h="304358">
                  <a:moveTo>
                    <a:pt x="50679" y="80123"/>
                  </a:moveTo>
                  <a:cubicBezTo>
                    <a:pt x="46050" y="69867"/>
                    <a:pt x="39441" y="63591"/>
                    <a:pt x="31039" y="61507"/>
                  </a:cubicBezTo>
                  <a:cubicBezTo>
                    <a:pt x="15814" y="57715"/>
                    <a:pt x="615" y="69413"/>
                    <a:pt x="0" y="69894"/>
                  </a:cubicBezTo>
                  <a:lnTo>
                    <a:pt x="4201" y="75289"/>
                  </a:lnTo>
                  <a:cubicBezTo>
                    <a:pt x="4335" y="75182"/>
                    <a:pt x="17446" y="65166"/>
                    <a:pt x="29407" y="68158"/>
                  </a:cubicBezTo>
                  <a:cubicBezTo>
                    <a:pt x="35668" y="69707"/>
                    <a:pt x="40725" y="74674"/>
                    <a:pt x="44418" y="82927"/>
                  </a:cubicBezTo>
                  <a:close/>
                  <a:moveTo>
                    <a:pt x="77196" y="162756"/>
                  </a:moveTo>
                  <a:lnTo>
                    <a:pt x="61997" y="119196"/>
                  </a:lnTo>
                  <a:lnTo>
                    <a:pt x="55522" y="121439"/>
                  </a:lnTo>
                  <a:lnTo>
                    <a:pt x="70720" y="164999"/>
                  </a:lnTo>
                  <a:close/>
                  <a:moveTo>
                    <a:pt x="472352" y="117353"/>
                  </a:moveTo>
                  <a:lnTo>
                    <a:pt x="465609" y="116178"/>
                  </a:lnTo>
                  <a:lnTo>
                    <a:pt x="460418" y="146090"/>
                  </a:lnTo>
                  <a:lnTo>
                    <a:pt x="467161" y="147265"/>
                  </a:lnTo>
                  <a:close/>
                  <a:moveTo>
                    <a:pt x="494989" y="51011"/>
                  </a:moveTo>
                  <a:cubicBezTo>
                    <a:pt x="507324" y="44281"/>
                    <a:pt x="521880" y="49783"/>
                    <a:pt x="522014" y="49863"/>
                  </a:cubicBezTo>
                  <a:lnTo>
                    <a:pt x="524529" y="43480"/>
                  </a:lnTo>
                  <a:cubicBezTo>
                    <a:pt x="523807" y="43213"/>
                    <a:pt x="506976" y="36750"/>
                    <a:pt x="491778" y="44975"/>
                  </a:cubicBezTo>
                  <a:cubicBezTo>
                    <a:pt x="481530" y="50504"/>
                    <a:pt x="474707" y="61267"/>
                    <a:pt x="471522" y="76918"/>
                  </a:cubicBezTo>
                  <a:lnTo>
                    <a:pt x="478239" y="78280"/>
                  </a:lnTo>
                  <a:cubicBezTo>
                    <a:pt x="480995" y="64712"/>
                    <a:pt x="486640" y="55552"/>
                    <a:pt x="494989" y="51011"/>
                  </a:cubicBezTo>
                  <a:close/>
                  <a:moveTo>
                    <a:pt x="350257" y="286999"/>
                  </a:moveTo>
                  <a:lnTo>
                    <a:pt x="347394" y="280776"/>
                  </a:lnTo>
                  <a:cubicBezTo>
                    <a:pt x="346511" y="281204"/>
                    <a:pt x="257355" y="321372"/>
                    <a:pt x="178714" y="276022"/>
                  </a:cubicBezTo>
                  <a:lnTo>
                    <a:pt x="175289" y="281951"/>
                  </a:lnTo>
                  <a:cubicBezTo>
                    <a:pt x="204749" y="298911"/>
                    <a:pt x="235601" y="304359"/>
                    <a:pt x="263054" y="304359"/>
                  </a:cubicBezTo>
                  <a:cubicBezTo>
                    <a:pt x="311699" y="304359"/>
                    <a:pt x="349668" y="287266"/>
                    <a:pt x="350257" y="286999"/>
                  </a:cubicBezTo>
                  <a:close/>
                  <a:moveTo>
                    <a:pt x="345387" y="181371"/>
                  </a:moveTo>
                  <a:cubicBezTo>
                    <a:pt x="317880" y="191440"/>
                    <a:pt x="251869" y="209601"/>
                    <a:pt x="188695" y="181745"/>
                  </a:cubicBezTo>
                  <a:cubicBezTo>
                    <a:pt x="200923" y="197021"/>
                    <a:pt x="226637" y="223141"/>
                    <a:pt x="260566" y="225385"/>
                  </a:cubicBezTo>
                  <a:cubicBezTo>
                    <a:pt x="288661" y="227201"/>
                    <a:pt x="317265" y="212485"/>
                    <a:pt x="345387" y="181371"/>
                  </a:cubicBezTo>
                  <a:close/>
                  <a:moveTo>
                    <a:pt x="382206" y="172931"/>
                  </a:moveTo>
                  <a:cubicBezTo>
                    <a:pt x="375008" y="172931"/>
                    <a:pt x="369683" y="170688"/>
                    <a:pt x="365750" y="167670"/>
                  </a:cubicBezTo>
                  <a:lnTo>
                    <a:pt x="359783" y="175041"/>
                  </a:lnTo>
                  <a:cubicBezTo>
                    <a:pt x="328958" y="213126"/>
                    <a:pt x="297223" y="232382"/>
                    <a:pt x="265355" y="232382"/>
                  </a:cubicBezTo>
                  <a:cubicBezTo>
                    <a:pt x="263589" y="232382"/>
                    <a:pt x="261823" y="232329"/>
                    <a:pt x="260057" y="232222"/>
                  </a:cubicBezTo>
                  <a:cubicBezTo>
                    <a:pt x="208575" y="228777"/>
                    <a:pt x="176252" y="176590"/>
                    <a:pt x="174914" y="174373"/>
                  </a:cubicBezTo>
                  <a:lnTo>
                    <a:pt x="170821" y="167616"/>
                  </a:lnTo>
                  <a:cubicBezTo>
                    <a:pt x="165977" y="170928"/>
                    <a:pt x="160064" y="174106"/>
                    <a:pt x="153508" y="175896"/>
                  </a:cubicBezTo>
                  <a:lnTo>
                    <a:pt x="151716" y="169299"/>
                  </a:lnTo>
                  <a:cubicBezTo>
                    <a:pt x="166914" y="165186"/>
                    <a:pt x="178687" y="151912"/>
                    <a:pt x="178794" y="151779"/>
                  </a:cubicBezTo>
                  <a:lnTo>
                    <a:pt x="183959" y="156292"/>
                  </a:lnTo>
                  <a:cubicBezTo>
                    <a:pt x="183664" y="156640"/>
                    <a:pt x="179490" y="161233"/>
                    <a:pt x="172988" y="166041"/>
                  </a:cubicBezTo>
                  <a:lnTo>
                    <a:pt x="179490" y="169593"/>
                  </a:lnTo>
                  <a:cubicBezTo>
                    <a:pt x="261903" y="214568"/>
                    <a:pt x="354699" y="170260"/>
                    <a:pt x="355609" y="169806"/>
                  </a:cubicBezTo>
                  <a:lnTo>
                    <a:pt x="363609" y="165907"/>
                  </a:lnTo>
                  <a:cubicBezTo>
                    <a:pt x="359809" y="162248"/>
                    <a:pt x="357722" y="157868"/>
                    <a:pt x="357053" y="154770"/>
                  </a:cubicBezTo>
                  <a:lnTo>
                    <a:pt x="363716" y="153274"/>
                  </a:lnTo>
                  <a:cubicBezTo>
                    <a:pt x="363850" y="153809"/>
                    <a:pt x="367328" y="166441"/>
                    <a:pt x="382874" y="166094"/>
                  </a:cubicBezTo>
                  <a:lnTo>
                    <a:pt x="383035" y="172931"/>
                  </a:lnTo>
                  <a:cubicBezTo>
                    <a:pt x="382767" y="172931"/>
                    <a:pt x="382473" y="172931"/>
                    <a:pt x="382206" y="172931"/>
                  </a:cubicBezTo>
                  <a:close/>
                  <a:moveTo>
                    <a:pt x="249140" y="145236"/>
                  </a:moveTo>
                  <a:cubicBezTo>
                    <a:pt x="246999" y="138105"/>
                    <a:pt x="231266" y="134606"/>
                    <a:pt x="224630" y="133431"/>
                  </a:cubicBezTo>
                  <a:lnTo>
                    <a:pt x="223426" y="140161"/>
                  </a:lnTo>
                  <a:cubicBezTo>
                    <a:pt x="232443" y="141764"/>
                    <a:pt x="241755" y="145182"/>
                    <a:pt x="242584" y="147212"/>
                  </a:cubicBezTo>
                  <a:close/>
                  <a:moveTo>
                    <a:pt x="306241" y="137197"/>
                  </a:moveTo>
                  <a:lnTo>
                    <a:pt x="304689" y="130520"/>
                  </a:lnTo>
                  <a:cubicBezTo>
                    <a:pt x="294414" y="132923"/>
                    <a:pt x="276914" y="138051"/>
                    <a:pt x="275550" y="145609"/>
                  </a:cubicBezTo>
                  <a:lnTo>
                    <a:pt x="282266" y="146918"/>
                  </a:lnTo>
                  <a:cubicBezTo>
                    <a:pt x="283256" y="144514"/>
                    <a:pt x="294681" y="139867"/>
                    <a:pt x="306241" y="137197"/>
                  </a:cubicBezTo>
                  <a:close/>
                  <a:moveTo>
                    <a:pt x="415278" y="8573"/>
                  </a:moveTo>
                  <a:cubicBezTo>
                    <a:pt x="398581" y="1736"/>
                    <a:pt x="375864" y="3125"/>
                    <a:pt x="375864" y="3125"/>
                  </a:cubicBezTo>
                  <a:cubicBezTo>
                    <a:pt x="316034" y="11030"/>
                    <a:pt x="302843" y="68799"/>
                    <a:pt x="302843" y="68799"/>
                  </a:cubicBezTo>
                  <a:cubicBezTo>
                    <a:pt x="302843" y="68799"/>
                    <a:pt x="314375" y="48421"/>
                    <a:pt x="332758" y="33064"/>
                  </a:cubicBezTo>
                  <a:cubicBezTo>
                    <a:pt x="330644" y="47620"/>
                    <a:pt x="329948" y="72190"/>
                    <a:pt x="348973" y="73659"/>
                  </a:cubicBezTo>
                  <a:cubicBezTo>
                    <a:pt x="373991" y="75582"/>
                    <a:pt x="397886" y="57234"/>
                    <a:pt x="392882" y="19016"/>
                  </a:cubicBezTo>
                  <a:cubicBezTo>
                    <a:pt x="408722" y="24598"/>
                    <a:pt x="415947" y="36269"/>
                    <a:pt x="415947" y="36269"/>
                  </a:cubicBezTo>
                  <a:lnTo>
                    <a:pt x="431520" y="0"/>
                  </a:lnTo>
                  <a:close/>
                  <a:moveTo>
                    <a:pt x="199933" y="50023"/>
                  </a:moveTo>
                  <a:cubicBezTo>
                    <a:pt x="198140" y="60733"/>
                    <a:pt x="191156" y="82393"/>
                    <a:pt x="163837" y="82393"/>
                  </a:cubicBezTo>
                  <a:cubicBezTo>
                    <a:pt x="131861" y="82393"/>
                    <a:pt x="138765" y="35201"/>
                    <a:pt x="140852" y="24037"/>
                  </a:cubicBezTo>
                  <a:cubicBezTo>
                    <a:pt x="117064" y="29004"/>
                    <a:pt x="105800" y="51198"/>
                    <a:pt x="105800" y="51198"/>
                  </a:cubicBezTo>
                  <a:lnTo>
                    <a:pt x="88380" y="17894"/>
                  </a:lnTo>
                  <a:lnTo>
                    <a:pt x="112569" y="22888"/>
                  </a:lnTo>
                  <a:cubicBezTo>
                    <a:pt x="112569" y="22888"/>
                    <a:pt x="124021" y="8573"/>
                    <a:pt x="167610" y="14983"/>
                  </a:cubicBezTo>
                  <a:cubicBezTo>
                    <a:pt x="214703" y="21900"/>
                    <a:pt x="218048" y="73659"/>
                    <a:pt x="218048" y="73659"/>
                  </a:cubicBezTo>
                  <a:cubicBezTo>
                    <a:pt x="218048" y="73659"/>
                    <a:pt x="211117" y="62095"/>
                    <a:pt x="199933" y="50023"/>
                  </a:cubicBezTo>
                </a:path>
              </a:pathLst>
            </a:custGeom>
            <a:solidFill>
              <a:srgbClr val="100F0D"/>
            </a:solidFill>
            <a:ln w="6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29" name="Forma libre: forma 128">
              <a:extLst>
                <a:ext uri="{FF2B5EF4-FFF2-40B4-BE49-F238E27FC236}">
                  <a16:creationId xmlns:a16="http://schemas.microsoft.com/office/drawing/2014/main" xmlns="" id="{0FB38AD3-D72C-4B1F-AA18-1993B1EE284B}"/>
                </a:ext>
              </a:extLst>
            </p:cNvPr>
            <p:cNvSpPr/>
            <p:nvPr/>
          </p:nvSpPr>
          <p:spPr>
            <a:xfrm>
              <a:off x="5907752" y="2298880"/>
              <a:ext cx="486319" cy="213767"/>
            </a:xfrm>
            <a:custGeom>
              <a:avLst/>
              <a:gdLst>
                <a:gd name="connsiteX0" fmla="*/ 31895 w 486319"/>
                <a:gd name="connsiteY0" fmla="*/ 197849 h 213767"/>
                <a:gd name="connsiteX1" fmla="*/ 15948 w 486319"/>
                <a:gd name="connsiteY1" fmla="*/ 213767 h 213767"/>
                <a:gd name="connsiteX2" fmla="*/ 0 w 486319"/>
                <a:gd name="connsiteY2" fmla="*/ 197849 h 213767"/>
                <a:gd name="connsiteX3" fmla="*/ 15948 w 486319"/>
                <a:gd name="connsiteY3" fmla="*/ 181932 h 213767"/>
                <a:gd name="connsiteX4" fmla="*/ 31895 w 486319"/>
                <a:gd name="connsiteY4" fmla="*/ 197849 h 213767"/>
                <a:gd name="connsiteX5" fmla="*/ 486319 w 486319"/>
                <a:gd name="connsiteY5" fmla="*/ 186579 h 213767"/>
                <a:gd name="connsiteX6" fmla="*/ 470372 w 486319"/>
                <a:gd name="connsiteY6" fmla="*/ 202496 h 213767"/>
                <a:gd name="connsiteX7" fmla="*/ 454424 w 486319"/>
                <a:gd name="connsiteY7" fmla="*/ 186579 h 213767"/>
                <a:gd name="connsiteX8" fmla="*/ 470372 w 486319"/>
                <a:gd name="connsiteY8" fmla="*/ 170661 h 213767"/>
                <a:gd name="connsiteX9" fmla="*/ 486319 w 486319"/>
                <a:gd name="connsiteY9" fmla="*/ 186579 h 213767"/>
                <a:gd name="connsiteX10" fmla="*/ 348491 w 486319"/>
                <a:gd name="connsiteY10" fmla="*/ 178086 h 213767"/>
                <a:gd name="connsiteX11" fmla="*/ 262920 w 486319"/>
                <a:gd name="connsiteY11" fmla="*/ 95319 h 213767"/>
                <a:gd name="connsiteX12" fmla="*/ 263669 w 486319"/>
                <a:gd name="connsiteY12" fmla="*/ 94571 h 213767"/>
                <a:gd name="connsiteX13" fmla="*/ 262840 w 486319"/>
                <a:gd name="connsiteY13" fmla="*/ 93824 h 213767"/>
                <a:gd name="connsiteX14" fmla="*/ 262760 w 486319"/>
                <a:gd name="connsiteY14" fmla="*/ 92515 h 213767"/>
                <a:gd name="connsiteX15" fmla="*/ 348491 w 486319"/>
                <a:gd name="connsiteY15" fmla="*/ 6944 h 213767"/>
                <a:gd name="connsiteX16" fmla="*/ 434222 w 486319"/>
                <a:gd name="connsiteY16" fmla="*/ 92515 h 213767"/>
                <a:gd name="connsiteX17" fmla="*/ 348491 w 486319"/>
                <a:gd name="connsiteY17" fmla="*/ 178086 h 213767"/>
                <a:gd name="connsiteX18" fmla="*/ 131353 w 486319"/>
                <a:gd name="connsiteY18" fmla="*/ 190932 h 213767"/>
                <a:gd name="connsiteX19" fmla="*/ 45648 w 486319"/>
                <a:gd name="connsiteY19" fmla="*/ 105361 h 213767"/>
                <a:gd name="connsiteX20" fmla="*/ 131353 w 486319"/>
                <a:gd name="connsiteY20" fmla="*/ 19790 h 213767"/>
                <a:gd name="connsiteX21" fmla="*/ 217084 w 486319"/>
                <a:gd name="connsiteY21" fmla="*/ 105361 h 213767"/>
                <a:gd name="connsiteX22" fmla="*/ 131353 w 486319"/>
                <a:gd name="connsiteY22" fmla="*/ 190932 h 213767"/>
                <a:gd name="connsiteX23" fmla="*/ 348491 w 486319"/>
                <a:gd name="connsiteY23" fmla="*/ 0 h 213767"/>
                <a:gd name="connsiteX24" fmla="*/ 256017 w 486319"/>
                <a:gd name="connsiteY24" fmla="*/ 88803 h 213767"/>
                <a:gd name="connsiteX25" fmla="*/ 222811 w 486319"/>
                <a:gd name="connsiteY25" fmla="*/ 91099 h 213767"/>
                <a:gd name="connsiteX26" fmla="*/ 131353 w 486319"/>
                <a:gd name="connsiteY26" fmla="*/ 12873 h 213767"/>
                <a:gd name="connsiteX27" fmla="*/ 38691 w 486319"/>
                <a:gd name="connsiteY27" fmla="*/ 105361 h 213767"/>
                <a:gd name="connsiteX28" fmla="*/ 131353 w 486319"/>
                <a:gd name="connsiteY28" fmla="*/ 197849 h 213767"/>
                <a:gd name="connsiteX29" fmla="*/ 224041 w 486319"/>
                <a:gd name="connsiteY29" fmla="*/ 105361 h 213767"/>
                <a:gd name="connsiteX30" fmla="*/ 223694 w 486319"/>
                <a:gd name="connsiteY30" fmla="*/ 98925 h 213767"/>
                <a:gd name="connsiteX31" fmla="*/ 256070 w 486319"/>
                <a:gd name="connsiteY31" fmla="*/ 97135 h 213767"/>
                <a:gd name="connsiteX32" fmla="*/ 348491 w 486319"/>
                <a:gd name="connsiteY32" fmla="*/ 185003 h 213767"/>
                <a:gd name="connsiteX33" fmla="*/ 441153 w 486319"/>
                <a:gd name="connsiteY33" fmla="*/ 92515 h 213767"/>
                <a:gd name="connsiteX34" fmla="*/ 348491 w 486319"/>
                <a:gd name="connsiteY34" fmla="*/ 0 h 21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86319" h="213767">
                  <a:moveTo>
                    <a:pt x="31895" y="197849"/>
                  </a:moveTo>
                  <a:cubicBezTo>
                    <a:pt x="31895" y="206636"/>
                    <a:pt x="24751" y="213767"/>
                    <a:pt x="15948" y="213767"/>
                  </a:cubicBezTo>
                  <a:cubicBezTo>
                    <a:pt x="7144" y="213767"/>
                    <a:pt x="0" y="206636"/>
                    <a:pt x="0" y="197849"/>
                  </a:cubicBezTo>
                  <a:cubicBezTo>
                    <a:pt x="0" y="189063"/>
                    <a:pt x="7144" y="181932"/>
                    <a:pt x="15948" y="181932"/>
                  </a:cubicBezTo>
                  <a:cubicBezTo>
                    <a:pt x="24751" y="181932"/>
                    <a:pt x="31895" y="189063"/>
                    <a:pt x="31895" y="197849"/>
                  </a:cubicBezTo>
                  <a:close/>
                  <a:moveTo>
                    <a:pt x="486319" y="186579"/>
                  </a:moveTo>
                  <a:cubicBezTo>
                    <a:pt x="486319" y="195366"/>
                    <a:pt x="479175" y="202496"/>
                    <a:pt x="470372" y="202496"/>
                  </a:cubicBezTo>
                  <a:cubicBezTo>
                    <a:pt x="461569" y="202496"/>
                    <a:pt x="454424" y="195366"/>
                    <a:pt x="454424" y="186579"/>
                  </a:cubicBezTo>
                  <a:cubicBezTo>
                    <a:pt x="454424" y="177792"/>
                    <a:pt x="461569" y="170661"/>
                    <a:pt x="470372" y="170661"/>
                  </a:cubicBezTo>
                  <a:cubicBezTo>
                    <a:pt x="479175" y="170661"/>
                    <a:pt x="486319" y="177792"/>
                    <a:pt x="486319" y="186579"/>
                  </a:cubicBezTo>
                  <a:close/>
                  <a:moveTo>
                    <a:pt x="348491" y="178086"/>
                  </a:moveTo>
                  <a:cubicBezTo>
                    <a:pt x="302174" y="178086"/>
                    <a:pt x="264419" y="141203"/>
                    <a:pt x="262920" y="95319"/>
                  </a:cubicBezTo>
                  <a:lnTo>
                    <a:pt x="263669" y="94571"/>
                  </a:lnTo>
                  <a:cubicBezTo>
                    <a:pt x="263402" y="94304"/>
                    <a:pt x="263107" y="94091"/>
                    <a:pt x="262840" y="93824"/>
                  </a:cubicBezTo>
                  <a:cubicBezTo>
                    <a:pt x="262840" y="93396"/>
                    <a:pt x="262760" y="92942"/>
                    <a:pt x="262760" y="92515"/>
                  </a:cubicBezTo>
                  <a:cubicBezTo>
                    <a:pt x="262760" y="45323"/>
                    <a:pt x="301237" y="6944"/>
                    <a:pt x="348491" y="6944"/>
                  </a:cubicBezTo>
                  <a:cubicBezTo>
                    <a:pt x="395772" y="6944"/>
                    <a:pt x="434222" y="45323"/>
                    <a:pt x="434222" y="92515"/>
                  </a:cubicBezTo>
                  <a:cubicBezTo>
                    <a:pt x="434222" y="139680"/>
                    <a:pt x="395772" y="178086"/>
                    <a:pt x="348491" y="178086"/>
                  </a:cubicBezTo>
                  <a:close/>
                  <a:moveTo>
                    <a:pt x="131353" y="190932"/>
                  </a:moveTo>
                  <a:cubicBezTo>
                    <a:pt x="84099" y="190932"/>
                    <a:pt x="45648" y="152527"/>
                    <a:pt x="45648" y="105361"/>
                  </a:cubicBezTo>
                  <a:cubicBezTo>
                    <a:pt x="45648" y="58169"/>
                    <a:pt x="84099" y="19790"/>
                    <a:pt x="131353" y="19790"/>
                  </a:cubicBezTo>
                  <a:cubicBezTo>
                    <a:pt x="178634" y="19790"/>
                    <a:pt x="217084" y="58169"/>
                    <a:pt x="217084" y="105361"/>
                  </a:cubicBezTo>
                  <a:cubicBezTo>
                    <a:pt x="217084" y="152527"/>
                    <a:pt x="178634" y="190932"/>
                    <a:pt x="131353" y="190932"/>
                  </a:cubicBezTo>
                  <a:close/>
                  <a:moveTo>
                    <a:pt x="348491" y="0"/>
                  </a:moveTo>
                  <a:cubicBezTo>
                    <a:pt x="298642" y="0"/>
                    <a:pt x="257997" y="39527"/>
                    <a:pt x="256017" y="88803"/>
                  </a:cubicBezTo>
                  <a:cubicBezTo>
                    <a:pt x="243735" y="81992"/>
                    <a:pt x="230918" y="85972"/>
                    <a:pt x="222811" y="91099"/>
                  </a:cubicBezTo>
                  <a:cubicBezTo>
                    <a:pt x="215907" y="46845"/>
                    <a:pt x="177590" y="12873"/>
                    <a:pt x="131353" y="12873"/>
                  </a:cubicBezTo>
                  <a:cubicBezTo>
                    <a:pt x="80273" y="12873"/>
                    <a:pt x="38691" y="54350"/>
                    <a:pt x="38691" y="105361"/>
                  </a:cubicBezTo>
                  <a:cubicBezTo>
                    <a:pt x="38691" y="156373"/>
                    <a:pt x="80273" y="197849"/>
                    <a:pt x="131353" y="197849"/>
                  </a:cubicBezTo>
                  <a:cubicBezTo>
                    <a:pt x="182460" y="197849"/>
                    <a:pt x="224041" y="156373"/>
                    <a:pt x="224041" y="105361"/>
                  </a:cubicBezTo>
                  <a:cubicBezTo>
                    <a:pt x="224041" y="103198"/>
                    <a:pt x="223854" y="101061"/>
                    <a:pt x="223694" y="98925"/>
                  </a:cubicBezTo>
                  <a:cubicBezTo>
                    <a:pt x="227306" y="96094"/>
                    <a:pt x="241996" y="86025"/>
                    <a:pt x="256070" y="97135"/>
                  </a:cubicBezTo>
                  <a:cubicBezTo>
                    <a:pt x="258505" y="145957"/>
                    <a:pt x="298963" y="185003"/>
                    <a:pt x="348491" y="185003"/>
                  </a:cubicBezTo>
                  <a:cubicBezTo>
                    <a:pt x="399598" y="185003"/>
                    <a:pt x="441153" y="143500"/>
                    <a:pt x="441153" y="92515"/>
                  </a:cubicBezTo>
                  <a:cubicBezTo>
                    <a:pt x="441153" y="41503"/>
                    <a:pt x="399598" y="0"/>
                    <a:pt x="348491" y="0"/>
                  </a:cubicBezTo>
                </a:path>
              </a:pathLst>
            </a:custGeom>
            <a:solidFill>
              <a:srgbClr val="3E5BB2"/>
            </a:solidFill>
            <a:ln w="6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30" name="Forma libre: forma 129">
              <a:extLst>
                <a:ext uri="{FF2B5EF4-FFF2-40B4-BE49-F238E27FC236}">
                  <a16:creationId xmlns:a16="http://schemas.microsoft.com/office/drawing/2014/main" xmlns="" id="{1CC7800A-395A-4362-90FC-0B557C6CC210}"/>
                </a:ext>
              </a:extLst>
            </p:cNvPr>
            <p:cNvSpPr/>
            <p:nvPr/>
          </p:nvSpPr>
          <p:spPr>
            <a:xfrm>
              <a:off x="4325388" y="2640282"/>
              <a:ext cx="820548" cy="870050"/>
            </a:xfrm>
            <a:custGeom>
              <a:avLst/>
              <a:gdLst>
                <a:gd name="connsiteX0" fmla="*/ 103445 w 820548"/>
                <a:gd name="connsiteY0" fmla="*/ 82232 h 870050"/>
                <a:gd name="connsiteX1" fmla="*/ 725292 w 820548"/>
                <a:gd name="connsiteY1" fmla="*/ 82232 h 870050"/>
                <a:gd name="connsiteX2" fmla="*/ 764759 w 820548"/>
                <a:gd name="connsiteY2" fmla="*/ 42839 h 870050"/>
                <a:gd name="connsiteX3" fmla="*/ 764759 w 820548"/>
                <a:gd name="connsiteY3" fmla="*/ 39394 h 870050"/>
                <a:gd name="connsiteX4" fmla="*/ 725292 w 820548"/>
                <a:gd name="connsiteY4" fmla="*/ 0 h 870050"/>
                <a:gd name="connsiteX5" fmla="*/ 103445 w 820548"/>
                <a:gd name="connsiteY5" fmla="*/ 0 h 870050"/>
                <a:gd name="connsiteX6" fmla="*/ 63977 w 820548"/>
                <a:gd name="connsiteY6" fmla="*/ 39394 h 870050"/>
                <a:gd name="connsiteX7" fmla="*/ 63977 w 820548"/>
                <a:gd name="connsiteY7" fmla="*/ 42839 h 870050"/>
                <a:gd name="connsiteX8" fmla="*/ 103445 w 820548"/>
                <a:gd name="connsiteY8" fmla="*/ 82232 h 870050"/>
                <a:gd name="connsiteX9" fmla="*/ 820549 w 820548"/>
                <a:gd name="connsiteY9" fmla="*/ 863214 h 870050"/>
                <a:gd name="connsiteX10" fmla="*/ 820549 w 820548"/>
                <a:gd name="connsiteY10" fmla="*/ 870051 h 870050"/>
                <a:gd name="connsiteX11" fmla="*/ 0 w 820548"/>
                <a:gd name="connsiteY11" fmla="*/ 870051 h 870050"/>
                <a:gd name="connsiteX12" fmla="*/ 0 w 820548"/>
                <a:gd name="connsiteY12" fmla="*/ 210268 h 870050"/>
                <a:gd name="connsiteX13" fmla="*/ 6850 w 820548"/>
                <a:gd name="connsiteY13" fmla="*/ 210268 h 870050"/>
                <a:gd name="connsiteX14" fmla="*/ 6850 w 820548"/>
                <a:gd name="connsiteY14" fmla="*/ 863214 h 870050"/>
                <a:gd name="connsiteX15" fmla="*/ 83671 w 820548"/>
                <a:gd name="connsiteY15" fmla="*/ 863214 h 870050"/>
                <a:gd name="connsiteX16" fmla="*/ 83671 w 820548"/>
                <a:gd name="connsiteY16" fmla="*/ 465112 h 870050"/>
                <a:gd name="connsiteX17" fmla="*/ 202582 w 820548"/>
                <a:gd name="connsiteY17" fmla="*/ 465112 h 870050"/>
                <a:gd name="connsiteX18" fmla="*/ 202582 w 820548"/>
                <a:gd name="connsiteY18" fmla="*/ 863214 h 870050"/>
                <a:gd name="connsiteX19" fmla="*/ 266720 w 820548"/>
                <a:gd name="connsiteY19" fmla="*/ 863214 h 870050"/>
                <a:gd name="connsiteX20" fmla="*/ 266720 w 820548"/>
                <a:gd name="connsiteY20" fmla="*/ 407076 h 870050"/>
                <a:gd name="connsiteX21" fmla="*/ 385631 w 820548"/>
                <a:gd name="connsiteY21" fmla="*/ 407076 h 870050"/>
                <a:gd name="connsiteX22" fmla="*/ 385631 w 820548"/>
                <a:gd name="connsiteY22" fmla="*/ 863214 h 870050"/>
                <a:gd name="connsiteX23" fmla="*/ 456271 w 820548"/>
                <a:gd name="connsiteY23" fmla="*/ 863214 h 870050"/>
                <a:gd name="connsiteX24" fmla="*/ 456271 w 820548"/>
                <a:gd name="connsiteY24" fmla="*/ 266274 h 870050"/>
                <a:gd name="connsiteX25" fmla="*/ 575208 w 820548"/>
                <a:gd name="connsiteY25" fmla="*/ 266274 h 870050"/>
                <a:gd name="connsiteX26" fmla="*/ 575208 w 820548"/>
                <a:gd name="connsiteY26" fmla="*/ 863214 h 870050"/>
                <a:gd name="connsiteX27" fmla="*/ 645821 w 820548"/>
                <a:gd name="connsiteY27" fmla="*/ 863214 h 870050"/>
                <a:gd name="connsiteX28" fmla="*/ 645821 w 820548"/>
                <a:gd name="connsiteY28" fmla="*/ 509206 h 870050"/>
                <a:gd name="connsiteX29" fmla="*/ 764759 w 820548"/>
                <a:gd name="connsiteY29" fmla="*/ 509206 h 870050"/>
                <a:gd name="connsiteX30" fmla="*/ 764759 w 820548"/>
                <a:gd name="connsiteY30" fmla="*/ 863214 h 870050"/>
                <a:gd name="connsiteX31" fmla="*/ 820549 w 820548"/>
                <a:gd name="connsiteY31" fmla="*/ 863214 h 87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20548" h="870050">
                  <a:moveTo>
                    <a:pt x="103445" y="82232"/>
                  </a:moveTo>
                  <a:lnTo>
                    <a:pt x="725292" y="82232"/>
                  </a:lnTo>
                  <a:cubicBezTo>
                    <a:pt x="747099" y="82232"/>
                    <a:pt x="764759" y="64605"/>
                    <a:pt x="764759" y="42839"/>
                  </a:cubicBezTo>
                  <a:lnTo>
                    <a:pt x="764759" y="39394"/>
                  </a:lnTo>
                  <a:cubicBezTo>
                    <a:pt x="764759" y="17627"/>
                    <a:pt x="747099" y="0"/>
                    <a:pt x="725292" y="0"/>
                  </a:cubicBezTo>
                  <a:lnTo>
                    <a:pt x="103445" y="0"/>
                  </a:lnTo>
                  <a:cubicBezTo>
                    <a:pt x="81664" y="0"/>
                    <a:pt x="63977" y="17627"/>
                    <a:pt x="63977" y="39394"/>
                  </a:cubicBezTo>
                  <a:lnTo>
                    <a:pt x="63977" y="42839"/>
                  </a:lnTo>
                  <a:cubicBezTo>
                    <a:pt x="63977" y="64605"/>
                    <a:pt x="81664" y="82232"/>
                    <a:pt x="103445" y="82232"/>
                  </a:cubicBezTo>
                  <a:close/>
                  <a:moveTo>
                    <a:pt x="820549" y="863214"/>
                  </a:moveTo>
                  <a:lnTo>
                    <a:pt x="820549" y="870051"/>
                  </a:lnTo>
                  <a:lnTo>
                    <a:pt x="0" y="870051"/>
                  </a:lnTo>
                  <a:lnTo>
                    <a:pt x="0" y="210268"/>
                  </a:lnTo>
                  <a:lnTo>
                    <a:pt x="6850" y="210268"/>
                  </a:lnTo>
                  <a:lnTo>
                    <a:pt x="6850" y="863214"/>
                  </a:lnTo>
                  <a:lnTo>
                    <a:pt x="83671" y="863214"/>
                  </a:lnTo>
                  <a:lnTo>
                    <a:pt x="83671" y="465112"/>
                  </a:lnTo>
                  <a:lnTo>
                    <a:pt x="202582" y="465112"/>
                  </a:lnTo>
                  <a:lnTo>
                    <a:pt x="202582" y="863214"/>
                  </a:lnTo>
                  <a:lnTo>
                    <a:pt x="266720" y="863214"/>
                  </a:lnTo>
                  <a:lnTo>
                    <a:pt x="266720" y="407076"/>
                  </a:lnTo>
                  <a:lnTo>
                    <a:pt x="385631" y="407076"/>
                  </a:lnTo>
                  <a:lnTo>
                    <a:pt x="385631" y="863214"/>
                  </a:lnTo>
                  <a:lnTo>
                    <a:pt x="456271" y="863214"/>
                  </a:lnTo>
                  <a:lnTo>
                    <a:pt x="456271" y="266274"/>
                  </a:lnTo>
                  <a:lnTo>
                    <a:pt x="575208" y="266274"/>
                  </a:lnTo>
                  <a:lnTo>
                    <a:pt x="575208" y="863214"/>
                  </a:lnTo>
                  <a:lnTo>
                    <a:pt x="645821" y="863214"/>
                  </a:lnTo>
                  <a:lnTo>
                    <a:pt x="645821" y="509206"/>
                  </a:lnTo>
                  <a:lnTo>
                    <a:pt x="764759" y="509206"/>
                  </a:lnTo>
                  <a:lnTo>
                    <a:pt x="764759" y="863214"/>
                  </a:lnTo>
                  <a:lnTo>
                    <a:pt x="820549" y="863214"/>
                  </a:lnTo>
                </a:path>
              </a:pathLst>
            </a:custGeom>
            <a:solidFill>
              <a:srgbClr val="3E5BB2"/>
            </a:solidFill>
            <a:ln w="6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</p:grpSp>
      <p:grpSp>
        <p:nvGrpSpPr>
          <p:cNvPr id="231" name="Picture 48">
            <a:extLst>
              <a:ext uri="{FF2B5EF4-FFF2-40B4-BE49-F238E27FC236}">
                <a16:creationId xmlns:a16="http://schemas.microsoft.com/office/drawing/2014/main" xmlns="" id="{136A3453-3D00-4B9B-A9C9-1980E01F8858}"/>
              </a:ext>
            </a:extLst>
          </p:cNvPr>
          <p:cNvGrpSpPr/>
          <p:nvPr/>
        </p:nvGrpSpPr>
        <p:grpSpPr>
          <a:xfrm>
            <a:off x="795298" y="10866062"/>
            <a:ext cx="3104279" cy="2377814"/>
            <a:chOff x="1558651" y="15784957"/>
            <a:chExt cx="3104279" cy="2377814"/>
          </a:xfrm>
        </p:grpSpPr>
        <p:sp>
          <p:nvSpPr>
            <p:cNvPr id="232" name="Forma libre: forma 231">
              <a:extLst>
                <a:ext uri="{FF2B5EF4-FFF2-40B4-BE49-F238E27FC236}">
                  <a16:creationId xmlns:a16="http://schemas.microsoft.com/office/drawing/2014/main" xmlns="" id="{686E12AD-0303-4422-B430-66F78E50C49B}"/>
                </a:ext>
              </a:extLst>
            </p:cNvPr>
            <p:cNvSpPr/>
            <p:nvPr/>
          </p:nvSpPr>
          <p:spPr>
            <a:xfrm>
              <a:off x="3739028" y="16810979"/>
              <a:ext cx="360230" cy="473071"/>
            </a:xfrm>
            <a:custGeom>
              <a:avLst/>
              <a:gdLst>
                <a:gd name="connsiteX0" fmla="*/ 239797 w 360230"/>
                <a:gd name="connsiteY0" fmla="*/ 5005 h 473071"/>
                <a:gd name="connsiteX1" fmla="*/ 282462 w 360230"/>
                <a:gd name="connsiteY1" fmla="*/ 22777 h 473071"/>
                <a:gd name="connsiteX2" fmla="*/ 360230 w 360230"/>
                <a:gd name="connsiteY2" fmla="*/ 52067 h 473071"/>
                <a:gd name="connsiteX3" fmla="*/ 70255 w 360230"/>
                <a:gd name="connsiteY3" fmla="*/ 473072 h 473071"/>
                <a:gd name="connsiteX4" fmla="*/ 0 w 360230"/>
                <a:gd name="connsiteY4" fmla="*/ 209140 h 473071"/>
                <a:gd name="connsiteX5" fmla="*/ 5921 w 360230"/>
                <a:gd name="connsiteY5" fmla="*/ 150486 h 473071"/>
                <a:gd name="connsiteX6" fmla="*/ 85256 w 360230"/>
                <a:gd name="connsiteY6" fmla="*/ 41841 h 473071"/>
                <a:gd name="connsiteX7" fmla="*/ 239797 w 360230"/>
                <a:gd name="connsiteY7" fmla="*/ 5005 h 473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0230" h="473071">
                  <a:moveTo>
                    <a:pt x="239797" y="5005"/>
                  </a:moveTo>
                  <a:cubicBezTo>
                    <a:pt x="252808" y="-12842"/>
                    <a:pt x="282462" y="22777"/>
                    <a:pt x="282462" y="22777"/>
                  </a:cubicBezTo>
                  <a:lnTo>
                    <a:pt x="360230" y="52067"/>
                  </a:lnTo>
                  <a:lnTo>
                    <a:pt x="70255" y="473072"/>
                  </a:lnTo>
                  <a:lnTo>
                    <a:pt x="0" y="209140"/>
                  </a:lnTo>
                  <a:lnTo>
                    <a:pt x="5921" y="150486"/>
                  </a:lnTo>
                  <a:lnTo>
                    <a:pt x="85256" y="41841"/>
                  </a:lnTo>
                  <a:cubicBezTo>
                    <a:pt x="85256" y="41841"/>
                    <a:pt x="226786" y="22852"/>
                    <a:pt x="239797" y="5005"/>
                  </a:cubicBezTo>
                </a:path>
              </a:pathLst>
            </a:custGeom>
            <a:solidFill>
              <a:srgbClr val="E0781F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33" name="Forma libre: forma 232">
              <a:extLst>
                <a:ext uri="{FF2B5EF4-FFF2-40B4-BE49-F238E27FC236}">
                  <a16:creationId xmlns:a16="http://schemas.microsoft.com/office/drawing/2014/main" xmlns="" id="{AF0F99B9-9641-4D78-9B70-075BDA99EC44}"/>
                </a:ext>
              </a:extLst>
            </p:cNvPr>
            <p:cNvSpPr/>
            <p:nvPr/>
          </p:nvSpPr>
          <p:spPr>
            <a:xfrm>
              <a:off x="3576327" y="17569875"/>
              <a:ext cx="783252" cy="576488"/>
            </a:xfrm>
            <a:custGeom>
              <a:avLst/>
              <a:gdLst>
                <a:gd name="connsiteX0" fmla="*/ 287861 w 783252"/>
                <a:gd name="connsiteY0" fmla="*/ 87323 h 576488"/>
                <a:gd name="connsiteX1" fmla="*/ 617417 w 783252"/>
                <a:gd name="connsiteY1" fmla="*/ 0 h 576488"/>
                <a:gd name="connsiteX2" fmla="*/ 783252 w 783252"/>
                <a:gd name="connsiteY2" fmla="*/ 576489 h 576488"/>
                <a:gd name="connsiteX3" fmla="*/ 0 w 783252"/>
                <a:gd name="connsiteY3" fmla="*/ 529005 h 576488"/>
                <a:gd name="connsiteX4" fmla="*/ 148918 w 783252"/>
                <a:gd name="connsiteY4" fmla="*/ 203664 h 576488"/>
                <a:gd name="connsiteX5" fmla="*/ 148918 w 783252"/>
                <a:gd name="connsiteY5" fmla="*/ 84891 h 576488"/>
                <a:gd name="connsiteX6" fmla="*/ 287861 w 783252"/>
                <a:gd name="connsiteY6" fmla="*/ 87323 h 57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3252" h="576488">
                  <a:moveTo>
                    <a:pt x="287861" y="87323"/>
                  </a:moveTo>
                  <a:lnTo>
                    <a:pt x="617417" y="0"/>
                  </a:lnTo>
                  <a:cubicBezTo>
                    <a:pt x="769171" y="167647"/>
                    <a:pt x="783252" y="576489"/>
                    <a:pt x="783252" y="576489"/>
                  </a:cubicBezTo>
                  <a:lnTo>
                    <a:pt x="0" y="529005"/>
                  </a:lnTo>
                  <a:lnTo>
                    <a:pt x="148918" y="203664"/>
                  </a:lnTo>
                  <a:lnTo>
                    <a:pt x="148918" y="84891"/>
                  </a:lnTo>
                  <a:lnTo>
                    <a:pt x="287861" y="87323"/>
                  </a:lnTo>
                </a:path>
              </a:pathLst>
            </a:custGeom>
            <a:solidFill>
              <a:srgbClr val="955144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34" name="Forma libre: forma 233">
              <a:extLst>
                <a:ext uri="{FF2B5EF4-FFF2-40B4-BE49-F238E27FC236}">
                  <a16:creationId xmlns:a16="http://schemas.microsoft.com/office/drawing/2014/main" xmlns="" id="{CBE08479-216F-4837-A8E0-081CDA6AEB95}"/>
                </a:ext>
              </a:extLst>
            </p:cNvPr>
            <p:cNvSpPr/>
            <p:nvPr/>
          </p:nvSpPr>
          <p:spPr>
            <a:xfrm>
              <a:off x="3725022" y="17605569"/>
              <a:ext cx="590364" cy="538461"/>
            </a:xfrm>
            <a:custGeom>
              <a:avLst/>
              <a:gdLst>
                <a:gd name="connsiteX0" fmla="*/ 152874 w 590364"/>
                <a:gd name="connsiteY0" fmla="*/ 65356 h 538461"/>
                <a:gd name="connsiteX1" fmla="*/ 165188 w 590364"/>
                <a:gd name="connsiteY1" fmla="*/ 77643 h 538461"/>
                <a:gd name="connsiteX2" fmla="*/ 152874 w 590364"/>
                <a:gd name="connsiteY2" fmla="*/ 89905 h 538461"/>
                <a:gd name="connsiteX3" fmla="*/ 140584 w 590364"/>
                <a:gd name="connsiteY3" fmla="*/ 77643 h 538461"/>
                <a:gd name="connsiteX4" fmla="*/ 152874 w 590364"/>
                <a:gd name="connsiteY4" fmla="*/ 65356 h 538461"/>
                <a:gd name="connsiteX5" fmla="*/ 152874 w 590364"/>
                <a:gd name="connsiteY5" fmla="*/ 96259 h 538461"/>
                <a:gd name="connsiteX6" fmla="*/ 171557 w 590364"/>
                <a:gd name="connsiteY6" fmla="*/ 77643 h 538461"/>
                <a:gd name="connsiteX7" fmla="*/ 152874 w 590364"/>
                <a:gd name="connsiteY7" fmla="*/ 59002 h 538461"/>
                <a:gd name="connsiteX8" fmla="*/ 134216 w 590364"/>
                <a:gd name="connsiteY8" fmla="*/ 77643 h 538461"/>
                <a:gd name="connsiteX9" fmla="*/ 152874 w 590364"/>
                <a:gd name="connsiteY9" fmla="*/ 96259 h 538461"/>
                <a:gd name="connsiteX10" fmla="*/ 291194 w 590364"/>
                <a:gd name="connsiteY10" fmla="*/ 39765 h 538461"/>
                <a:gd name="connsiteX11" fmla="*/ 314903 w 590364"/>
                <a:gd name="connsiteY11" fmla="*/ 12957 h 538461"/>
                <a:gd name="connsiteX12" fmla="*/ 334407 w 590364"/>
                <a:gd name="connsiteY12" fmla="*/ 82781 h 538461"/>
                <a:gd name="connsiteX13" fmla="*/ 327392 w 590364"/>
                <a:gd name="connsiteY13" fmla="*/ 84370 h 538461"/>
                <a:gd name="connsiteX14" fmla="*/ 324730 w 590364"/>
                <a:gd name="connsiteY14" fmla="*/ 84941 h 538461"/>
                <a:gd name="connsiteX15" fmla="*/ 304056 w 590364"/>
                <a:gd name="connsiteY15" fmla="*/ 89235 h 538461"/>
                <a:gd name="connsiteX16" fmla="*/ 24231 w 590364"/>
                <a:gd name="connsiteY16" fmla="*/ 108819 h 538461"/>
                <a:gd name="connsiteX17" fmla="*/ 24231 w 590364"/>
                <a:gd name="connsiteY17" fmla="*/ 43488 h 538461"/>
                <a:gd name="connsiteX18" fmla="*/ 43287 w 590364"/>
                <a:gd name="connsiteY18" fmla="*/ 62924 h 538461"/>
                <a:gd name="connsiteX19" fmla="*/ 43287 w 590364"/>
                <a:gd name="connsiteY19" fmla="*/ 110160 h 538461"/>
                <a:gd name="connsiteX20" fmla="*/ 25549 w 590364"/>
                <a:gd name="connsiteY20" fmla="*/ 108919 h 538461"/>
                <a:gd name="connsiteX21" fmla="*/ 541216 w 590364"/>
                <a:gd name="connsiteY21" fmla="*/ 138854 h 538461"/>
                <a:gd name="connsiteX22" fmla="*/ 540893 w 590364"/>
                <a:gd name="connsiteY22" fmla="*/ 137414 h 538461"/>
                <a:gd name="connsiteX23" fmla="*/ 412250 w 590364"/>
                <a:gd name="connsiteY23" fmla="*/ 68037 h 538461"/>
                <a:gd name="connsiteX24" fmla="*/ 506561 w 590364"/>
                <a:gd name="connsiteY24" fmla="*/ 21049 h 538461"/>
                <a:gd name="connsiteX25" fmla="*/ 502606 w 590364"/>
                <a:gd name="connsiteY25" fmla="*/ 16060 h 538461"/>
                <a:gd name="connsiteX26" fmla="*/ 340627 w 590364"/>
                <a:gd name="connsiteY26" fmla="*/ 81366 h 538461"/>
                <a:gd name="connsiteX27" fmla="*/ 317888 w 590364"/>
                <a:gd name="connsiteY27" fmla="*/ 0 h 538461"/>
                <a:gd name="connsiteX28" fmla="*/ 284154 w 590364"/>
                <a:gd name="connsiteY28" fmla="*/ 38102 h 538461"/>
                <a:gd name="connsiteX29" fmla="*/ 297812 w 590364"/>
                <a:gd name="connsiteY29" fmla="*/ 90476 h 538461"/>
                <a:gd name="connsiteX30" fmla="*/ 110258 w 590364"/>
                <a:gd name="connsiteY30" fmla="*/ 114553 h 538461"/>
                <a:gd name="connsiteX31" fmla="*/ 97844 w 590364"/>
                <a:gd name="connsiteY31" fmla="*/ 56644 h 538461"/>
                <a:gd name="connsiteX32" fmla="*/ 91600 w 590364"/>
                <a:gd name="connsiteY32" fmla="*/ 57984 h 538461"/>
                <a:gd name="connsiteX33" fmla="*/ 103715 w 590364"/>
                <a:gd name="connsiteY33" fmla="*/ 114429 h 538461"/>
                <a:gd name="connsiteX34" fmla="*/ 49656 w 590364"/>
                <a:gd name="connsiteY34" fmla="*/ 110606 h 538461"/>
                <a:gd name="connsiteX35" fmla="*/ 49656 w 590364"/>
                <a:gd name="connsiteY35" fmla="*/ 60342 h 538461"/>
                <a:gd name="connsiteX36" fmla="*/ 17862 w 590364"/>
                <a:gd name="connsiteY36" fmla="*/ 27900 h 538461"/>
                <a:gd name="connsiteX37" fmla="*/ 17862 w 590364"/>
                <a:gd name="connsiteY37" fmla="*/ 108372 h 538461"/>
                <a:gd name="connsiteX38" fmla="*/ 473 w 590364"/>
                <a:gd name="connsiteY38" fmla="*/ 107156 h 538461"/>
                <a:gd name="connsiteX39" fmla="*/ 0 w 590364"/>
                <a:gd name="connsiteY39" fmla="*/ 113486 h 538461"/>
                <a:gd name="connsiteX40" fmla="*/ 105109 w 590364"/>
                <a:gd name="connsiteY40" fmla="*/ 120883 h 538461"/>
                <a:gd name="connsiteX41" fmla="*/ 105183 w 590364"/>
                <a:gd name="connsiteY41" fmla="*/ 121205 h 538461"/>
                <a:gd name="connsiteX42" fmla="*/ 105258 w 590364"/>
                <a:gd name="connsiteY42" fmla="*/ 121205 h 538461"/>
                <a:gd name="connsiteX43" fmla="*/ 189892 w 590364"/>
                <a:gd name="connsiteY43" fmla="*/ 464765 h 538461"/>
                <a:gd name="connsiteX44" fmla="*/ 36172 w 590364"/>
                <a:gd name="connsiteY44" fmla="*/ 322139 h 538461"/>
                <a:gd name="connsiteX45" fmla="*/ 31844 w 590364"/>
                <a:gd name="connsiteY45" fmla="*/ 326805 h 538461"/>
                <a:gd name="connsiteX46" fmla="*/ 193450 w 590364"/>
                <a:gd name="connsiteY46" fmla="*/ 476754 h 538461"/>
                <a:gd name="connsiteX47" fmla="*/ 55378 w 590364"/>
                <a:gd name="connsiteY47" fmla="*/ 409239 h 538461"/>
                <a:gd name="connsiteX48" fmla="*/ 52567 w 590364"/>
                <a:gd name="connsiteY48" fmla="*/ 414948 h 538461"/>
                <a:gd name="connsiteX49" fmla="*/ 194121 w 590364"/>
                <a:gd name="connsiteY49" fmla="*/ 484151 h 538461"/>
                <a:gd name="connsiteX50" fmla="*/ 192355 w 590364"/>
                <a:gd name="connsiteY50" fmla="*/ 508278 h 538461"/>
                <a:gd name="connsiteX51" fmla="*/ 198724 w 590364"/>
                <a:gd name="connsiteY51" fmla="*/ 508402 h 538461"/>
                <a:gd name="connsiteX52" fmla="*/ 200614 w 590364"/>
                <a:gd name="connsiteY52" fmla="*/ 483407 h 538461"/>
                <a:gd name="connsiteX53" fmla="*/ 201162 w 590364"/>
                <a:gd name="connsiteY53" fmla="*/ 483903 h 538461"/>
                <a:gd name="connsiteX54" fmla="*/ 200764 w 590364"/>
                <a:gd name="connsiteY54" fmla="*/ 482265 h 538461"/>
                <a:gd name="connsiteX55" fmla="*/ 413867 w 590364"/>
                <a:gd name="connsiteY55" fmla="*/ 200710 h 538461"/>
                <a:gd name="connsiteX56" fmla="*/ 410807 w 590364"/>
                <a:gd name="connsiteY56" fmla="*/ 195150 h 538461"/>
                <a:gd name="connsiteX57" fmla="*/ 196783 w 590364"/>
                <a:gd name="connsiteY57" fmla="*/ 466106 h 538461"/>
                <a:gd name="connsiteX58" fmla="*/ 111726 w 590364"/>
                <a:gd name="connsiteY58" fmla="*/ 120833 h 538461"/>
                <a:gd name="connsiteX59" fmla="*/ 403965 w 590364"/>
                <a:gd name="connsiteY59" fmla="*/ 70792 h 538461"/>
                <a:gd name="connsiteX60" fmla="*/ 535270 w 590364"/>
                <a:gd name="connsiteY60" fmla="*/ 141609 h 538461"/>
                <a:gd name="connsiteX61" fmla="*/ 579379 w 590364"/>
                <a:gd name="connsiteY61" fmla="*/ 536823 h 538461"/>
                <a:gd name="connsiteX62" fmla="*/ 585548 w 590364"/>
                <a:gd name="connsiteY62" fmla="*/ 538462 h 538461"/>
                <a:gd name="connsiteX63" fmla="*/ 541216 w 590364"/>
                <a:gd name="connsiteY63" fmla="*/ 138854 h 53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590364" h="538461">
                  <a:moveTo>
                    <a:pt x="152874" y="65356"/>
                  </a:moveTo>
                  <a:cubicBezTo>
                    <a:pt x="159666" y="65356"/>
                    <a:pt x="165188" y="70867"/>
                    <a:pt x="165188" y="77643"/>
                  </a:cubicBezTo>
                  <a:cubicBezTo>
                    <a:pt x="165188" y="84394"/>
                    <a:pt x="159666" y="89905"/>
                    <a:pt x="152874" y="89905"/>
                  </a:cubicBezTo>
                  <a:cubicBezTo>
                    <a:pt x="146107" y="89905"/>
                    <a:pt x="140584" y="84394"/>
                    <a:pt x="140584" y="77643"/>
                  </a:cubicBezTo>
                  <a:cubicBezTo>
                    <a:pt x="140584" y="70867"/>
                    <a:pt x="146107" y="65356"/>
                    <a:pt x="152874" y="65356"/>
                  </a:cubicBezTo>
                  <a:close/>
                  <a:moveTo>
                    <a:pt x="152874" y="96259"/>
                  </a:moveTo>
                  <a:cubicBezTo>
                    <a:pt x="163173" y="96259"/>
                    <a:pt x="171557" y="87919"/>
                    <a:pt x="171557" y="77643"/>
                  </a:cubicBezTo>
                  <a:cubicBezTo>
                    <a:pt x="171557" y="67367"/>
                    <a:pt x="163173" y="59002"/>
                    <a:pt x="152874" y="59002"/>
                  </a:cubicBezTo>
                  <a:cubicBezTo>
                    <a:pt x="142599" y="59002"/>
                    <a:pt x="134216" y="67367"/>
                    <a:pt x="134216" y="77643"/>
                  </a:cubicBezTo>
                  <a:cubicBezTo>
                    <a:pt x="134216" y="87919"/>
                    <a:pt x="142599" y="96259"/>
                    <a:pt x="152874" y="96259"/>
                  </a:cubicBezTo>
                  <a:close/>
                  <a:moveTo>
                    <a:pt x="291194" y="39765"/>
                  </a:moveTo>
                  <a:lnTo>
                    <a:pt x="314903" y="12957"/>
                  </a:lnTo>
                  <a:lnTo>
                    <a:pt x="334407" y="82781"/>
                  </a:lnTo>
                  <a:cubicBezTo>
                    <a:pt x="332069" y="83302"/>
                    <a:pt x="329730" y="83873"/>
                    <a:pt x="327392" y="84370"/>
                  </a:cubicBezTo>
                  <a:lnTo>
                    <a:pt x="324730" y="84941"/>
                  </a:lnTo>
                  <a:cubicBezTo>
                    <a:pt x="317839" y="86455"/>
                    <a:pt x="310947" y="87870"/>
                    <a:pt x="304056" y="89235"/>
                  </a:cubicBezTo>
                  <a:close/>
                  <a:moveTo>
                    <a:pt x="24231" y="108819"/>
                  </a:moveTo>
                  <a:lnTo>
                    <a:pt x="24231" y="43488"/>
                  </a:lnTo>
                  <a:lnTo>
                    <a:pt x="43287" y="62924"/>
                  </a:lnTo>
                  <a:lnTo>
                    <a:pt x="43287" y="110160"/>
                  </a:lnTo>
                  <a:lnTo>
                    <a:pt x="25549" y="108919"/>
                  </a:lnTo>
                  <a:close/>
                  <a:moveTo>
                    <a:pt x="541216" y="138854"/>
                  </a:moveTo>
                  <a:lnTo>
                    <a:pt x="540893" y="137414"/>
                  </a:lnTo>
                  <a:lnTo>
                    <a:pt x="412250" y="68037"/>
                  </a:lnTo>
                  <a:cubicBezTo>
                    <a:pt x="449268" y="55452"/>
                    <a:pt x="482480" y="39988"/>
                    <a:pt x="506561" y="21049"/>
                  </a:cubicBezTo>
                  <a:lnTo>
                    <a:pt x="502606" y="16060"/>
                  </a:lnTo>
                  <a:cubicBezTo>
                    <a:pt x="465140" y="45523"/>
                    <a:pt x="403866" y="66523"/>
                    <a:pt x="340627" y="81366"/>
                  </a:cubicBezTo>
                  <a:lnTo>
                    <a:pt x="317888" y="0"/>
                  </a:lnTo>
                  <a:lnTo>
                    <a:pt x="284154" y="38102"/>
                  </a:lnTo>
                  <a:lnTo>
                    <a:pt x="297812" y="90476"/>
                  </a:lnTo>
                  <a:cubicBezTo>
                    <a:pt x="209048" y="107628"/>
                    <a:pt x="126180" y="113535"/>
                    <a:pt x="110258" y="114553"/>
                  </a:cubicBezTo>
                  <a:lnTo>
                    <a:pt x="97844" y="56644"/>
                  </a:lnTo>
                  <a:lnTo>
                    <a:pt x="91600" y="57984"/>
                  </a:lnTo>
                  <a:lnTo>
                    <a:pt x="103715" y="114429"/>
                  </a:lnTo>
                  <a:lnTo>
                    <a:pt x="49656" y="110606"/>
                  </a:lnTo>
                  <a:lnTo>
                    <a:pt x="49656" y="60342"/>
                  </a:lnTo>
                  <a:lnTo>
                    <a:pt x="17862" y="27900"/>
                  </a:lnTo>
                  <a:lnTo>
                    <a:pt x="17862" y="108372"/>
                  </a:lnTo>
                  <a:lnTo>
                    <a:pt x="473" y="107156"/>
                  </a:lnTo>
                  <a:lnTo>
                    <a:pt x="0" y="113486"/>
                  </a:lnTo>
                  <a:lnTo>
                    <a:pt x="105109" y="120883"/>
                  </a:lnTo>
                  <a:lnTo>
                    <a:pt x="105183" y="121205"/>
                  </a:lnTo>
                  <a:lnTo>
                    <a:pt x="105258" y="121205"/>
                  </a:lnTo>
                  <a:lnTo>
                    <a:pt x="189892" y="464765"/>
                  </a:lnTo>
                  <a:lnTo>
                    <a:pt x="36172" y="322139"/>
                  </a:lnTo>
                  <a:lnTo>
                    <a:pt x="31844" y="326805"/>
                  </a:lnTo>
                  <a:lnTo>
                    <a:pt x="193450" y="476754"/>
                  </a:lnTo>
                  <a:lnTo>
                    <a:pt x="55378" y="409239"/>
                  </a:lnTo>
                  <a:lnTo>
                    <a:pt x="52567" y="414948"/>
                  </a:lnTo>
                  <a:lnTo>
                    <a:pt x="194121" y="484151"/>
                  </a:lnTo>
                  <a:cubicBezTo>
                    <a:pt x="193201" y="492070"/>
                    <a:pt x="192529" y="500087"/>
                    <a:pt x="192355" y="508278"/>
                  </a:cubicBezTo>
                  <a:lnTo>
                    <a:pt x="198724" y="508402"/>
                  </a:lnTo>
                  <a:cubicBezTo>
                    <a:pt x="198923" y="499913"/>
                    <a:pt x="199644" y="491598"/>
                    <a:pt x="200614" y="483407"/>
                  </a:cubicBezTo>
                  <a:lnTo>
                    <a:pt x="201162" y="483903"/>
                  </a:lnTo>
                  <a:lnTo>
                    <a:pt x="200764" y="482265"/>
                  </a:lnTo>
                  <a:cubicBezTo>
                    <a:pt x="222258" y="308214"/>
                    <a:pt x="411852" y="201802"/>
                    <a:pt x="413867" y="200710"/>
                  </a:cubicBezTo>
                  <a:lnTo>
                    <a:pt x="410807" y="195150"/>
                  </a:lnTo>
                  <a:cubicBezTo>
                    <a:pt x="408817" y="196242"/>
                    <a:pt x="227433" y="297962"/>
                    <a:pt x="196783" y="466106"/>
                  </a:cubicBezTo>
                  <a:lnTo>
                    <a:pt x="111726" y="120833"/>
                  </a:lnTo>
                  <a:cubicBezTo>
                    <a:pt x="138445" y="119170"/>
                    <a:pt x="287736" y="108472"/>
                    <a:pt x="403965" y="70792"/>
                  </a:cubicBezTo>
                  <a:lnTo>
                    <a:pt x="535270" y="141609"/>
                  </a:lnTo>
                  <a:cubicBezTo>
                    <a:pt x="540146" y="164693"/>
                    <a:pt x="600848" y="456103"/>
                    <a:pt x="579379" y="536823"/>
                  </a:cubicBezTo>
                  <a:lnTo>
                    <a:pt x="585548" y="538462"/>
                  </a:lnTo>
                  <a:cubicBezTo>
                    <a:pt x="608162" y="453323"/>
                    <a:pt x="543953" y="151662"/>
                    <a:pt x="541216" y="138854"/>
                  </a:cubicBezTo>
                </a:path>
              </a:pathLst>
            </a:custGeom>
            <a:solidFill>
              <a:srgbClr val="100F0D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35" name="Forma libre: forma 234">
              <a:extLst>
                <a:ext uri="{FF2B5EF4-FFF2-40B4-BE49-F238E27FC236}">
                  <a16:creationId xmlns:a16="http://schemas.microsoft.com/office/drawing/2014/main" xmlns="" id="{641D4B76-7D40-4485-B985-0145B6E64EFC}"/>
                </a:ext>
              </a:extLst>
            </p:cNvPr>
            <p:cNvSpPr/>
            <p:nvPr/>
          </p:nvSpPr>
          <p:spPr>
            <a:xfrm>
              <a:off x="3190874" y="16367394"/>
              <a:ext cx="1472056" cy="1305434"/>
            </a:xfrm>
            <a:custGeom>
              <a:avLst/>
              <a:gdLst>
                <a:gd name="connsiteX0" fmla="*/ 27760 w 1472056"/>
                <a:gd name="connsiteY0" fmla="*/ 64099 h 1305434"/>
                <a:gd name="connsiteX1" fmla="*/ 130754 w 1472056"/>
                <a:gd name="connsiteY1" fmla="*/ 15646 h 1305434"/>
                <a:gd name="connsiteX2" fmla="*/ 13132 w 1472056"/>
                <a:gd name="connsiteY2" fmla="*/ 112228 h 1305434"/>
                <a:gd name="connsiteX3" fmla="*/ 27760 w 1472056"/>
                <a:gd name="connsiteY3" fmla="*/ 64099 h 1305434"/>
                <a:gd name="connsiteX4" fmla="*/ 205462 w 1472056"/>
                <a:gd name="connsiteY4" fmla="*/ 119054 h 1305434"/>
                <a:gd name="connsiteX5" fmla="*/ 153368 w 1472056"/>
                <a:gd name="connsiteY5" fmla="*/ 15646 h 1305434"/>
                <a:gd name="connsiteX6" fmla="*/ 107842 w 1472056"/>
                <a:gd name="connsiteY6" fmla="*/ 803 h 1305434"/>
                <a:gd name="connsiteX7" fmla="*/ 27760 w 1472056"/>
                <a:gd name="connsiteY7" fmla="*/ 225565 h 1305434"/>
                <a:gd name="connsiteX8" fmla="*/ 205462 w 1472056"/>
                <a:gd name="connsiteY8" fmla="*/ 119054 h 1305434"/>
                <a:gd name="connsiteX9" fmla="*/ 1466816 w 1472056"/>
                <a:gd name="connsiteY9" fmla="*/ 623808 h 1305434"/>
                <a:gd name="connsiteX10" fmla="*/ 1104222 w 1472056"/>
                <a:gd name="connsiteY10" fmla="*/ 756183 h 1305434"/>
                <a:gd name="connsiteX11" fmla="*/ 1011528 w 1472056"/>
                <a:gd name="connsiteY11" fmla="*/ 1244654 h 1305434"/>
                <a:gd name="connsiteX12" fmla="*/ 707446 w 1472056"/>
                <a:gd name="connsiteY12" fmla="*/ 1279280 h 1305434"/>
                <a:gd name="connsiteX13" fmla="*/ 707322 w 1472056"/>
                <a:gd name="connsiteY13" fmla="*/ 1279330 h 1305434"/>
                <a:gd name="connsiteX14" fmla="*/ 592586 w 1472056"/>
                <a:gd name="connsiteY14" fmla="*/ 1252274 h 1305434"/>
                <a:gd name="connsiteX15" fmla="*/ 591118 w 1472056"/>
                <a:gd name="connsiteY15" fmla="*/ 1258479 h 1305434"/>
                <a:gd name="connsiteX16" fmla="*/ 696973 w 1472056"/>
                <a:gd name="connsiteY16" fmla="*/ 1283425 h 1305434"/>
                <a:gd name="connsiteX17" fmla="*/ 547781 w 1472056"/>
                <a:gd name="connsiteY17" fmla="*/ 1298592 h 1305434"/>
                <a:gd name="connsiteX18" fmla="*/ 344380 w 1472056"/>
                <a:gd name="connsiteY18" fmla="*/ 742109 h 1305434"/>
                <a:gd name="connsiteX19" fmla="*/ 516062 w 1472056"/>
                <a:gd name="connsiteY19" fmla="*/ 499103 h 1305434"/>
                <a:gd name="connsiteX20" fmla="*/ 509693 w 1472056"/>
                <a:gd name="connsiteY20" fmla="*/ 498705 h 1305434"/>
                <a:gd name="connsiteX21" fmla="*/ 343335 w 1472056"/>
                <a:gd name="connsiteY21" fmla="*/ 735829 h 1305434"/>
                <a:gd name="connsiteX22" fmla="*/ 343559 w 1472056"/>
                <a:gd name="connsiteY22" fmla="*/ 739031 h 1305434"/>
                <a:gd name="connsiteX23" fmla="*/ 343559 w 1472056"/>
                <a:gd name="connsiteY23" fmla="*/ 739006 h 1305434"/>
                <a:gd name="connsiteX24" fmla="*/ 39428 w 1472056"/>
                <a:gd name="connsiteY24" fmla="*/ 253837 h 1305434"/>
                <a:gd name="connsiteX25" fmla="*/ 30323 w 1472056"/>
                <a:gd name="connsiteY25" fmla="*/ 231895 h 1305434"/>
                <a:gd name="connsiteX26" fmla="*/ 208771 w 1472056"/>
                <a:gd name="connsiteY26" fmla="*/ 125582 h 1305434"/>
                <a:gd name="connsiteX27" fmla="*/ 348634 w 1472056"/>
                <a:gd name="connsiteY27" fmla="*/ 378046 h 1305434"/>
                <a:gd name="connsiteX28" fmla="*/ 296391 w 1472056"/>
                <a:gd name="connsiteY28" fmla="*/ 348806 h 1305434"/>
                <a:gd name="connsiteX29" fmla="*/ 293281 w 1472056"/>
                <a:gd name="connsiteY29" fmla="*/ 354341 h 1305434"/>
                <a:gd name="connsiteX30" fmla="*/ 361745 w 1472056"/>
                <a:gd name="connsiteY30" fmla="*/ 392641 h 1305434"/>
                <a:gd name="connsiteX31" fmla="*/ 548154 w 1472056"/>
                <a:gd name="connsiteY31" fmla="*/ 519978 h 1305434"/>
                <a:gd name="connsiteX32" fmla="*/ 618284 w 1472056"/>
                <a:gd name="connsiteY32" fmla="*/ 499351 h 1305434"/>
                <a:gd name="connsiteX33" fmla="*/ 565444 w 1472056"/>
                <a:gd name="connsiteY33" fmla="*/ 627606 h 1305434"/>
                <a:gd name="connsiteX34" fmla="*/ 580072 w 1472056"/>
                <a:gd name="connsiteY34" fmla="*/ 669778 h 1305434"/>
                <a:gd name="connsiteX35" fmla="*/ 633734 w 1472056"/>
                <a:gd name="connsiteY35" fmla="*/ 824468 h 1305434"/>
                <a:gd name="connsiteX36" fmla="*/ 864848 w 1472056"/>
                <a:gd name="connsiteY36" fmla="*/ 508088 h 1305434"/>
                <a:gd name="connsiteX37" fmla="*/ 840841 w 1472056"/>
                <a:gd name="connsiteY37" fmla="*/ 480511 h 1305434"/>
                <a:gd name="connsiteX38" fmla="*/ 830616 w 1472056"/>
                <a:gd name="connsiteY38" fmla="*/ 466362 h 1305434"/>
                <a:gd name="connsiteX39" fmla="*/ 1018195 w 1472056"/>
                <a:gd name="connsiteY39" fmla="*/ 441789 h 1305434"/>
                <a:gd name="connsiteX40" fmla="*/ 998367 w 1472056"/>
                <a:gd name="connsiteY40" fmla="*/ 653991 h 1305434"/>
                <a:gd name="connsiteX41" fmla="*/ 1103078 w 1472056"/>
                <a:gd name="connsiteY41" fmla="*/ 759137 h 1305434"/>
                <a:gd name="connsiteX42" fmla="*/ 1105342 w 1472056"/>
                <a:gd name="connsiteY42" fmla="*/ 753205 h 1305434"/>
                <a:gd name="connsiteX43" fmla="*/ 1004263 w 1472056"/>
                <a:gd name="connsiteY43" fmla="*/ 651584 h 1305434"/>
                <a:gd name="connsiteX44" fmla="*/ 1024588 w 1472056"/>
                <a:gd name="connsiteY44" fmla="*/ 443055 h 1305434"/>
                <a:gd name="connsiteX45" fmla="*/ 1021703 w 1472056"/>
                <a:gd name="connsiteY45" fmla="*/ 441739 h 1305434"/>
                <a:gd name="connsiteX46" fmla="*/ 1167238 w 1472056"/>
                <a:gd name="connsiteY46" fmla="*/ 471625 h 1305434"/>
                <a:gd name="connsiteX47" fmla="*/ 1170074 w 1472056"/>
                <a:gd name="connsiteY47" fmla="*/ 474976 h 1305434"/>
                <a:gd name="connsiteX48" fmla="*/ 1221670 w 1472056"/>
                <a:gd name="connsiteY48" fmla="*/ 529584 h 1305434"/>
                <a:gd name="connsiteX49" fmla="*/ 1265132 w 1472056"/>
                <a:gd name="connsiteY49" fmla="*/ 630336 h 1305434"/>
                <a:gd name="connsiteX50" fmla="*/ 1270132 w 1472056"/>
                <a:gd name="connsiteY50" fmla="*/ 626389 h 1305434"/>
                <a:gd name="connsiteX51" fmla="*/ 1226621 w 1472056"/>
                <a:gd name="connsiteY51" fmla="*/ 534350 h 1305434"/>
                <a:gd name="connsiteX52" fmla="*/ 1396213 w 1472056"/>
                <a:gd name="connsiteY52" fmla="*/ 631552 h 1305434"/>
                <a:gd name="connsiteX53" fmla="*/ 1405393 w 1472056"/>
                <a:gd name="connsiteY53" fmla="*/ 631031 h 1305434"/>
                <a:gd name="connsiteX54" fmla="*/ 1404671 w 1472056"/>
                <a:gd name="connsiteY54" fmla="*/ 624726 h 1305434"/>
                <a:gd name="connsiteX55" fmla="*/ 1179204 w 1472056"/>
                <a:gd name="connsiteY55" fmla="*/ 475795 h 1305434"/>
                <a:gd name="connsiteX56" fmla="*/ 1259883 w 1472056"/>
                <a:gd name="connsiteY56" fmla="*/ 437842 h 1305434"/>
                <a:gd name="connsiteX57" fmla="*/ 1277969 w 1472056"/>
                <a:gd name="connsiteY57" fmla="*/ 322371 h 1305434"/>
                <a:gd name="connsiteX58" fmla="*/ 1466816 w 1472056"/>
                <a:gd name="connsiteY58" fmla="*/ 623808 h 1305434"/>
                <a:gd name="connsiteX59" fmla="*/ 1155023 w 1472056"/>
                <a:gd name="connsiteY59" fmla="*/ 273546 h 1305434"/>
                <a:gd name="connsiteX60" fmla="*/ 1225775 w 1472056"/>
                <a:gd name="connsiteY60" fmla="*/ 324803 h 1305434"/>
                <a:gd name="connsiteX61" fmla="*/ 1140793 w 1472056"/>
                <a:gd name="connsiteY61" fmla="*/ 408105 h 1305434"/>
                <a:gd name="connsiteX62" fmla="*/ 1084295 w 1472056"/>
                <a:gd name="connsiteY62" fmla="*/ 348508 h 1305434"/>
                <a:gd name="connsiteX63" fmla="*/ 1155023 w 1472056"/>
                <a:gd name="connsiteY63" fmla="*/ 273546 h 1305434"/>
                <a:gd name="connsiteX64" fmla="*/ 1168730 w 1472056"/>
                <a:gd name="connsiteY64" fmla="*/ 469862 h 1305434"/>
                <a:gd name="connsiteX65" fmla="*/ 1172412 w 1472056"/>
                <a:gd name="connsiteY65" fmla="*/ 469763 h 1305434"/>
                <a:gd name="connsiteX66" fmla="*/ 1254783 w 1472056"/>
                <a:gd name="connsiteY66" fmla="*/ 434044 h 1305434"/>
                <a:gd name="connsiteX67" fmla="*/ 1270928 w 1472056"/>
                <a:gd name="connsiteY67" fmla="*/ 320087 h 1305434"/>
                <a:gd name="connsiteX68" fmla="*/ 1274013 w 1472056"/>
                <a:gd name="connsiteY68" fmla="*/ 319317 h 1305434"/>
                <a:gd name="connsiteX69" fmla="*/ 1247319 w 1472056"/>
                <a:gd name="connsiteY69" fmla="*/ 300602 h 1305434"/>
                <a:gd name="connsiteX70" fmla="*/ 1102580 w 1472056"/>
                <a:gd name="connsiteY70" fmla="*/ 295662 h 1305434"/>
                <a:gd name="connsiteX71" fmla="*/ 1087952 w 1472056"/>
                <a:gd name="connsiteY71" fmla="*/ 404407 h 1305434"/>
                <a:gd name="connsiteX72" fmla="*/ 1168730 w 1472056"/>
                <a:gd name="connsiteY72" fmla="*/ 469862 h 1305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472056" h="1305434">
                  <a:moveTo>
                    <a:pt x="27760" y="64099"/>
                  </a:moveTo>
                  <a:cubicBezTo>
                    <a:pt x="27760" y="64099"/>
                    <a:pt x="118813" y="-20271"/>
                    <a:pt x="130754" y="15646"/>
                  </a:cubicBezTo>
                  <a:cubicBezTo>
                    <a:pt x="142671" y="51564"/>
                    <a:pt x="27760" y="126277"/>
                    <a:pt x="13132" y="112228"/>
                  </a:cubicBezTo>
                  <a:cubicBezTo>
                    <a:pt x="-1496" y="98154"/>
                    <a:pt x="27760" y="64099"/>
                    <a:pt x="27760" y="64099"/>
                  </a:cubicBezTo>
                  <a:close/>
                  <a:moveTo>
                    <a:pt x="205462" y="119054"/>
                  </a:moveTo>
                  <a:cubicBezTo>
                    <a:pt x="178022" y="65067"/>
                    <a:pt x="157100" y="22720"/>
                    <a:pt x="153368" y="15646"/>
                  </a:cubicBezTo>
                  <a:cubicBezTo>
                    <a:pt x="142397" y="-5204"/>
                    <a:pt x="107842" y="803"/>
                    <a:pt x="107842" y="803"/>
                  </a:cubicBezTo>
                  <a:cubicBezTo>
                    <a:pt x="-4531" y="60102"/>
                    <a:pt x="-25155" y="92321"/>
                    <a:pt x="27760" y="225565"/>
                  </a:cubicBezTo>
                  <a:cubicBezTo>
                    <a:pt x="121575" y="223753"/>
                    <a:pt x="176778" y="164751"/>
                    <a:pt x="205462" y="119054"/>
                  </a:cubicBezTo>
                  <a:close/>
                  <a:moveTo>
                    <a:pt x="1466816" y="623808"/>
                  </a:moveTo>
                  <a:cubicBezTo>
                    <a:pt x="1429425" y="722773"/>
                    <a:pt x="1104222" y="756183"/>
                    <a:pt x="1104222" y="756183"/>
                  </a:cubicBezTo>
                  <a:cubicBezTo>
                    <a:pt x="1104222" y="756183"/>
                    <a:pt x="1079220" y="1204144"/>
                    <a:pt x="1011528" y="1244654"/>
                  </a:cubicBezTo>
                  <a:cubicBezTo>
                    <a:pt x="943835" y="1285163"/>
                    <a:pt x="707446" y="1279280"/>
                    <a:pt x="707446" y="1279280"/>
                  </a:cubicBezTo>
                  <a:cubicBezTo>
                    <a:pt x="707446" y="1279280"/>
                    <a:pt x="707372" y="1279305"/>
                    <a:pt x="707322" y="1279330"/>
                  </a:cubicBezTo>
                  <a:lnTo>
                    <a:pt x="592586" y="1252274"/>
                  </a:lnTo>
                  <a:lnTo>
                    <a:pt x="591118" y="1258479"/>
                  </a:lnTo>
                  <a:lnTo>
                    <a:pt x="696973" y="1283425"/>
                  </a:lnTo>
                  <a:cubicBezTo>
                    <a:pt x="670130" y="1293453"/>
                    <a:pt x="597387" y="1317034"/>
                    <a:pt x="547781" y="1298592"/>
                  </a:cubicBezTo>
                  <a:cubicBezTo>
                    <a:pt x="488646" y="1276599"/>
                    <a:pt x="355973" y="785448"/>
                    <a:pt x="344380" y="742109"/>
                  </a:cubicBezTo>
                  <a:cubicBezTo>
                    <a:pt x="499568" y="731187"/>
                    <a:pt x="515912" y="501411"/>
                    <a:pt x="516062" y="499103"/>
                  </a:cubicBezTo>
                  <a:lnTo>
                    <a:pt x="509693" y="498705"/>
                  </a:lnTo>
                  <a:cubicBezTo>
                    <a:pt x="509544" y="500964"/>
                    <a:pt x="493547" y="725876"/>
                    <a:pt x="343335" y="735829"/>
                  </a:cubicBezTo>
                  <a:lnTo>
                    <a:pt x="343559" y="739031"/>
                  </a:lnTo>
                  <a:lnTo>
                    <a:pt x="343559" y="739006"/>
                  </a:lnTo>
                  <a:cubicBezTo>
                    <a:pt x="343559" y="739006"/>
                    <a:pt x="106349" y="411159"/>
                    <a:pt x="39428" y="253837"/>
                  </a:cubicBezTo>
                  <a:cubicBezTo>
                    <a:pt x="36169" y="246217"/>
                    <a:pt x="33184" y="238969"/>
                    <a:pt x="30323" y="231895"/>
                  </a:cubicBezTo>
                  <a:cubicBezTo>
                    <a:pt x="123316" y="229214"/>
                    <a:pt x="178993" y="171726"/>
                    <a:pt x="208771" y="125582"/>
                  </a:cubicBezTo>
                  <a:cubicBezTo>
                    <a:pt x="254820" y="216009"/>
                    <a:pt x="317388" y="335427"/>
                    <a:pt x="348634" y="378046"/>
                  </a:cubicBezTo>
                  <a:lnTo>
                    <a:pt x="296391" y="348806"/>
                  </a:lnTo>
                  <a:lnTo>
                    <a:pt x="293281" y="354341"/>
                  </a:lnTo>
                  <a:lnTo>
                    <a:pt x="361745" y="392641"/>
                  </a:lnTo>
                  <a:lnTo>
                    <a:pt x="548154" y="519978"/>
                  </a:lnTo>
                  <a:lnTo>
                    <a:pt x="618284" y="499351"/>
                  </a:lnTo>
                  <a:cubicBezTo>
                    <a:pt x="596890" y="527400"/>
                    <a:pt x="565444" y="627606"/>
                    <a:pt x="565444" y="627606"/>
                  </a:cubicBezTo>
                  <a:cubicBezTo>
                    <a:pt x="565444" y="627606"/>
                    <a:pt x="565444" y="642747"/>
                    <a:pt x="580072" y="669778"/>
                  </a:cubicBezTo>
                  <a:cubicBezTo>
                    <a:pt x="594725" y="696834"/>
                    <a:pt x="633734" y="824468"/>
                    <a:pt x="633734" y="824468"/>
                  </a:cubicBezTo>
                  <a:cubicBezTo>
                    <a:pt x="637540" y="803370"/>
                    <a:pt x="864848" y="508088"/>
                    <a:pt x="864848" y="508088"/>
                  </a:cubicBezTo>
                  <a:cubicBezTo>
                    <a:pt x="864848" y="508088"/>
                    <a:pt x="857609" y="502478"/>
                    <a:pt x="840841" y="480511"/>
                  </a:cubicBezTo>
                  <a:lnTo>
                    <a:pt x="830616" y="466362"/>
                  </a:lnTo>
                  <a:cubicBezTo>
                    <a:pt x="830616" y="466362"/>
                    <a:pt x="981749" y="443055"/>
                    <a:pt x="1018195" y="441789"/>
                  </a:cubicBezTo>
                  <a:cubicBezTo>
                    <a:pt x="980853" y="523354"/>
                    <a:pt x="974161" y="594741"/>
                    <a:pt x="998367" y="653991"/>
                  </a:cubicBezTo>
                  <a:cubicBezTo>
                    <a:pt x="1029514" y="730319"/>
                    <a:pt x="1102332" y="758864"/>
                    <a:pt x="1103078" y="759137"/>
                  </a:cubicBezTo>
                  <a:lnTo>
                    <a:pt x="1105342" y="753205"/>
                  </a:lnTo>
                  <a:cubicBezTo>
                    <a:pt x="1104645" y="752931"/>
                    <a:pt x="1034390" y="725379"/>
                    <a:pt x="1004263" y="651584"/>
                  </a:cubicBezTo>
                  <a:cubicBezTo>
                    <a:pt x="980604" y="593699"/>
                    <a:pt x="987446" y="523527"/>
                    <a:pt x="1024588" y="443055"/>
                  </a:cubicBezTo>
                  <a:lnTo>
                    <a:pt x="1021703" y="441739"/>
                  </a:lnTo>
                  <a:cubicBezTo>
                    <a:pt x="1046954" y="442062"/>
                    <a:pt x="1143579" y="465717"/>
                    <a:pt x="1167238" y="471625"/>
                  </a:cubicBezTo>
                  <a:lnTo>
                    <a:pt x="1170074" y="474976"/>
                  </a:lnTo>
                  <a:cubicBezTo>
                    <a:pt x="1172188" y="477508"/>
                    <a:pt x="1192364" y="501312"/>
                    <a:pt x="1221670" y="529584"/>
                  </a:cubicBezTo>
                  <a:cubicBezTo>
                    <a:pt x="1208162" y="556913"/>
                    <a:pt x="1259086" y="622691"/>
                    <a:pt x="1265132" y="630336"/>
                  </a:cubicBezTo>
                  <a:lnTo>
                    <a:pt x="1270132" y="626389"/>
                  </a:lnTo>
                  <a:cubicBezTo>
                    <a:pt x="1254957" y="607202"/>
                    <a:pt x="1219605" y="555597"/>
                    <a:pt x="1226621" y="534350"/>
                  </a:cubicBezTo>
                  <a:cubicBezTo>
                    <a:pt x="1273341" y="578682"/>
                    <a:pt x="1340686" y="631552"/>
                    <a:pt x="1396213" y="631552"/>
                  </a:cubicBezTo>
                  <a:cubicBezTo>
                    <a:pt x="1399298" y="631552"/>
                    <a:pt x="1402382" y="631379"/>
                    <a:pt x="1405393" y="631031"/>
                  </a:cubicBezTo>
                  <a:lnTo>
                    <a:pt x="1404671" y="624726"/>
                  </a:lnTo>
                  <a:cubicBezTo>
                    <a:pt x="1322898" y="633935"/>
                    <a:pt x="1203161" y="503049"/>
                    <a:pt x="1179204" y="475795"/>
                  </a:cubicBezTo>
                  <a:cubicBezTo>
                    <a:pt x="1215401" y="473462"/>
                    <a:pt x="1242518" y="460703"/>
                    <a:pt x="1259883" y="437842"/>
                  </a:cubicBezTo>
                  <a:cubicBezTo>
                    <a:pt x="1290731" y="397209"/>
                    <a:pt x="1281203" y="337984"/>
                    <a:pt x="1277969" y="322371"/>
                  </a:cubicBezTo>
                  <a:cubicBezTo>
                    <a:pt x="1367205" y="391102"/>
                    <a:pt x="1500127" y="535715"/>
                    <a:pt x="1466816" y="623808"/>
                  </a:cubicBezTo>
                  <a:close/>
                  <a:moveTo>
                    <a:pt x="1155023" y="273546"/>
                  </a:moveTo>
                  <a:cubicBezTo>
                    <a:pt x="1177587" y="273546"/>
                    <a:pt x="1225775" y="290350"/>
                    <a:pt x="1225775" y="324803"/>
                  </a:cubicBezTo>
                  <a:cubicBezTo>
                    <a:pt x="1225775" y="359256"/>
                    <a:pt x="1205848" y="417761"/>
                    <a:pt x="1140793" y="408105"/>
                  </a:cubicBezTo>
                  <a:cubicBezTo>
                    <a:pt x="1102157" y="402372"/>
                    <a:pt x="1084295" y="382961"/>
                    <a:pt x="1084295" y="348508"/>
                  </a:cubicBezTo>
                  <a:cubicBezTo>
                    <a:pt x="1084295" y="314030"/>
                    <a:pt x="1115965" y="273546"/>
                    <a:pt x="1155023" y="273546"/>
                  </a:cubicBezTo>
                  <a:close/>
                  <a:moveTo>
                    <a:pt x="1168730" y="469862"/>
                  </a:moveTo>
                  <a:lnTo>
                    <a:pt x="1172412" y="469763"/>
                  </a:lnTo>
                  <a:cubicBezTo>
                    <a:pt x="1209903" y="468671"/>
                    <a:pt x="1237617" y="456657"/>
                    <a:pt x="1254783" y="434044"/>
                  </a:cubicBezTo>
                  <a:cubicBezTo>
                    <a:pt x="1287994" y="390333"/>
                    <a:pt x="1271102" y="320782"/>
                    <a:pt x="1270928" y="320087"/>
                  </a:cubicBezTo>
                  <a:lnTo>
                    <a:pt x="1274013" y="319317"/>
                  </a:lnTo>
                  <a:cubicBezTo>
                    <a:pt x="1264485" y="312119"/>
                    <a:pt x="1255479" y="305790"/>
                    <a:pt x="1247319" y="300602"/>
                  </a:cubicBezTo>
                  <a:cubicBezTo>
                    <a:pt x="1162760" y="246689"/>
                    <a:pt x="1159501" y="245795"/>
                    <a:pt x="1102580" y="295662"/>
                  </a:cubicBezTo>
                  <a:cubicBezTo>
                    <a:pt x="1045685" y="345505"/>
                    <a:pt x="1087952" y="404407"/>
                    <a:pt x="1087952" y="404407"/>
                  </a:cubicBezTo>
                  <a:lnTo>
                    <a:pt x="1168730" y="469862"/>
                  </a:lnTo>
                </a:path>
              </a:pathLst>
            </a:custGeom>
            <a:solidFill>
              <a:srgbClr val="100F0D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36" name="Forma libre: forma 235">
              <a:extLst>
                <a:ext uri="{FF2B5EF4-FFF2-40B4-BE49-F238E27FC236}">
                  <a16:creationId xmlns:a16="http://schemas.microsoft.com/office/drawing/2014/main" xmlns="" id="{1C781659-11EA-4F83-B6E5-7F2DA8800342}"/>
                </a:ext>
              </a:extLst>
            </p:cNvPr>
            <p:cNvSpPr/>
            <p:nvPr/>
          </p:nvSpPr>
          <p:spPr>
            <a:xfrm>
              <a:off x="1922676" y="16806832"/>
              <a:ext cx="2137026" cy="1355939"/>
            </a:xfrm>
            <a:custGeom>
              <a:avLst/>
              <a:gdLst>
                <a:gd name="connsiteX0" fmla="*/ 1928153 w 2137026"/>
                <a:gd name="connsiteY0" fmla="*/ 293091 h 1355939"/>
                <a:gd name="connsiteX1" fmla="*/ 1917182 w 2137026"/>
                <a:gd name="connsiteY1" fmla="*/ 304012 h 1355939"/>
                <a:gd name="connsiteX2" fmla="*/ 1928153 w 2137026"/>
                <a:gd name="connsiteY2" fmla="*/ 314959 h 1355939"/>
                <a:gd name="connsiteX3" fmla="*/ 1939099 w 2137026"/>
                <a:gd name="connsiteY3" fmla="*/ 304012 h 1355939"/>
                <a:gd name="connsiteX4" fmla="*/ 1928153 w 2137026"/>
                <a:gd name="connsiteY4" fmla="*/ 293091 h 1355939"/>
                <a:gd name="connsiteX5" fmla="*/ 1835906 w 2137026"/>
                <a:gd name="connsiteY5" fmla="*/ 190154 h 1355939"/>
                <a:gd name="connsiteX6" fmla="*/ 1878298 w 2137026"/>
                <a:gd name="connsiteY6" fmla="*/ 297906 h 1355939"/>
                <a:gd name="connsiteX7" fmla="*/ 1914321 w 2137026"/>
                <a:gd name="connsiteY7" fmla="*/ 218848 h 1355939"/>
                <a:gd name="connsiteX8" fmla="*/ 1958130 w 2137026"/>
                <a:gd name="connsiteY8" fmla="*/ 293860 h 1355939"/>
                <a:gd name="connsiteX9" fmla="*/ 2129041 w 2137026"/>
                <a:gd name="connsiteY9" fmla="*/ 69991 h 1355939"/>
                <a:gd name="connsiteX10" fmla="*/ 2080032 w 2137026"/>
                <a:gd name="connsiteY10" fmla="*/ 11511 h 1355939"/>
                <a:gd name="connsiteX11" fmla="*/ 2040974 w 2137026"/>
                <a:gd name="connsiteY11" fmla="*/ 15755 h 1355939"/>
                <a:gd name="connsiteX12" fmla="*/ 2040003 w 2137026"/>
                <a:gd name="connsiteY12" fmla="*/ 16475 h 1355939"/>
                <a:gd name="connsiteX13" fmla="*/ 2038784 w 2137026"/>
                <a:gd name="connsiteY13" fmla="*/ 16376 h 1355939"/>
                <a:gd name="connsiteX14" fmla="*/ 1899469 w 2137026"/>
                <a:gd name="connsiteY14" fmla="*/ 50705 h 1355939"/>
                <a:gd name="connsiteX15" fmla="*/ 1835906 w 2137026"/>
                <a:gd name="connsiteY15" fmla="*/ 190154 h 1355939"/>
                <a:gd name="connsiteX16" fmla="*/ 1909868 w 2137026"/>
                <a:gd name="connsiteY16" fmla="*/ 243993 h 1355939"/>
                <a:gd name="connsiteX17" fmla="*/ 1881631 w 2137026"/>
                <a:gd name="connsiteY17" fmla="*/ 305973 h 1355939"/>
                <a:gd name="connsiteX18" fmla="*/ 1898722 w 2137026"/>
                <a:gd name="connsiteY18" fmla="*/ 369567 h 1355939"/>
                <a:gd name="connsiteX19" fmla="*/ 1904618 w 2137026"/>
                <a:gd name="connsiteY19" fmla="*/ 375301 h 1355939"/>
                <a:gd name="connsiteX20" fmla="*/ 1954026 w 2137026"/>
                <a:gd name="connsiteY20" fmla="*/ 299470 h 1355939"/>
                <a:gd name="connsiteX21" fmla="*/ 1916958 w 2137026"/>
                <a:gd name="connsiteY21" fmla="*/ 235975 h 1355939"/>
                <a:gd name="connsiteX22" fmla="*/ 1899095 w 2137026"/>
                <a:gd name="connsiteY22" fmla="*/ 395431 h 1355939"/>
                <a:gd name="connsiteX23" fmla="*/ 1875885 w 2137026"/>
                <a:gd name="connsiteY23" fmla="*/ 309150 h 1355939"/>
                <a:gd name="connsiteX24" fmla="*/ 1829214 w 2137026"/>
                <a:gd name="connsiteY24" fmla="*/ 190526 h 1355939"/>
                <a:gd name="connsiteX25" fmla="*/ 1829487 w 2137026"/>
                <a:gd name="connsiteY25" fmla="*/ 189509 h 1355939"/>
                <a:gd name="connsiteX26" fmla="*/ 1894642 w 2137026"/>
                <a:gd name="connsiteY26" fmla="*/ 46584 h 1355939"/>
                <a:gd name="connsiteX27" fmla="*/ 2038162 w 2137026"/>
                <a:gd name="connsiteY27" fmla="*/ 9947 h 1355939"/>
                <a:gd name="connsiteX28" fmla="*/ 2084311 w 2137026"/>
                <a:gd name="connsiteY28" fmla="*/ 6819 h 1355939"/>
                <a:gd name="connsiteX29" fmla="*/ 2135609 w 2137026"/>
                <a:gd name="connsiteY29" fmla="*/ 68105 h 1355939"/>
                <a:gd name="connsiteX30" fmla="*/ 2137027 w 2137026"/>
                <a:gd name="connsiteY30" fmla="*/ 70041 h 1355939"/>
                <a:gd name="connsiteX31" fmla="*/ 1960369 w 2137026"/>
                <a:gd name="connsiteY31" fmla="*/ 301406 h 1355939"/>
                <a:gd name="connsiteX32" fmla="*/ 904407 w 2137026"/>
                <a:gd name="connsiteY32" fmla="*/ 927588 h 1355939"/>
                <a:gd name="connsiteX33" fmla="*/ 950406 w 2137026"/>
                <a:gd name="connsiteY33" fmla="*/ 941091 h 1355939"/>
                <a:gd name="connsiteX34" fmla="*/ 954834 w 2137026"/>
                <a:gd name="connsiteY34" fmla="*/ 936524 h 1355939"/>
                <a:gd name="connsiteX35" fmla="*/ 903213 w 2137026"/>
                <a:gd name="connsiteY35" fmla="*/ 921358 h 1355939"/>
                <a:gd name="connsiteX36" fmla="*/ 828530 w 2137026"/>
                <a:gd name="connsiteY36" fmla="*/ 1006001 h 1355939"/>
                <a:gd name="connsiteX37" fmla="*/ 812981 w 2137026"/>
                <a:gd name="connsiteY37" fmla="*/ 1179580 h 1355939"/>
                <a:gd name="connsiteX38" fmla="*/ 817409 w 2137026"/>
                <a:gd name="connsiteY38" fmla="*/ 1175013 h 1355939"/>
                <a:gd name="connsiteX39" fmla="*/ 834401 w 2137026"/>
                <a:gd name="connsiteY39" fmla="*/ 1008458 h 1355939"/>
                <a:gd name="connsiteX40" fmla="*/ 904407 w 2137026"/>
                <a:gd name="connsiteY40" fmla="*/ 927588 h 1355939"/>
                <a:gd name="connsiteX41" fmla="*/ 1634247 w 2137026"/>
                <a:gd name="connsiteY41" fmla="*/ 1056861 h 1355939"/>
                <a:gd name="connsiteX42" fmla="*/ 1639521 w 2137026"/>
                <a:gd name="connsiteY42" fmla="*/ 1053286 h 1355939"/>
                <a:gd name="connsiteX43" fmla="*/ 1588944 w 2137026"/>
                <a:gd name="connsiteY43" fmla="*/ 1004288 h 1355939"/>
                <a:gd name="connsiteX44" fmla="*/ 1531377 w 2137026"/>
                <a:gd name="connsiteY44" fmla="*/ 928929 h 1355939"/>
                <a:gd name="connsiteX45" fmla="*/ 1491796 w 2137026"/>
                <a:gd name="connsiteY45" fmla="*/ 936350 h 1355939"/>
                <a:gd name="connsiteX46" fmla="*/ 1495802 w 2137026"/>
                <a:gd name="connsiteY46" fmla="*/ 941265 h 1355939"/>
                <a:gd name="connsiteX47" fmla="*/ 1529636 w 2137026"/>
                <a:gd name="connsiteY47" fmla="*/ 935060 h 1355939"/>
                <a:gd name="connsiteX48" fmla="*/ 1586158 w 2137026"/>
                <a:gd name="connsiteY48" fmla="*/ 1016029 h 1355939"/>
                <a:gd name="connsiteX49" fmla="*/ 1610538 w 2137026"/>
                <a:gd name="connsiteY49" fmla="*/ 1154783 h 1355939"/>
                <a:gd name="connsiteX50" fmla="*/ 1615563 w 2137026"/>
                <a:gd name="connsiteY50" fmla="*/ 1158680 h 1355939"/>
                <a:gd name="connsiteX51" fmla="*/ 1592228 w 2137026"/>
                <a:gd name="connsiteY51" fmla="*/ 1014093 h 1355939"/>
                <a:gd name="connsiteX52" fmla="*/ 1591308 w 2137026"/>
                <a:gd name="connsiteY52" fmla="*/ 1011337 h 1355939"/>
                <a:gd name="connsiteX53" fmla="*/ 1634247 w 2137026"/>
                <a:gd name="connsiteY53" fmla="*/ 1056861 h 1355939"/>
                <a:gd name="connsiteX54" fmla="*/ 1471123 w 2137026"/>
                <a:gd name="connsiteY54" fmla="*/ 673015 h 1355939"/>
                <a:gd name="connsiteX55" fmla="*/ 1468784 w 2137026"/>
                <a:gd name="connsiteY55" fmla="*/ 678922 h 1355939"/>
                <a:gd name="connsiteX56" fmla="*/ 1649721 w 2137026"/>
                <a:gd name="connsiteY56" fmla="*/ 1113728 h 1355939"/>
                <a:gd name="connsiteX57" fmla="*/ 1580759 w 2137026"/>
                <a:gd name="connsiteY57" fmla="*/ 1264000 h 1355939"/>
                <a:gd name="connsiteX58" fmla="*/ 1478736 w 2137026"/>
                <a:gd name="connsiteY58" fmla="*/ 1252631 h 1355939"/>
                <a:gd name="connsiteX59" fmla="*/ 1387907 w 2137026"/>
                <a:gd name="connsiteY59" fmla="*/ 1074757 h 1355939"/>
                <a:gd name="connsiteX60" fmla="*/ 1435821 w 2137026"/>
                <a:gd name="connsiteY60" fmla="*/ 969835 h 1355939"/>
                <a:gd name="connsiteX61" fmla="*/ 1434702 w 2137026"/>
                <a:gd name="connsiteY61" fmla="*/ 963605 h 1355939"/>
                <a:gd name="connsiteX62" fmla="*/ 1381638 w 2137026"/>
                <a:gd name="connsiteY62" fmla="*/ 1075850 h 1355939"/>
                <a:gd name="connsiteX63" fmla="*/ 1439255 w 2137026"/>
                <a:gd name="connsiteY63" fmla="*/ 1224558 h 1355939"/>
                <a:gd name="connsiteX64" fmla="*/ 1435747 w 2137026"/>
                <a:gd name="connsiteY64" fmla="*/ 1235827 h 1355939"/>
                <a:gd name="connsiteX65" fmla="*/ 1363576 w 2137026"/>
                <a:gd name="connsiteY65" fmla="*/ 1288871 h 1355939"/>
                <a:gd name="connsiteX66" fmla="*/ 1061261 w 2137026"/>
                <a:gd name="connsiteY66" fmla="*/ 1288871 h 1355939"/>
                <a:gd name="connsiteX67" fmla="*/ 988021 w 2137026"/>
                <a:gd name="connsiteY67" fmla="*/ 1232054 h 1355939"/>
                <a:gd name="connsiteX68" fmla="*/ 983717 w 2137026"/>
                <a:gd name="connsiteY68" fmla="*/ 1215100 h 1355939"/>
                <a:gd name="connsiteX69" fmla="*/ 1037827 w 2137026"/>
                <a:gd name="connsiteY69" fmla="*/ 1105934 h 1355939"/>
                <a:gd name="connsiteX70" fmla="*/ 1044966 w 2137026"/>
                <a:gd name="connsiteY70" fmla="*/ 1088757 h 1355939"/>
                <a:gd name="connsiteX71" fmla="*/ 1020760 w 2137026"/>
                <a:gd name="connsiteY71" fmla="*/ 983065 h 1355939"/>
                <a:gd name="connsiteX72" fmla="*/ 1017700 w 2137026"/>
                <a:gd name="connsiteY72" fmla="*/ 988625 h 1355939"/>
                <a:gd name="connsiteX73" fmla="*/ 1039095 w 2137026"/>
                <a:gd name="connsiteY73" fmla="*/ 1086275 h 1355939"/>
                <a:gd name="connsiteX74" fmla="*/ 1031931 w 2137026"/>
                <a:gd name="connsiteY74" fmla="*/ 1103501 h 1355939"/>
                <a:gd name="connsiteX75" fmla="*/ 885176 w 2137026"/>
                <a:gd name="connsiteY75" fmla="*/ 1272762 h 1355939"/>
                <a:gd name="connsiteX76" fmla="*/ 862563 w 2137026"/>
                <a:gd name="connsiteY76" fmla="*/ 1269982 h 1355939"/>
                <a:gd name="connsiteX77" fmla="*/ 800468 w 2137026"/>
                <a:gd name="connsiteY77" fmla="*/ 1221480 h 1355939"/>
                <a:gd name="connsiteX78" fmla="*/ 811712 w 2137026"/>
                <a:gd name="connsiteY78" fmla="*/ 939825 h 1355939"/>
                <a:gd name="connsiteX79" fmla="*/ 970781 w 2137026"/>
                <a:gd name="connsiteY79" fmla="*/ 723378 h 1355939"/>
                <a:gd name="connsiteX80" fmla="*/ 967472 w 2137026"/>
                <a:gd name="connsiteY80" fmla="*/ 717942 h 1355939"/>
                <a:gd name="connsiteX81" fmla="*/ 805667 w 2137026"/>
                <a:gd name="connsiteY81" fmla="*/ 937790 h 1355939"/>
                <a:gd name="connsiteX82" fmla="*/ 794895 w 2137026"/>
                <a:gd name="connsiteY82" fmla="*/ 1224558 h 1355939"/>
                <a:gd name="connsiteX83" fmla="*/ 861070 w 2137026"/>
                <a:gd name="connsiteY83" fmla="*/ 1276162 h 1355939"/>
                <a:gd name="connsiteX84" fmla="*/ 885575 w 2137026"/>
                <a:gd name="connsiteY84" fmla="*/ 1279166 h 1355939"/>
                <a:gd name="connsiteX85" fmla="*/ 978891 w 2137026"/>
                <a:gd name="connsiteY85" fmla="*/ 1221951 h 1355939"/>
                <a:gd name="connsiteX86" fmla="*/ 981852 w 2137026"/>
                <a:gd name="connsiteY86" fmla="*/ 1233618 h 1355939"/>
                <a:gd name="connsiteX87" fmla="*/ 1061261 w 2137026"/>
                <a:gd name="connsiteY87" fmla="*/ 1295226 h 1355939"/>
                <a:gd name="connsiteX88" fmla="*/ 1363576 w 2137026"/>
                <a:gd name="connsiteY88" fmla="*/ 1295226 h 1355939"/>
                <a:gd name="connsiteX89" fmla="*/ 1441817 w 2137026"/>
                <a:gd name="connsiteY89" fmla="*/ 1237713 h 1355939"/>
                <a:gd name="connsiteX90" fmla="*/ 1444081 w 2137026"/>
                <a:gd name="connsiteY90" fmla="*/ 1230416 h 1355939"/>
                <a:gd name="connsiteX91" fmla="*/ 1475327 w 2137026"/>
                <a:gd name="connsiteY91" fmla="*/ 1257993 h 1355939"/>
                <a:gd name="connsiteX92" fmla="*/ 1539562 w 2137026"/>
                <a:gd name="connsiteY92" fmla="*/ 1276237 h 1355939"/>
                <a:gd name="connsiteX93" fmla="*/ 1582451 w 2137026"/>
                <a:gd name="connsiteY93" fmla="*/ 1270131 h 1355939"/>
                <a:gd name="connsiteX94" fmla="*/ 1656089 w 2137026"/>
                <a:gd name="connsiteY94" fmla="*/ 1114075 h 1355939"/>
                <a:gd name="connsiteX95" fmla="*/ 1471123 w 2137026"/>
                <a:gd name="connsiteY95" fmla="*/ 673015 h 1355939"/>
                <a:gd name="connsiteX96" fmla="*/ 1186969 w 2137026"/>
                <a:gd name="connsiteY96" fmla="*/ 869083 h 1355939"/>
                <a:gd name="connsiteX97" fmla="*/ 1185874 w 2137026"/>
                <a:gd name="connsiteY97" fmla="*/ 869505 h 1355939"/>
                <a:gd name="connsiteX98" fmla="*/ 1182043 w 2137026"/>
                <a:gd name="connsiteY98" fmla="*/ 874122 h 1355939"/>
                <a:gd name="connsiteX99" fmla="*/ 1182168 w 2137026"/>
                <a:gd name="connsiteY99" fmla="*/ 880873 h 1355939"/>
                <a:gd name="connsiteX100" fmla="*/ 1193512 w 2137026"/>
                <a:gd name="connsiteY100" fmla="*/ 902717 h 1355939"/>
                <a:gd name="connsiteX101" fmla="*/ 1193661 w 2137026"/>
                <a:gd name="connsiteY101" fmla="*/ 902642 h 1355939"/>
                <a:gd name="connsiteX102" fmla="*/ 1195154 w 2137026"/>
                <a:gd name="connsiteY102" fmla="*/ 904752 h 1355939"/>
                <a:gd name="connsiteX103" fmla="*/ 1195253 w 2137026"/>
                <a:gd name="connsiteY103" fmla="*/ 904926 h 1355939"/>
                <a:gd name="connsiteX104" fmla="*/ 1210876 w 2137026"/>
                <a:gd name="connsiteY104" fmla="*/ 917262 h 1355939"/>
                <a:gd name="connsiteX105" fmla="*/ 1211125 w 2137026"/>
                <a:gd name="connsiteY105" fmla="*/ 917237 h 1355939"/>
                <a:gd name="connsiteX106" fmla="*/ 1224584 w 2137026"/>
                <a:gd name="connsiteY106" fmla="*/ 908872 h 1355939"/>
                <a:gd name="connsiteX107" fmla="*/ 1228465 w 2137026"/>
                <a:gd name="connsiteY107" fmla="*/ 904454 h 1355939"/>
                <a:gd name="connsiteX108" fmla="*/ 1242546 w 2137026"/>
                <a:gd name="connsiteY108" fmla="*/ 888196 h 1355939"/>
                <a:gd name="connsiteX109" fmla="*/ 1247198 w 2137026"/>
                <a:gd name="connsiteY109" fmla="*/ 877175 h 1355939"/>
                <a:gd name="connsiteX110" fmla="*/ 1243466 w 2137026"/>
                <a:gd name="connsiteY110" fmla="*/ 869108 h 1355939"/>
                <a:gd name="connsiteX111" fmla="*/ 1211150 w 2137026"/>
                <a:gd name="connsiteY111" fmla="*/ 865782 h 1355939"/>
                <a:gd name="connsiteX112" fmla="*/ 1186969 w 2137026"/>
                <a:gd name="connsiteY112" fmla="*/ 869083 h 1355939"/>
                <a:gd name="connsiteX113" fmla="*/ 1246924 w 2137026"/>
                <a:gd name="connsiteY113" fmla="*/ 863771 h 1355939"/>
                <a:gd name="connsiteX114" fmla="*/ 1253368 w 2137026"/>
                <a:gd name="connsiteY114" fmla="*/ 872012 h 1355939"/>
                <a:gd name="connsiteX115" fmla="*/ 1253617 w 2137026"/>
                <a:gd name="connsiteY115" fmla="*/ 871962 h 1355939"/>
                <a:gd name="connsiteX116" fmla="*/ 1246551 w 2137026"/>
                <a:gd name="connsiteY116" fmla="*/ 893632 h 1355939"/>
                <a:gd name="connsiteX117" fmla="*/ 1243193 w 2137026"/>
                <a:gd name="connsiteY117" fmla="*/ 898298 h 1355939"/>
                <a:gd name="connsiteX118" fmla="*/ 1301456 w 2137026"/>
                <a:gd name="connsiteY118" fmla="*/ 923418 h 1355939"/>
                <a:gd name="connsiteX119" fmla="*/ 1298446 w 2137026"/>
                <a:gd name="connsiteY119" fmla="*/ 929028 h 1355939"/>
                <a:gd name="connsiteX120" fmla="*/ 1240655 w 2137026"/>
                <a:gd name="connsiteY120" fmla="*/ 904082 h 1355939"/>
                <a:gd name="connsiteX121" fmla="*/ 1240630 w 2137026"/>
                <a:gd name="connsiteY121" fmla="*/ 904082 h 1355939"/>
                <a:gd name="connsiteX122" fmla="*/ 1260408 w 2137026"/>
                <a:gd name="connsiteY122" fmla="*/ 929648 h 1355939"/>
                <a:gd name="connsiteX123" fmla="*/ 1255905 w 2137026"/>
                <a:gd name="connsiteY123" fmla="*/ 934141 h 1355939"/>
                <a:gd name="connsiteX124" fmla="*/ 1235182 w 2137026"/>
                <a:gd name="connsiteY124" fmla="*/ 907507 h 1355939"/>
                <a:gd name="connsiteX125" fmla="*/ 1229560 w 2137026"/>
                <a:gd name="connsiteY125" fmla="*/ 912819 h 1355939"/>
                <a:gd name="connsiteX126" fmla="*/ 1222892 w 2137026"/>
                <a:gd name="connsiteY126" fmla="*/ 934588 h 1355939"/>
                <a:gd name="connsiteX127" fmla="*/ 1304591 w 2137026"/>
                <a:gd name="connsiteY127" fmla="*/ 1067931 h 1355939"/>
                <a:gd name="connsiteX128" fmla="*/ 1327280 w 2137026"/>
                <a:gd name="connsiteY128" fmla="*/ 1071233 h 1355939"/>
                <a:gd name="connsiteX129" fmla="*/ 1347281 w 2137026"/>
                <a:gd name="connsiteY129" fmla="*/ 1033975 h 1355939"/>
                <a:gd name="connsiteX130" fmla="*/ 1368975 w 2137026"/>
                <a:gd name="connsiteY130" fmla="*/ 963406 h 1355939"/>
                <a:gd name="connsiteX131" fmla="*/ 1373577 w 2137026"/>
                <a:gd name="connsiteY131" fmla="*/ 914879 h 1355939"/>
                <a:gd name="connsiteX132" fmla="*/ 1300984 w 2137026"/>
                <a:gd name="connsiteY132" fmla="*/ 870945 h 1355939"/>
                <a:gd name="connsiteX133" fmla="*/ 1290087 w 2137026"/>
                <a:gd name="connsiteY133" fmla="*/ 867544 h 1355939"/>
                <a:gd name="connsiteX134" fmla="*/ 1246924 w 2137026"/>
                <a:gd name="connsiteY134" fmla="*/ 863771 h 1355939"/>
                <a:gd name="connsiteX135" fmla="*/ 1205453 w 2137026"/>
                <a:gd name="connsiteY135" fmla="*/ 922078 h 1355939"/>
                <a:gd name="connsiteX136" fmla="*/ 1196074 w 2137026"/>
                <a:gd name="connsiteY136" fmla="*/ 915177 h 1355939"/>
                <a:gd name="connsiteX137" fmla="*/ 1176570 w 2137026"/>
                <a:gd name="connsiteY137" fmla="*/ 941141 h 1355939"/>
                <a:gd name="connsiteX138" fmla="*/ 1172266 w 2137026"/>
                <a:gd name="connsiteY138" fmla="*/ 936450 h 1355939"/>
                <a:gd name="connsiteX139" fmla="*/ 1190601 w 2137026"/>
                <a:gd name="connsiteY139" fmla="*/ 910933 h 1355939"/>
                <a:gd name="connsiteX140" fmla="*/ 1152936 w 2137026"/>
                <a:gd name="connsiteY140" fmla="*/ 927514 h 1355939"/>
                <a:gd name="connsiteX141" fmla="*/ 1150374 w 2137026"/>
                <a:gd name="connsiteY141" fmla="*/ 921681 h 1355939"/>
                <a:gd name="connsiteX142" fmla="*/ 1187516 w 2137026"/>
                <a:gd name="connsiteY142" fmla="*/ 905348 h 1355939"/>
                <a:gd name="connsiteX143" fmla="*/ 1175948 w 2137026"/>
                <a:gd name="connsiteY143" fmla="*/ 882189 h 1355939"/>
                <a:gd name="connsiteX144" fmla="*/ 1176222 w 2137026"/>
                <a:gd name="connsiteY144" fmla="*/ 871441 h 1355939"/>
                <a:gd name="connsiteX145" fmla="*/ 1176072 w 2137026"/>
                <a:gd name="connsiteY145" fmla="*/ 871317 h 1355939"/>
                <a:gd name="connsiteX146" fmla="*/ 1176396 w 2137026"/>
                <a:gd name="connsiteY146" fmla="*/ 870945 h 1355939"/>
                <a:gd name="connsiteX147" fmla="*/ 1178461 w 2137026"/>
                <a:gd name="connsiteY147" fmla="*/ 867370 h 1355939"/>
                <a:gd name="connsiteX148" fmla="*/ 1130919 w 2137026"/>
                <a:gd name="connsiteY148" fmla="*/ 869952 h 1355939"/>
                <a:gd name="connsiteX149" fmla="*/ 1113032 w 2137026"/>
                <a:gd name="connsiteY149" fmla="*/ 876877 h 1355939"/>
                <a:gd name="connsiteX150" fmla="*/ 1060515 w 2137026"/>
                <a:gd name="connsiteY150" fmla="*/ 920514 h 1355939"/>
                <a:gd name="connsiteX151" fmla="*/ 1066934 w 2137026"/>
                <a:gd name="connsiteY151" fmla="*/ 961867 h 1355939"/>
                <a:gd name="connsiteX152" fmla="*/ 1072282 w 2137026"/>
                <a:gd name="connsiteY152" fmla="*/ 1006993 h 1355939"/>
                <a:gd name="connsiteX153" fmla="*/ 1088577 w 2137026"/>
                <a:gd name="connsiteY153" fmla="*/ 1068403 h 1355939"/>
                <a:gd name="connsiteX154" fmla="*/ 1135099 w 2137026"/>
                <a:gd name="connsiteY154" fmla="*/ 1044499 h 1355939"/>
                <a:gd name="connsiteX155" fmla="*/ 1205453 w 2137026"/>
                <a:gd name="connsiteY155" fmla="*/ 922078 h 1355939"/>
                <a:gd name="connsiteX156" fmla="*/ 1184207 w 2137026"/>
                <a:gd name="connsiteY156" fmla="*/ 863374 h 1355939"/>
                <a:gd name="connsiteX157" fmla="*/ 1184904 w 2137026"/>
                <a:gd name="connsiteY157" fmla="*/ 863076 h 1355939"/>
                <a:gd name="connsiteX158" fmla="*/ 1235008 w 2137026"/>
                <a:gd name="connsiteY158" fmla="*/ 861214 h 1355939"/>
                <a:gd name="connsiteX159" fmla="*/ 1292078 w 2137026"/>
                <a:gd name="connsiteY159" fmla="*/ 861512 h 1355939"/>
                <a:gd name="connsiteX160" fmla="*/ 1302850 w 2137026"/>
                <a:gd name="connsiteY160" fmla="*/ 864863 h 1355939"/>
                <a:gd name="connsiteX161" fmla="*/ 1379399 w 2137026"/>
                <a:gd name="connsiteY161" fmla="*/ 912298 h 1355939"/>
                <a:gd name="connsiteX162" fmla="*/ 1374722 w 2137026"/>
                <a:gd name="connsiteY162" fmla="*/ 966112 h 1355939"/>
                <a:gd name="connsiteX163" fmla="*/ 1353551 w 2137026"/>
                <a:gd name="connsiteY163" fmla="*/ 1035191 h 1355939"/>
                <a:gd name="connsiteX164" fmla="*/ 1328946 w 2137026"/>
                <a:gd name="connsiteY164" fmla="*/ 1077364 h 1355939"/>
                <a:gd name="connsiteX165" fmla="*/ 1320314 w 2137026"/>
                <a:gd name="connsiteY165" fmla="*/ 1078505 h 1355939"/>
                <a:gd name="connsiteX166" fmla="*/ 1301531 w 2137026"/>
                <a:gd name="connsiteY166" fmla="*/ 1073491 h 1355939"/>
                <a:gd name="connsiteX167" fmla="*/ 1216549 w 2137026"/>
                <a:gd name="connsiteY167" fmla="*/ 935084 h 1355939"/>
                <a:gd name="connsiteX168" fmla="*/ 1218166 w 2137026"/>
                <a:gd name="connsiteY168" fmla="*/ 921159 h 1355939"/>
                <a:gd name="connsiteX169" fmla="*/ 1211673 w 2137026"/>
                <a:gd name="connsiteY169" fmla="*/ 923567 h 1355939"/>
                <a:gd name="connsiteX170" fmla="*/ 1139726 w 2137026"/>
                <a:gd name="connsiteY170" fmla="*/ 1048868 h 1355939"/>
                <a:gd name="connsiteX171" fmla="*/ 1095419 w 2137026"/>
                <a:gd name="connsiteY171" fmla="*/ 1076296 h 1355939"/>
                <a:gd name="connsiteX172" fmla="*/ 1085791 w 2137026"/>
                <a:gd name="connsiteY172" fmla="*/ 1074112 h 1355939"/>
                <a:gd name="connsiteX173" fmla="*/ 1065988 w 2137026"/>
                <a:gd name="connsiteY173" fmla="*/ 1006050 h 1355939"/>
                <a:gd name="connsiteX174" fmla="*/ 1060764 w 2137026"/>
                <a:gd name="connsiteY174" fmla="*/ 963406 h 1355939"/>
                <a:gd name="connsiteX175" fmla="*/ 1054146 w 2137026"/>
                <a:gd name="connsiteY175" fmla="*/ 920340 h 1355939"/>
                <a:gd name="connsiteX176" fmla="*/ 1110768 w 2137026"/>
                <a:gd name="connsiteY176" fmla="*/ 870945 h 1355939"/>
                <a:gd name="connsiteX177" fmla="*/ 1128481 w 2137026"/>
                <a:gd name="connsiteY177" fmla="*/ 864069 h 1355939"/>
                <a:gd name="connsiteX178" fmla="*/ 1184207 w 2137026"/>
                <a:gd name="connsiteY178" fmla="*/ 863374 h 1355939"/>
                <a:gd name="connsiteX179" fmla="*/ 1371562 w 2137026"/>
                <a:gd name="connsiteY179" fmla="*/ 781908 h 1355939"/>
                <a:gd name="connsiteX180" fmla="*/ 1426243 w 2137026"/>
                <a:gd name="connsiteY180" fmla="*/ 765005 h 1355939"/>
                <a:gd name="connsiteX181" fmla="*/ 1433508 w 2137026"/>
                <a:gd name="connsiteY181" fmla="*/ 720226 h 1355939"/>
                <a:gd name="connsiteX182" fmla="*/ 1284564 w 2137026"/>
                <a:gd name="connsiteY182" fmla="*/ 604928 h 1355939"/>
                <a:gd name="connsiteX183" fmla="*/ 1284365 w 2137026"/>
                <a:gd name="connsiteY183" fmla="*/ 611283 h 1355939"/>
                <a:gd name="connsiteX184" fmla="*/ 1427214 w 2137026"/>
                <a:gd name="connsiteY184" fmla="*/ 721070 h 1355939"/>
                <a:gd name="connsiteX185" fmla="*/ 1421293 w 2137026"/>
                <a:gd name="connsiteY185" fmla="*/ 761008 h 1355939"/>
                <a:gd name="connsiteX186" fmla="*/ 1371089 w 2137026"/>
                <a:gd name="connsiteY186" fmla="*/ 775554 h 1355939"/>
                <a:gd name="connsiteX187" fmla="*/ 1249188 w 2137026"/>
                <a:gd name="connsiteY187" fmla="*/ 846569 h 1355939"/>
                <a:gd name="connsiteX188" fmla="*/ 1254935 w 2137026"/>
                <a:gd name="connsiteY188" fmla="*/ 849325 h 1355939"/>
                <a:gd name="connsiteX189" fmla="*/ 1371562 w 2137026"/>
                <a:gd name="connsiteY189" fmla="*/ 781908 h 1355939"/>
                <a:gd name="connsiteX190" fmla="*/ 1081238 w 2137026"/>
                <a:gd name="connsiteY190" fmla="*/ 788933 h 1355939"/>
                <a:gd name="connsiteX191" fmla="*/ 1177565 w 2137026"/>
                <a:gd name="connsiteY191" fmla="*/ 854041 h 1355939"/>
                <a:gd name="connsiteX192" fmla="*/ 1183461 w 2137026"/>
                <a:gd name="connsiteY192" fmla="*/ 851683 h 1355939"/>
                <a:gd name="connsiteX193" fmla="*/ 1083054 w 2137026"/>
                <a:gd name="connsiteY193" fmla="*/ 782852 h 1355939"/>
                <a:gd name="connsiteX194" fmla="*/ 1018521 w 2137026"/>
                <a:gd name="connsiteY194" fmla="*/ 721244 h 1355939"/>
                <a:gd name="connsiteX195" fmla="*/ 1159330 w 2137026"/>
                <a:gd name="connsiteY195" fmla="*/ 619772 h 1355939"/>
                <a:gd name="connsiteX196" fmla="*/ 1158335 w 2137026"/>
                <a:gd name="connsiteY196" fmla="*/ 613492 h 1355939"/>
                <a:gd name="connsiteX197" fmla="*/ 1012277 w 2137026"/>
                <a:gd name="connsiteY197" fmla="*/ 720052 h 1355939"/>
                <a:gd name="connsiteX198" fmla="*/ 1081238 w 2137026"/>
                <a:gd name="connsiteY198" fmla="*/ 788933 h 1355939"/>
                <a:gd name="connsiteX199" fmla="*/ 437874 w 2137026"/>
                <a:gd name="connsiteY199" fmla="*/ 1137284 h 1355939"/>
                <a:gd name="connsiteX200" fmla="*/ 431381 w 2137026"/>
                <a:gd name="connsiteY200" fmla="*/ 871714 h 1355939"/>
                <a:gd name="connsiteX201" fmla="*/ 425012 w 2137026"/>
                <a:gd name="connsiteY201" fmla="*/ 871888 h 1355939"/>
                <a:gd name="connsiteX202" fmla="*/ 431505 w 2137026"/>
                <a:gd name="connsiteY202" fmla="*/ 1137284 h 1355939"/>
                <a:gd name="connsiteX203" fmla="*/ 191658 w 2137026"/>
                <a:gd name="connsiteY203" fmla="*/ 1144308 h 1355939"/>
                <a:gd name="connsiteX204" fmla="*/ 236065 w 2137026"/>
                <a:gd name="connsiteY204" fmla="*/ 882958 h 1355939"/>
                <a:gd name="connsiteX205" fmla="*/ 232508 w 2137026"/>
                <a:gd name="connsiteY205" fmla="*/ 882338 h 1355939"/>
                <a:gd name="connsiteX206" fmla="*/ 232508 w 2137026"/>
                <a:gd name="connsiteY206" fmla="*/ 881717 h 1355939"/>
                <a:gd name="connsiteX207" fmla="*/ 193624 w 2137026"/>
                <a:gd name="connsiteY207" fmla="*/ 881717 h 1355939"/>
                <a:gd name="connsiteX208" fmla="*/ 193624 w 2137026"/>
                <a:gd name="connsiteY208" fmla="*/ 888072 h 1355939"/>
                <a:gd name="connsiteX209" fmla="*/ 228751 w 2137026"/>
                <a:gd name="connsiteY209" fmla="*/ 888072 h 1355939"/>
                <a:gd name="connsiteX210" fmla="*/ 185389 w 2137026"/>
                <a:gd name="connsiteY210" fmla="*/ 1143241 h 1355939"/>
                <a:gd name="connsiteX211" fmla="*/ 702151 w 2137026"/>
                <a:gd name="connsiteY211" fmla="*/ 852874 h 1355939"/>
                <a:gd name="connsiteX212" fmla="*/ 746831 w 2137026"/>
                <a:gd name="connsiteY212" fmla="*/ 1299743 h 1355939"/>
                <a:gd name="connsiteX213" fmla="*/ 746607 w 2137026"/>
                <a:gd name="connsiteY213" fmla="*/ 1302498 h 1355939"/>
                <a:gd name="connsiteX214" fmla="*/ 362320 w 2137026"/>
                <a:gd name="connsiteY214" fmla="*/ 1328636 h 1355939"/>
                <a:gd name="connsiteX215" fmla="*/ 0 w 2137026"/>
                <a:gd name="connsiteY215" fmla="*/ 1355940 h 1355939"/>
                <a:gd name="connsiteX216" fmla="*/ 75 w 2137026"/>
                <a:gd name="connsiteY216" fmla="*/ 1352465 h 1355939"/>
                <a:gd name="connsiteX217" fmla="*/ 135783 w 2137026"/>
                <a:gd name="connsiteY217" fmla="*/ 883579 h 1355939"/>
                <a:gd name="connsiteX218" fmla="*/ 141579 w 2137026"/>
                <a:gd name="connsiteY218" fmla="*/ 886185 h 1355939"/>
                <a:gd name="connsiteX219" fmla="*/ 6518 w 2137026"/>
                <a:gd name="connsiteY219" fmla="*/ 1349089 h 1355939"/>
                <a:gd name="connsiteX220" fmla="*/ 40451 w 2137026"/>
                <a:gd name="connsiteY220" fmla="*/ 1346532 h 1355939"/>
                <a:gd name="connsiteX221" fmla="*/ 85206 w 2137026"/>
                <a:gd name="connsiteY221" fmla="*/ 1095136 h 1355939"/>
                <a:gd name="connsiteX222" fmla="*/ 158646 w 2137026"/>
                <a:gd name="connsiteY222" fmla="*/ 910039 h 1355939"/>
                <a:gd name="connsiteX223" fmla="*/ 164567 w 2137026"/>
                <a:gd name="connsiteY223" fmla="*/ 912372 h 1355939"/>
                <a:gd name="connsiteX224" fmla="*/ 91177 w 2137026"/>
                <a:gd name="connsiteY224" fmla="*/ 1097345 h 1355939"/>
                <a:gd name="connsiteX225" fmla="*/ 46820 w 2137026"/>
                <a:gd name="connsiteY225" fmla="*/ 1346036 h 1355939"/>
                <a:gd name="connsiteX226" fmla="*/ 358837 w 2137026"/>
                <a:gd name="connsiteY226" fmla="*/ 1322530 h 1355939"/>
                <a:gd name="connsiteX227" fmla="*/ 358315 w 2137026"/>
                <a:gd name="connsiteY227" fmla="*/ 1293786 h 1355939"/>
                <a:gd name="connsiteX228" fmla="*/ 227881 w 2137026"/>
                <a:gd name="connsiteY228" fmla="*/ 1217880 h 1355939"/>
                <a:gd name="connsiteX229" fmla="*/ 231090 w 2137026"/>
                <a:gd name="connsiteY229" fmla="*/ 1212395 h 1355939"/>
                <a:gd name="connsiteX230" fmla="*/ 358190 w 2137026"/>
                <a:gd name="connsiteY230" fmla="*/ 1286364 h 1355939"/>
                <a:gd name="connsiteX231" fmla="*/ 350951 w 2137026"/>
                <a:gd name="connsiteY231" fmla="*/ 876753 h 1355939"/>
                <a:gd name="connsiteX232" fmla="*/ 357320 w 2137026"/>
                <a:gd name="connsiteY232" fmla="*/ 876629 h 1355939"/>
                <a:gd name="connsiteX233" fmla="*/ 364534 w 2137026"/>
                <a:gd name="connsiteY233" fmla="*/ 1285346 h 1355939"/>
                <a:gd name="connsiteX234" fmla="*/ 587539 w 2137026"/>
                <a:gd name="connsiteY234" fmla="*/ 1103451 h 1355939"/>
                <a:gd name="connsiteX235" fmla="*/ 591569 w 2137026"/>
                <a:gd name="connsiteY235" fmla="*/ 1108366 h 1355939"/>
                <a:gd name="connsiteX236" fmla="*/ 368763 w 2137026"/>
                <a:gd name="connsiteY236" fmla="*/ 1290087 h 1355939"/>
                <a:gd name="connsiteX237" fmla="*/ 549899 w 2137026"/>
                <a:gd name="connsiteY237" fmla="*/ 1228628 h 1355939"/>
                <a:gd name="connsiteX238" fmla="*/ 551939 w 2137026"/>
                <a:gd name="connsiteY238" fmla="*/ 1234660 h 1355939"/>
                <a:gd name="connsiteX239" fmla="*/ 364758 w 2137026"/>
                <a:gd name="connsiteY239" fmla="*/ 1298155 h 1355939"/>
                <a:gd name="connsiteX240" fmla="*/ 365206 w 2137026"/>
                <a:gd name="connsiteY240" fmla="*/ 1322083 h 1355939"/>
                <a:gd name="connsiteX241" fmla="*/ 689264 w 2137026"/>
                <a:gd name="connsiteY241" fmla="*/ 1300016 h 1355939"/>
                <a:gd name="connsiteX242" fmla="*/ 695981 w 2137026"/>
                <a:gd name="connsiteY242" fmla="*/ 1080541 h 1355939"/>
                <a:gd name="connsiteX243" fmla="*/ 603187 w 2137026"/>
                <a:gd name="connsiteY243" fmla="*/ 862307 h 1355939"/>
                <a:gd name="connsiteX244" fmla="*/ 574453 w 2137026"/>
                <a:gd name="connsiteY244" fmla="*/ 862307 h 1355939"/>
                <a:gd name="connsiteX245" fmla="*/ 630727 w 2137026"/>
                <a:gd name="connsiteY245" fmla="*/ 1079151 h 1355939"/>
                <a:gd name="connsiteX246" fmla="*/ 624582 w 2137026"/>
                <a:gd name="connsiteY246" fmla="*/ 1080739 h 1355939"/>
                <a:gd name="connsiteX247" fmla="*/ 566218 w 2137026"/>
                <a:gd name="connsiteY247" fmla="*/ 855952 h 1355939"/>
                <a:gd name="connsiteX248" fmla="*/ 607391 w 2137026"/>
                <a:gd name="connsiteY248" fmla="*/ 855952 h 1355939"/>
                <a:gd name="connsiteX249" fmla="*/ 702399 w 2137026"/>
                <a:gd name="connsiteY249" fmla="*/ 1079349 h 1355939"/>
                <a:gd name="connsiteX250" fmla="*/ 702375 w 2137026"/>
                <a:gd name="connsiteY250" fmla="*/ 1080044 h 1355939"/>
                <a:gd name="connsiteX251" fmla="*/ 695658 w 2137026"/>
                <a:gd name="connsiteY251" fmla="*/ 1299594 h 1355939"/>
                <a:gd name="connsiteX252" fmla="*/ 740686 w 2137026"/>
                <a:gd name="connsiteY252" fmla="*/ 1296516 h 1355939"/>
                <a:gd name="connsiteX253" fmla="*/ 696230 w 2137026"/>
                <a:gd name="connsiteY253" fmla="*/ 855158 h 1355939"/>
                <a:gd name="connsiteX254" fmla="*/ 702151 w 2137026"/>
                <a:gd name="connsiteY254" fmla="*/ 852874 h 1355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</a:cxnLst>
              <a:rect l="l" t="t" r="r" b="b"/>
              <a:pathLst>
                <a:path w="2137026" h="1355939">
                  <a:moveTo>
                    <a:pt x="1928153" y="293091"/>
                  </a:moveTo>
                  <a:cubicBezTo>
                    <a:pt x="1922107" y="293091"/>
                    <a:pt x="1917182" y="297980"/>
                    <a:pt x="1917182" y="304012"/>
                  </a:cubicBezTo>
                  <a:cubicBezTo>
                    <a:pt x="1917182" y="310044"/>
                    <a:pt x="1922107" y="314959"/>
                    <a:pt x="1928153" y="314959"/>
                  </a:cubicBezTo>
                  <a:cubicBezTo>
                    <a:pt x="1934198" y="314959"/>
                    <a:pt x="1939099" y="310044"/>
                    <a:pt x="1939099" y="304012"/>
                  </a:cubicBezTo>
                  <a:cubicBezTo>
                    <a:pt x="1939099" y="297980"/>
                    <a:pt x="1934198" y="293091"/>
                    <a:pt x="1928153" y="293091"/>
                  </a:cubicBezTo>
                  <a:close/>
                  <a:moveTo>
                    <a:pt x="1835906" y="190154"/>
                  </a:moveTo>
                  <a:lnTo>
                    <a:pt x="1878298" y="297906"/>
                  </a:lnTo>
                  <a:lnTo>
                    <a:pt x="1914321" y="218848"/>
                  </a:lnTo>
                  <a:lnTo>
                    <a:pt x="1958130" y="293860"/>
                  </a:lnTo>
                  <a:lnTo>
                    <a:pt x="2129041" y="69991"/>
                  </a:lnTo>
                  <a:cubicBezTo>
                    <a:pt x="2122448" y="61229"/>
                    <a:pt x="2094685" y="24766"/>
                    <a:pt x="2080032" y="11511"/>
                  </a:cubicBezTo>
                  <a:cubicBezTo>
                    <a:pt x="2065105" y="-1943"/>
                    <a:pt x="2041222" y="15582"/>
                    <a:pt x="2040974" y="15755"/>
                  </a:cubicBezTo>
                  <a:lnTo>
                    <a:pt x="2040003" y="16475"/>
                  </a:lnTo>
                  <a:lnTo>
                    <a:pt x="2038784" y="16376"/>
                  </a:lnTo>
                  <a:cubicBezTo>
                    <a:pt x="2037764" y="16301"/>
                    <a:pt x="1936263" y="7862"/>
                    <a:pt x="1899469" y="50705"/>
                  </a:cubicBezTo>
                  <a:cubicBezTo>
                    <a:pt x="1864142" y="91859"/>
                    <a:pt x="1838817" y="179778"/>
                    <a:pt x="1835906" y="190154"/>
                  </a:cubicBezTo>
                  <a:close/>
                  <a:moveTo>
                    <a:pt x="1909868" y="243993"/>
                  </a:moveTo>
                  <a:lnTo>
                    <a:pt x="1881631" y="305973"/>
                  </a:lnTo>
                  <a:lnTo>
                    <a:pt x="1898722" y="369567"/>
                  </a:lnTo>
                  <a:close/>
                  <a:moveTo>
                    <a:pt x="1904618" y="375301"/>
                  </a:moveTo>
                  <a:lnTo>
                    <a:pt x="1954026" y="299470"/>
                  </a:lnTo>
                  <a:lnTo>
                    <a:pt x="1916958" y="235975"/>
                  </a:lnTo>
                  <a:close/>
                  <a:moveTo>
                    <a:pt x="1899095" y="395431"/>
                  </a:moveTo>
                  <a:lnTo>
                    <a:pt x="1875885" y="309150"/>
                  </a:lnTo>
                  <a:lnTo>
                    <a:pt x="1829214" y="190526"/>
                  </a:lnTo>
                  <a:lnTo>
                    <a:pt x="1829487" y="189509"/>
                  </a:lnTo>
                  <a:cubicBezTo>
                    <a:pt x="1830557" y="185512"/>
                    <a:pt x="1856331" y="91214"/>
                    <a:pt x="1894642" y="46584"/>
                  </a:cubicBezTo>
                  <a:cubicBezTo>
                    <a:pt x="1931785" y="3320"/>
                    <a:pt x="2025922" y="9004"/>
                    <a:pt x="2038162" y="9947"/>
                  </a:cubicBezTo>
                  <a:cubicBezTo>
                    <a:pt x="2043436" y="6348"/>
                    <a:pt x="2067294" y="-8545"/>
                    <a:pt x="2084311" y="6819"/>
                  </a:cubicBezTo>
                  <a:cubicBezTo>
                    <a:pt x="2101402" y="22259"/>
                    <a:pt x="2134216" y="66243"/>
                    <a:pt x="2135609" y="68105"/>
                  </a:cubicBezTo>
                  <a:lnTo>
                    <a:pt x="2137027" y="70041"/>
                  </a:lnTo>
                  <a:lnTo>
                    <a:pt x="1960369" y="301406"/>
                  </a:lnTo>
                  <a:close/>
                  <a:moveTo>
                    <a:pt x="904407" y="927588"/>
                  </a:moveTo>
                  <a:cubicBezTo>
                    <a:pt x="930404" y="922202"/>
                    <a:pt x="950207" y="940893"/>
                    <a:pt x="950406" y="941091"/>
                  </a:cubicBezTo>
                  <a:lnTo>
                    <a:pt x="954834" y="936524"/>
                  </a:lnTo>
                  <a:cubicBezTo>
                    <a:pt x="953939" y="935655"/>
                    <a:pt x="932494" y="915326"/>
                    <a:pt x="903213" y="921358"/>
                  </a:cubicBezTo>
                  <a:cubicBezTo>
                    <a:pt x="874653" y="927216"/>
                    <a:pt x="849527" y="955687"/>
                    <a:pt x="828530" y="1006001"/>
                  </a:cubicBezTo>
                  <a:cubicBezTo>
                    <a:pt x="773102" y="1138674"/>
                    <a:pt x="811314" y="1177967"/>
                    <a:pt x="812981" y="1179580"/>
                  </a:cubicBezTo>
                  <a:lnTo>
                    <a:pt x="817409" y="1175013"/>
                  </a:lnTo>
                  <a:cubicBezTo>
                    <a:pt x="817036" y="1174641"/>
                    <a:pt x="780640" y="1137184"/>
                    <a:pt x="834401" y="1008458"/>
                  </a:cubicBezTo>
                  <a:cubicBezTo>
                    <a:pt x="854527" y="960254"/>
                    <a:pt x="878086" y="933049"/>
                    <a:pt x="904407" y="927588"/>
                  </a:cubicBezTo>
                  <a:close/>
                  <a:moveTo>
                    <a:pt x="1634247" y="1056861"/>
                  </a:moveTo>
                  <a:lnTo>
                    <a:pt x="1639521" y="1053286"/>
                  </a:lnTo>
                  <a:cubicBezTo>
                    <a:pt x="1636162" y="1048347"/>
                    <a:pt x="1607403" y="1006820"/>
                    <a:pt x="1588944" y="1004288"/>
                  </a:cubicBezTo>
                  <a:cubicBezTo>
                    <a:pt x="1573694" y="961098"/>
                    <a:pt x="1554364" y="935755"/>
                    <a:pt x="1531377" y="928929"/>
                  </a:cubicBezTo>
                  <a:cubicBezTo>
                    <a:pt x="1509236" y="922376"/>
                    <a:pt x="1492493" y="935755"/>
                    <a:pt x="1491796" y="936350"/>
                  </a:cubicBezTo>
                  <a:lnTo>
                    <a:pt x="1495802" y="941265"/>
                  </a:lnTo>
                  <a:cubicBezTo>
                    <a:pt x="1495951" y="941141"/>
                    <a:pt x="1510753" y="929400"/>
                    <a:pt x="1529636" y="935060"/>
                  </a:cubicBezTo>
                  <a:cubicBezTo>
                    <a:pt x="1551827" y="941687"/>
                    <a:pt x="1571380" y="969686"/>
                    <a:pt x="1586158" y="1016029"/>
                  </a:cubicBezTo>
                  <a:cubicBezTo>
                    <a:pt x="1623425" y="1132741"/>
                    <a:pt x="1610588" y="1154709"/>
                    <a:pt x="1610538" y="1154783"/>
                  </a:cubicBezTo>
                  <a:lnTo>
                    <a:pt x="1615563" y="1158680"/>
                  </a:lnTo>
                  <a:cubicBezTo>
                    <a:pt x="1617230" y="1156570"/>
                    <a:pt x="1630639" y="1134429"/>
                    <a:pt x="1592228" y="1014093"/>
                  </a:cubicBezTo>
                  <a:cubicBezTo>
                    <a:pt x="1591929" y="1013149"/>
                    <a:pt x="1591606" y="1012256"/>
                    <a:pt x="1591308" y="1011337"/>
                  </a:cubicBezTo>
                  <a:cubicBezTo>
                    <a:pt x="1603324" y="1016351"/>
                    <a:pt x="1623251" y="1040677"/>
                    <a:pt x="1634247" y="1056861"/>
                  </a:cubicBezTo>
                  <a:close/>
                  <a:moveTo>
                    <a:pt x="1471123" y="673015"/>
                  </a:moveTo>
                  <a:lnTo>
                    <a:pt x="1468784" y="678922"/>
                  </a:lnTo>
                  <a:cubicBezTo>
                    <a:pt x="1586854" y="725314"/>
                    <a:pt x="1658925" y="945311"/>
                    <a:pt x="1649721" y="1113728"/>
                  </a:cubicBezTo>
                  <a:cubicBezTo>
                    <a:pt x="1645093" y="1198569"/>
                    <a:pt x="1619967" y="1253326"/>
                    <a:pt x="1580759" y="1264000"/>
                  </a:cubicBezTo>
                  <a:cubicBezTo>
                    <a:pt x="1541751" y="1274623"/>
                    <a:pt x="1507420" y="1270801"/>
                    <a:pt x="1478736" y="1252631"/>
                  </a:cubicBezTo>
                  <a:cubicBezTo>
                    <a:pt x="1423233" y="1217459"/>
                    <a:pt x="1398704" y="1136489"/>
                    <a:pt x="1387907" y="1074757"/>
                  </a:cubicBezTo>
                  <a:cubicBezTo>
                    <a:pt x="1371786" y="982643"/>
                    <a:pt x="1433209" y="970332"/>
                    <a:pt x="1435821" y="969835"/>
                  </a:cubicBezTo>
                  <a:lnTo>
                    <a:pt x="1434702" y="963605"/>
                  </a:lnTo>
                  <a:cubicBezTo>
                    <a:pt x="1433980" y="963704"/>
                    <a:pt x="1364397" y="977306"/>
                    <a:pt x="1381638" y="1075850"/>
                  </a:cubicBezTo>
                  <a:cubicBezTo>
                    <a:pt x="1389997" y="1123706"/>
                    <a:pt x="1406590" y="1182882"/>
                    <a:pt x="1439255" y="1224558"/>
                  </a:cubicBezTo>
                  <a:lnTo>
                    <a:pt x="1435747" y="1235827"/>
                  </a:lnTo>
                  <a:cubicBezTo>
                    <a:pt x="1425870" y="1267549"/>
                    <a:pt x="1396863" y="1288871"/>
                    <a:pt x="1363576" y="1288871"/>
                  </a:cubicBezTo>
                  <a:lnTo>
                    <a:pt x="1061261" y="1288871"/>
                  </a:lnTo>
                  <a:cubicBezTo>
                    <a:pt x="1026656" y="1288871"/>
                    <a:pt x="996554" y="1265489"/>
                    <a:pt x="988021" y="1232054"/>
                  </a:cubicBezTo>
                  <a:lnTo>
                    <a:pt x="983717" y="1215100"/>
                  </a:lnTo>
                  <a:cubicBezTo>
                    <a:pt x="1006729" y="1181243"/>
                    <a:pt x="1023845" y="1139791"/>
                    <a:pt x="1037827" y="1105934"/>
                  </a:cubicBezTo>
                  <a:cubicBezTo>
                    <a:pt x="1040314" y="1099902"/>
                    <a:pt x="1042678" y="1094143"/>
                    <a:pt x="1044966" y="1088757"/>
                  </a:cubicBezTo>
                  <a:cubicBezTo>
                    <a:pt x="1076337" y="1014490"/>
                    <a:pt x="1021333" y="983363"/>
                    <a:pt x="1020760" y="983065"/>
                  </a:cubicBezTo>
                  <a:lnTo>
                    <a:pt x="1017700" y="988625"/>
                  </a:lnTo>
                  <a:cubicBezTo>
                    <a:pt x="1018223" y="988923"/>
                    <a:pt x="1068252" y="1017270"/>
                    <a:pt x="1039095" y="1086275"/>
                  </a:cubicBezTo>
                  <a:cubicBezTo>
                    <a:pt x="1036807" y="1091686"/>
                    <a:pt x="1034418" y="1097469"/>
                    <a:pt x="1031931" y="1103501"/>
                  </a:cubicBezTo>
                  <a:cubicBezTo>
                    <a:pt x="1003620" y="1172109"/>
                    <a:pt x="962123" y="1272762"/>
                    <a:pt x="885176" y="1272762"/>
                  </a:cubicBezTo>
                  <a:cubicBezTo>
                    <a:pt x="877962" y="1272762"/>
                    <a:pt x="870399" y="1271868"/>
                    <a:pt x="862563" y="1269982"/>
                  </a:cubicBezTo>
                  <a:cubicBezTo>
                    <a:pt x="835570" y="1263528"/>
                    <a:pt x="814673" y="1247195"/>
                    <a:pt x="800468" y="1221480"/>
                  </a:cubicBezTo>
                  <a:cubicBezTo>
                    <a:pt x="767679" y="1162205"/>
                    <a:pt x="771883" y="1056910"/>
                    <a:pt x="811712" y="939825"/>
                  </a:cubicBezTo>
                  <a:cubicBezTo>
                    <a:pt x="862737" y="789752"/>
                    <a:pt x="969711" y="724024"/>
                    <a:pt x="970781" y="723378"/>
                  </a:cubicBezTo>
                  <a:lnTo>
                    <a:pt x="967472" y="717942"/>
                  </a:lnTo>
                  <a:cubicBezTo>
                    <a:pt x="966402" y="718588"/>
                    <a:pt x="857488" y="785383"/>
                    <a:pt x="805667" y="937790"/>
                  </a:cubicBezTo>
                  <a:cubicBezTo>
                    <a:pt x="765290" y="1056538"/>
                    <a:pt x="761260" y="1163744"/>
                    <a:pt x="794895" y="1224558"/>
                  </a:cubicBezTo>
                  <a:cubicBezTo>
                    <a:pt x="810021" y="1251911"/>
                    <a:pt x="832286" y="1269262"/>
                    <a:pt x="861070" y="1276162"/>
                  </a:cubicBezTo>
                  <a:cubicBezTo>
                    <a:pt x="869603" y="1278223"/>
                    <a:pt x="877763" y="1279166"/>
                    <a:pt x="885575" y="1279166"/>
                  </a:cubicBezTo>
                  <a:cubicBezTo>
                    <a:pt x="924757" y="1279166"/>
                    <a:pt x="954909" y="1254915"/>
                    <a:pt x="978891" y="1221951"/>
                  </a:cubicBezTo>
                  <a:lnTo>
                    <a:pt x="981852" y="1233618"/>
                  </a:lnTo>
                  <a:cubicBezTo>
                    <a:pt x="991081" y="1269882"/>
                    <a:pt x="1023746" y="1295226"/>
                    <a:pt x="1061261" y="1295226"/>
                  </a:cubicBezTo>
                  <a:lnTo>
                    <a:pt x="1363576" y="1295226"/>
                  </a:lnTo>
                  <a:cubicBezTo>
                    <a:pt x="1399674" y="1295226"/>
                    <a:pt x="1431119" y="1272116"/>
                    <a:pt x="1441817" y="1237713"/>
                  </a:cubicBezTo>
                  <a:lnTo>
                    <a:pt x="1444081" y="1230416"/>
                  </a:lnTo>
                  <a:cubicBezTo>
                    <a:pt x="1453286" y="1241139"/>
                    <a:pt x="1463610" y="1250571"/>
                    <a:pt x="1475327" y="1257993"/>
                  </a:cubicBezTo>
                  <a:cubicBezTo>
                    <a:pt x="1494483" y="1270155"/>
                    <a:pt x="1515978" y="1276237"/>
                    <a:pt x="1539562" y="1276237"/>
                  </a:cubicBezTo>
                  <a:cubicBezTo>
                    <a:pt x="1553170" y="1276237"/>
                    <a:pt x="1567475" y="1274201"/>
                    <a:pt x="1582451" y="1270131"/>
                  </a:cubicBezTo>
                  <a:cubicBezTo>
                    <a:pt x="1624445" y="1258688"/>
                    <a:pt x="1651288" y="1201821"/>
                    <a:pt x="1656089" y="1114075"/>
                  </a:cubicBezTo>
                  <a:cubicBezTo>
                    <a:pt x="1664125" y="966658"/>
                    <a:pt x="1602901" y="724768"/>
                    <a:pt x="1471123" y="673015"/>
                  </a:cubicBezTo>
                  <a:close/>
                  <a:moveTo>
                    <a:pt x="1186969" y="869083"/>
                  </a:moveTo>
                  <a:cubicBezTo>
                    <a:pt x="1186621" y="869207"/>
                    <a:pt x="1186247" y="869356"/>
                    <a:pt x="1185874" y="869505"/>
                  </a:cubicBezTo>
                  <a:lnTo>
                    <a:pt x="1182043" y="874122"/>
                  </a:lnTo>
                  <a:cubicBezTo>
                    <a:pt x="1181620" y="875760"/>
                    <a:pt x="1181546" y="877920"/>
                    <a:pt x="1182168" y="880873"/>
                  </a:cubicBezTo>
                  <a:cubicBezTo>
                    <a:pt x="1183685" y="887948"/>
                    <a:pt x="1188287" y="895990"/>
                    <a:pt x="1193512" y="902717"/>
                  </a:cubicBezTo>
                  <a:lnTo>
                    <a:pt x="1193661" y="902642"/>
                  </a:lnTo>
                  <a:lnTo>
                    <a:pt x="1195154" y="904752"/>
                  </a:lnTo>
                  <a:cubicBezTo>
                    <a:pt x="1195203" y="904827"/>
                    <a:pt x="1195203" y="904876"/>
                    <a:pt x="1195253" y="904926"/>
                  </a:cubicBezTo>
                  <a:cubicBezTo>
                    <a:pt x="1201199" y="912075"/>
                    <a:pt x="1207568" y="917262"/>
                    <a:pt x="1210876" y="917262"/>
                  </a:cubicBezTo>
                  <a:cubicBezTo>
                    <a:pt x="1210976" y="917262"/>
                    <a:pt x="1211051" y="917262"/>
                    <a:pt x="1211125" y="917237"/>
                  </a:cubicBezTo>
                  <a:cubicBezTo>
                    <a:pt x="1213887" y="917014"/>
                    <a:pt x="1219012" y="913688"/>
                    <a:pt x="1224584" y="908872"/>
                  </a:cubicBezTo>
                  <a:cubicBezTo>
                    <a:pt x="1225778" y="907334"/>
                    <a:pt x="1227022" y="905844"/>
                    <a:pt x="1228465" y="904454"/>
                  </a:cubicBezTo>
                  <a:cubicBezTo>
                    <a:pt x="1234610" y="898497"/>
                    <a:pt x="1239287" y="893036"/>
                    <a:pt x="1242546" y="888196"/>
                  </a:cubicBezTo>
                  <a:cubicBezTo>
                    <a:pt x="1244909" y="884348"/>
                    <a:pt x="1246626" y="880551"/>
                    <a:pt x="1247198" y="877175"/>
                  </a:cubicBezTo>
                  <a:cubicBezTo>
                    <a:pt x="1247870" y="873129"/>
                    <a:pt x="1246700" y="870647"/>
                    <a:pt x="1243466" y="869108"/>
                  </a:cubicBezTo>
                  <a:cubicBezTo>
                    <a:pt x="1241178" y="868636"/>
                    <a:pt x="1226674" y="865782"/>
                    <a:pt x="1211150" y="865782"/>
                  </a:cubicBezTo>
                  <a:cubicBezTo>
                    <a:pt x="1202791" y="865782"/>
                    <a:pt x="1194159" y="866601"/>
                    <a:pt x="1186969" y="869083"/>
                  </a:cubicBezTo>
                  <a:close/>
                  <a:moveTo>
                    <a:pt x="1246924" y="863771"/>
                  </a:moveTo>
                  <a:cubicBezTo>
                    <a:pt x="1250382" y="865633"/>
                    <a:pt x="1252572" y="868462"/>
                    <a:pt x="1253368" y="872012"/>
                  </a:cubicBezTo>
                  <a:lnTo>
                    <a:pt x="1253617" y="871962"/>
                  </a:lnTo>
                  <a:cubicBezTo>
                    <a:pt x="1255258" y="877671"/>
                    <a:pt x="1252820" y="884969"/>
                    <a:pt x="1246551" y="893632"/>
                  </a:cubicBezTo>
                  <a:cubicBezTo>
                    <a:pt x="1245506" y="895196"/>
                    <a:pt x="1244362" y="896759"/>
                    <a:pt x="1243193" y="898298"/>
                  </a:cubicBezTo>
                  <a:cubicBezTo>
                    <a:pt x="1253268" y="899862"/>
                    <a:pt x="1272748" y="908252"/>
                    <a:pt x="1301456" y="923418"/>
                  </a:cubicBezTo>
                  <a:lnTo>
                    <a:pt x="1298446" y="929028"/>
                  </a:lnTo>
                  <a:cubicBezTo>
                    <a:pt x="1275061" y="916667"/>
                    <a:pt x="1247223" y="904082"/>
                    <a:pt x="1240655" y="904082"/>
                  </a:cubicBezTo>
                  <a:cubicBezTo>
                    <a:pt x="1240630" y="904082"/>
                    <a:pt x="1240630" y="904082"/>
                    <a:pt x="1240630" y="904082"/>
                  </a:cubicBezTo>
                  <a:cubicBezTo>
                    <a:pt x="1241252" y="907880"/>
                    <a:pt x="1250059" y="919323"/>
                    <a:pt x="1260408" y="929648"/>
                  </a:cubicBezTo>
                  <a:lnTo>
                    <a:pt x="1255905" y="934141"/>
                  </a:lnTo>
                  <a:cubicBezTo>
                    <a:pt x="1251502" y="929773"/>
                    <a:pt x="1238690" y="916493"/>
                    <a:pt x="1235182" y="907507"/>
                  </a:cubicBezTo>
                  <a:cubicBezTo>
                    <a:pt x="1233316" y="909394"/>
                    <a:pt x="1231450" y="911181"/>
                    <a:pt x="1229560" y="912819"/>
                  </a:cubicBezTo>
                  <a:cubicBezTo>
                    <a:pt x="1224684" y="919149"/>
                    <a:pt x="1222270" y="926844"/>
                    <a:pt x="1222892" y="934588"/>
                  </a:cubicBezTo>
                  <a:cubicBezTo>
                    <a:pt x="1229709" y="1018486"/>
                    <a:pt x="1282301" y="1055769"/>
                    <a:pt x="1304591" y="1067931"/>
                  </a:cubicBezTo>
                  <a:cubicBezTo>
                    <a:pt x="1312054" y="1072002"/>
                    <a:pt x="1320115" y="1073169"/>
                    <a:pt x="1327280" y="1071233"/>
                  </a:cubicBezTo>
                  <a:cubicBezTo>
                    <a:pt x="1340241" y="1067733"/>
                    <a:pt x="1342778" y="1057283"/>
                    <a:pt x="1347281" y="1033975"/>
                  </a:cubicBezTo>
                  <a:cubicBezTo>
                    <a:pt x="1350690" y="1016376"/>
                    <a:pt x="1355392" y="992224"/>
                    <a:pt x="1368975" y="963406"/>
                  </a:cubicBezTo>
                  <a:cubicBezTo>
                    <a:pt x="1377906" y="944442"/>
                    <a:pt x="1379473" y="928109"/>
                    <a:pt x="1373577" y="914879"/>
                  </a:cubicBezTo>
                  <a:cubicBezTo>
                    <a:pt x="1362432" y="889735"/>
                    <a:pt x="1326931" y="878888"/>
                    <a:pt x="1300984" y="870945"/>
                  </a:cubicBezTo>
                  <a:cubicBezTo>
                    <a:pt x="1297103" y="869753"/>
                    <a:pt x="1293421" y="868636"/>
                    <a:pt x="1290087" y="867544"/>
                  </a:cubicBezTo>
                  <a:cubicBezTo>
                    <a:pt x="1269961" y="860941"/>
                    <a:pt x="1255557" y="861835"/>
                    <a:pt x="1246924" y="863771"/>
                  </a:cubicBezTo>
                  <a:close/>
                  <a:moveTo>
                    <a:pt x="1205453" y="922078"/>
                  </a:moveTo>
                  <a:cubicBezTo>
                    <a:pt x="1202468" y="920638"/>
                    <a:pt x="1199259" y="918230"/>
                    <a:pt x="1196074" y="915177"/>
                  </a:cubicBezTo>
                  <a:cubicBezTo>
                    <a:pt x="1192741" y="925900"/>
                    <a:pt x="1179904" y="938113"/>
                    <a:pt x="1176570" y="941141"/>
                  </a:cubicBezTo>
                  <a:lnTo>
                    <a:pt x="1172266" y="936450"/>
                  </a:lnTo>
                  <a:cubicBezTo>
                    <a:pt x="1180227" y="929202"/>
                    <a:pt x="1190278" y="917237"/>
                    <a:pt x="1190601" y="910933"/>
                  </a:cubicBezTo>
                  <a:lnTo>
                    <a:pt x="1152936" y="927514"/>
                  </a:lnTo>
                  <a:lnTo>
                    <a:pt x="1150374" y="921681"/>
                  </a:lnTo>
                  <a:lnTo>
                    <a:pt x="1187516" y="905348"/>
                  </a:lnTo>
                  <a:cubicBezTo>
                    <a:pt x="1181944" y="897802"/>
                    <a:pt x="1177416" y="889189"/>
                    <a:pt x="1175948" y="882189"/>
                  </a:cubicBezTo>
                  <a:cubicBezTo>
                    <a:pt x="1175052" y="878044"/>
                    <a:pt x="1175202" y="874444"/>
                    <a:pt x="1176222" y="871441"/>
                  </a:cubicBezTo>
                  <a:lnTo>
                    <a:pt x="1176072" y="871317"/>
                  </a:lnTo>
                  <a:lnTo>
                    <a:pt x="1176396" y="870945"/>
                  </a:lnTo>
                  <a:cubicBezTo>
                    <a:pt x="1176893" y="869629"/>
                    <a:pt x="1177565" y="868413"/>
                    <a:pt x="1178461" y="867370"/>
                  </a:cubicBezTo>
                  <a:cubicBezTo>
                    <a:pt x="1172142" y="864143"/>
                    <a:pt x="1156668" y="859353"/>
                    <a:pt x="1130919" y="869952"/>
                  </a:cubicBezTo>
                  <a:cubicBezTo>
                    <a:pt x="1124849" y="872434"/>
                    <a:pt x="1118854" y="874693"/>
                    <a:pt x="1113032" y="876877"/>
                  </a:cubicBezTo>
                  <a:cubicBezTo>
                    <a:pt x="1084050" y="887823"/>
                    <a:pt x="1061137" y="896462"/>
                    <a:pt x="1060515" y="920514"/>
                  </a:cubicBezTo>
                  <a:cubicBezTo>
                    <a:pt x="1060142" y="934861"/>
                    <a:pt x="1063600" y="948588"/>
                    <a:pt x="1066934" y="961867"/>
                  </a:cubicBezTo>
                  <a:cubicBezTo>
                    <a:pt x="1070839" y="977381"/>
                    <a:pt x="1074521" y="992026"/>
                    <a:pt x="1072282" y="1006993"/>
                  </a:cubicBezTo>
                  <a:cubicBezTo>
                    <a:pt x="1069596" y="1024890"/>
                    <a:pt x="1072755" y="1060708"/>
                    <a:pt x="1088577" y="1068403"/>
                  </a:cubicBezTo>
                  <a:cubicBezTo>
                    <a:pt x="1099275" y="1073591"/>
                    <a:pt x="1115346" y="1065325"/>
                    <a:pt x="1135099" y="1044499"/>
                  </a:cubicBezTo>
                  <a:cubicBezTo>
                    <a:pt x="1191497" y="985051"/>
                    <a:pt x="1203538" y="932602"/>
                    <a:pt x="1205453" y="922078"/>
                  </a:cubicBezTo>
                  <a:close/>
                  <a:moveTo>
                    <a:pt x="1184207" y="863374"/>
                  </a:moveTo>
                  <a:cubicBezTo>
                    <a:pt x="1184456" y="863275"/>
                    <a:pt x="1184655" y="863151"/>
                    <a:pt x="1184904" y="863076"/>
                  </a:cubicBezTo>
                  <a:cubicBezTo>
                    <a:pt x="1200876" y="857566"/>
                    <a:pt x="1222470" y="859402"/>
                    <a:pt x="1235008" y="861214"/>
                  </a:cubicBezTo>
                  <a:cubicBezTo>
                    <a:pt x="1239735" y="858707"/>
                    <a:pt x="1258816" y="850591"/>
                    <a:pt x="1292078" y="861512"/>
                  </a:cubicBezTo>
                  <a:cubicBezTo>
                    <a:pt x="1295386" y="862580"/>
                    <a:pt x="1299018" y="863697"/>
                    <a:pt x="1302850" y="864863"/>
                  </a:cubicBezTo>
                  <a:cubicBezTo>
                    <a:pt x="1329966" y="873154"/>
                    <a:pt x="1367084" y="884522"/>
                    <a:pt x="1379399" y="912298"/>
                  </a:cubicBezTo>
                  <a:cubicBezTo>
                    <a:pt x="1386066" y="927290"/>
                    <a:pt x="1384499" y="945386"/>
                    <a:pt x="1374722" y="966112"/>
                  </a:cubicBezTo>
                  <a:cubicBezTo>
                    <a:pt x="1361487" y="994210"/>
                    <a:pt x="1357083" y="1016947"/>
                    <a:pt x="1353551" y="1035191"/>
                  </a:cubicBezTo>
                  <a:cubicBezTo>
                    <a:pt x="1349172" y="1057754"/>
                    <a:pt x="1346286" y="1072672"/>
                    <a:pt x="1328946" y="1077364"/>
                  </a:cubicBezTo>
                  <a:cubicBezTo>
                    <a:pt x="1326160" y="1078108"/>
                    <a:pt x="1323249" y="1078505"/>
                    <a:pt x="1320314" y="1078505"/>
                  </a:cubicBezTo>
                  <a:cubicBezTo>
                    <a:pt x="1314045" y="1078505"/>
                    <a:pt x="1307601" y="1076793"/>
                    <a:pt x="1301531" y="1073491"/>
                  </a:cubicBezTo>
                  <a:cubicBezTo>
                    <a:pt x="1278345" y="1060857"/>
                    <a:pt x="1223614" y="1022085"/>
                    <a:pt x="1216549" y="935084"/>
                  </a:cubicBezTo>
                  <a:cubicBezTo>
                    <a:pt x="1216151" y="930343"/>
                    <a:pt x="1216773" y="925652"/>
                    <a:pt x="1218166" y="921159"/>
                  </a:cubicBezTo>
                  <a:cubicBezTo>
                    <a:pt x="1215653" y="922525"/>
                    <a:pt x="1213414" y="923418"/>
                    <a:pt x="1211673" y="923567"/>
                  </a:cubicBezTo>
                  <a:cubicBezTo>
                    <a:pt x="1209458" y="935879"/>
                    <a:pt x="1197069" y="988402"/>
                    <a:pt x="1139726" y="1048868"/>
                  </a:cubicBezTo>
                  <a:cubicBezTo>
                    <a:pt x="1122436" y="1067112"/>
                    <a:pt x="1107584" y="1076296"/>
                    <a:pt x="1095419" y="1076296"/>
                  </a:cubicBezTo>
                  <a:cubicBezTo>
                    <a:pt x="1091986" y="1076296"/>
                    <a:pt x="1088776" y="1075576"/>
                    <a:pt x="1085791" y="1074112"/>
                  </a:cubicBezTo>
                  <a:cubicBezTo>
                    <a:pt x="1066038" y="1064506"/>
                    <a:pt x="1063127" y="1025064"/>
                    <a:pt x="1065988" y="1006050"/>
                  </a:cubicBezTo>
                  <a:cubicBezTo>
                    <a:pt x="1068028" y="992349"/>
                    <a:pt x="1064496" y="978299"/>
                    <a:pt x="1060764" y="963406"/>
                  </a:cubicBezTo>
                  <a:cubicBezTo>
                    <a:pt x="1057331" y="949729"/>
                    <a:pt x="1053748" y="935556"/>
                    <a:pt x="1054146" y="920340"/>
                  </a:cubicBezTo>
                  <a:cubicBezTo>
                    <a:pt x="1054893" y="892018"/>
                    <a:pt x="1080791" y="882263"/>
                    <a:pt x="1110768" y="870945"/>
                  </a:cubicBezTo>
                  <a:cubicBezTo>
                    <a:pt x="1116540" y="868760"/>
                    <a:pt x="1122486" y="866526"/>
                    <a:pt x="1128481" y="864069"/>
                  </a:cubicBezTo>
                  <a:cubicBezTo>
                    <a:pt x="1160574" y="850888"/>
                    <a:pt x="1178859" y="859874"/>
                    <a:pt x="1184207" y="863374"/>
                  </a:cubicBezTo>
                  <a:close/>
                  <a:moveTo>
                    <a:pt x="1371562" y="781908"/>
                  </a:moveTo>
                  <a:cubicBezTo>
                    <a:pt x="1394972" y="780146"/>
                    <a:pt x="1415173" y="778632"/>
                    <a:pt x="1426243" y="765005"/>
                  </a:cubicBezTo>
                  <a:cubicBezTo>
                    <a:pt x="1433931" y="755548"/>
                    <a:pt x="1436319" y="740903"/>
                    <a:pt x="1433508" y="720226"/>
                  </a:cubicBezTo>
                  <a:cubicBezTo>
                    <a:pt x="1418681" y="610488"/>
                    <a:pt x="1285908" y="604978"/>
                    <a:pt x="1284564" y="604928"/>
                  </a:cubicBezTo>
                  <a:lnTo>
                    <a:pt x="1284365" y="611283"/>
                  </a:lnTo>
                  <a:cubicBezTo>
                    <a:pt x="1285659" y="611307"/>
                    <a:pt x="1413083" y="616594"/>
                    <a:pt x="1427214" y="721070"/>
                  </a:cubicBezTo>
                  <a:cubicBezTo>
                    <a:pt x="1429751" y="739910"/>
                    <a:pt x="1427836" y="752966"/>
                    <a:pt x="1421293" y="761008"/>
                  </a:cubicBezTo>
                  <a:cubicBezTo>
                    <a:pt x="1411964" y="772501"/>
                    <a:pt x="1393032" y="773916"/>
                    <a:pt x="1371089" y="775554"/>
                  </a:cubicBezTo>
                  <a:cubicBezTo>
                    <a:pt x="1330688" y="778582"/>
                    <a:pt x="1280385" y="782330"/>
                    <a:pt x="1249188" y="846569"/>
                  </a:cubicBezTo>
                  <a:lnTo>
                    <a:pt x="1254935" y="849325"/>
                  </a:lnTo>
                  <a:cubicBezTo>
                    <a:pt x="1284515" y="788412"/>
                    <a:pt x="1332778" y="784788"/>
                    <a:pt x="1371562" y="781908"/>
                  </a:cubicBezTo>
                  <a:close/>
                  <a:moveTo>
                    <a:pt x="1081238" y="788933"/>
                  </a:moveTo>
                  <a:cubicBezTo>
                    <a:pt x="1118530" y="799979"/>
                    <a:pt x="1160797" y="812514"/>
                    <a:pt x="1177565" y="854041"/>
                  </a:cubicBezTo>
                  <a:lnTo>
                    <a:pt x="1183461" y="851683"/>
                  </a:lnTo>
                  <a:cubicBezTo>
                    <a:pt x="1165549" y="807301"/>
                    <a:pt x="1121714" y="794295"/>
                    <a:pt x="1083054" y="782852"/>
                  </a:cubicBezTo>
                  <a:cubicBezTo>
                    <a:pt x="1042727" y="770887"/>
                    <a:pt x="1010859" y="761455"/>
                    <a:pt x="1018521" y="721244"/>
                  </a:cubicBezTo>
                  <a:cubicBezTo>
                    <a:pt x="1033846" y="640945"/>
                    <a:pt x="1158086" y="619970"/>
                    <a:pt x="1159330" y="619772"/>
                  </a:cubicBezTo>
                  <a:lnTo>
                    <a:pt x="1158335" y="613492"/>
                  </a:lnTo>
                  <a:cubicBezTo>
                    <a:pt x="1153036" y="614336"/>
                    <a:pt x="1028423" y="635385"/>
                    <a:pt x="1012277" y="720052"/>
                  </a:cubicBezTo>
                  <a:cubicBezTo>
                    <a:pt x="1003520" y="765898"/>
                    <a:pt x="1041285" y="777093"/>
                    <a:pt x="1081238" y="788933"/>
                  </a:cubicBezTo>
                  <a:close/>
                  <a:moveTo>
                    <a:pt x="437874" y="1137284"/>
                  </a:moveTo>
                  <a:cubicBezTo>
                    <a:pt x="437874" y="1123334"/>
                    <a:pt x="431630" y="881990"/>
                    <a:pt x="431381" y="871714"/>
                  </a:cubicBezTo>
                  <a:lnTo>
                    <a:pt x="425012" y="871888"/>
                  </a:lnTo>
                  <a:cubicBezTo>
                    <a:pt x="425062" y="874395"/>
                    <a:pt x="431505" y="1123408"/>
                    <a:pt x="431505" y="1137284"/>
                  </a:cubicBezTo>
                  <a:close/>
                  <a:moveTo>
                    <a:pt x="191658" y="1144308"/>
                  </a:moveTo>
                  <a:lnTo>
                    <a:pt x="236065" y="882958"/>
                  </a:lnTo>
                  <a:lnTo>
                    <a:pt x="232508" y="882338"/>
                  </a:lnTo>
                  <a:lnTo>
                    <a:pt x="232508" y="881717"/>
                  </a:lnTo>
                  <a:lnTo>
                    <a:pt x="193624" y="881717"/>
                  </a:lnTo>
                  <a:lnTo>
                    <a:pt x="193624" y="888072"/>
                  </a:lnTo>
                  <a:lnTo>
                    <a:pt x="228751" y="888072"/>
                  </a:lnTo>
                  <a:lnTo>
                    <a:pt x="185389" y="1143241"/>
                  </a:lnTo>
                  <a:close/>
                  <a:moveTo>
                    <a:pt x="702151" y="852874"/>
                  </a:moveTo>
                  <a:cubicBezTo>
                    <a:pt x="702822" y="854562"/>
                    <a:pt x="767231" y="1025312"/>
                    <a:pt x="746831" y="1299743"/>
                  </a:cubicBezTo>
                  <a:lnTo>
                    <a:pt x="746607" y="1302498"/>
                  </a:lnTo>
                  <a:lnTo>
                    <a:pt x="362320" y="1328636"/>
                  </a:lnTo>
                  <a:lnTo>
                    <a:pt x="0" y="1355940"/>
                  </a:lnTo>
                  <a:lnTo>
                    <a:pt x="75" y="1352465"/>
                  </a:lnTo>
                  <a:cubicBezTo>
                    <a:pt x="3284" y="1178587"/>
                    <a:pt x="134464" y="886508"/>
                    <a:pt x="135783" y="883579"/>
                  </a:cubicBezTo>
                  <a:lnTo>
                    <a:pt x="141579" y="886185"/>
                  </a:lnTo>
                  <a:cubicBezTo>
                    <a:pt x="140286" y="889089"/>
                    <a:pt x="11394" y="1176130"/>
                    <a:pt x="6518" y="1349089"/>
                  </a:cubicBezTo>
                  <a:lnTo>
                    <a:pt x="40451" y="1346532"/>
                  </a:lnTo>
                  <a:cubicBezTo>
                    <a:pt x="31719" y="1250571"/>
                    <a:pt x="84659" y="1096700"/>
                    <a:pt x="85206" y="1095136"/>
                  </a:cubicBezTo>
                  <a:lnTo>
                    <a:pt x="158646" y="910039"/>
                  </a:lnTo>
                  <a:lnTo>
                    <a:pt x="164567" y="912372"/>
                  </a:lnTo>
                  <a:lnTo>
                    <a:pt x="91177" y="1097345"/>
                  </a:lnTo>
                  <a:cubicBezTo>
                    <a:pt x="90680" y="1098760"/>
                    <a:pt x="38138" y="1251514"/>
                    <a:pt x="46820" y="1346036"/>
                  </a:cubicBezTo>
                  <a:lnTo>
                    <a:pt x="358837" y="1322530"/>
                  </a:lnTo>
                  <a:lnTo>
                    <a:pt x="358315" y="1293786"/>
                  </a:lnTo>
                  <a:lnTo>
                    <a:pt x="227881" y="1217880"/>
                  </a:lnTo>
                  <a:lnTo>
                    <a:pt x="231090" y="1212395"/>
                  </a:lnTo>
                  <a:lnTo>
                    <a:pt x="358190" y="1286364"/>
                  </a:lnTo>
                  <a:lnTo>
                    <a:pt x="350951" y="876753"/>
                  </a:lnTo>
                  <a:lnTo>
                    <a:pt x="357320" y="876629"/>
                  </a:lnTo>
                  <a:lnTo>
                    <a:pt x="364534" y="1285346"/>
                  </a:lnTo>
                  <a:lnTo>
                    <a:pt x="587539" y="1103451"/>
                  </a:lnTo>
                  <a:lnTo>
                    <a:pt x="591569" y="1108366"/>
                  </a:lnTo>
                  <a:lnTo>
                    <a:pt x="368763" y="1290087"/>
                  </a:lnTo>
                  <a:lnTo>
                    <a:pt x="549899" y="1228628"/>
                  </a:lnTo>
                  <a:lnTo>
                    <a:pt x="551939" y="1234660"/>
                  </a:lnTo>
                  <a:lnTo>
                    <a:pt x="364758" y="1298155"/>
                  </a:lnTo>
                  <a:lnTo>
                    <a:pt x="365206" y="1322083"/>
                  </a:lnTo>
                  <a:lnTo>
                    <a:pt x="689264" y="1300016"/>
                  </a:lnTo>
                  <a:lnTo>
                    <a:pt x="695981" y="1080541"/>
                  </a:lnTo>
                  <a:lnTo>
                    <a:pt x="603187" y="862307"/>
                  </a:lnTo>
                  <a:lnTo>
                    <a:pt x="574453" y="862307"/>
                  </a:lnTo>
                  <a:lnTo>
                    <a:pt x="630727" y="1079151"/>
                  </a:lnTo>
                  <a:lnTo>
                    <a:pt x="624582" y="1080739"/>
                  </a:lnTo>
                  <a:lnTo>
                    <a:pt x="566218" y="855952"/>
                  </a:lnTo>
                  <a:lnTo>
                    <a:pt x="607391" y="855952"/>
                  </a:lnTo>
                  <a:lnTo>
                    <a:pt x="702399" y="1079349"/>
                  </a:lnTo>
                  <a:lnTo>
                    <a:pt x="702375" y="1080044"/>
                  </a:lnTo>
                  <a:lnTo>
                    <a:pt x="695658" y="1299594"/>
                  </a:lnTo>
                  <a:lnTo>
                    <a:pt x="740686" y="1296516"/>
                  </a:lnTo>
                  <a:cubicBezTo>
                    <a:pt x="760340" y="1025238"/>
                    <a:pt x="696852" y="856821"/>
                    <a:pt x="696230" y="855158"/>
                  </a:cubicBezTo>
                  <a:lnTo>
                    <a:pt x="702151" y="852874"/>
                  </a:lnTo>
                </a:path>
              </a:pathLst>
            </a:custGeom>
            <a:solidFill>
              <a:srgbClr val="100F0D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37" name="Forma libre: forma 236">
              <a:extLst>
                <a:ext uri="{FF2B5EF4-FFF2-40B4-BE49-F238E27FC236}">
                  <a16:creationId xmlns:a16="http://schemas.microsoft.com/office/drawing/2014/main" xmlns="" id="{4C7BD7C8-012A-4BFA-9E3F-2A5DAB8B0330}"/>
                </a:ext>
              </a:extLst>
            </p:cNvPr>
            <p:cNvSpPr/>
            <p:nvPr/>
          </p:nvSpPr>
          <p:spPr>
            <a:xfrm>
              <a:off x="2236883" y="17606190"/>
              <a:ext cx="167054" cy="79802"/>
            </a:xfrm>
            <a:custGeom>
              <a:avLst/>
              <a:gdLst>
                <a:gd name="connsiteX0" fmla="*/ 167054 w 167054"/>
                <a:gd name="connsiteY0" fmla="*/ 68955 h 79802"/>
                <a:gd name="connsiteX1" fmla="*/ 2339 w 167054"/>
                <a:gd name="connsiteY1" fmla="*/ 79802 h 79802"/>
                <a:gd name="connsiteX2" fmla="*/ 0 w 167054"/>
                <a:gd name="connsiteY2" fmla="*/ 16829 h 79802"/>
                <a:gd name="connsiteX3" fmla="*/ 165711 w 167054"/>
                <a:gd name="connsiteY3" fmla="*/ 0 h 79802"/>
                <a:gd name="connsiteX4" fmla="*/ 167054 w 167054"/>
                <a:gd name="connsiteY4" fmla="*/ 68955 h 79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054" h="79802">
                  <a:moveTo>
                    <a:pt x="167054" y="68955"/>
                  </a:moveTo>
                  <a:lnTo>
                    <a:pt x="2339" y="79802"/>
                  </a:lnTo>
                  <a:lnTo>
                    <a:pt x="0" y="16829"/>
                  </a:lnTo>
                  <a:lnTo>
                    <a:pt x="165711" y="0"/>
                  </a:lnTo>
                  <a:lnTo>
                    <a:pt x="167054" y="68955"/>
                  </a:lnTo>
                </a:path>
              </a:pathLst>
            </a:custGeom>
            <a:solidFill>
              <a:srgbClr val="FFFFFF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38" name="Forma libre: forma 237">
              <a:extLst>
                <a:ext uri="{FF2B5EF4-FFF2-40B4-BE49-F238E27FC236}">
                  <a16:creationId xmlns:a16="http://schemas.microsoft.com/office/drawing/2014/main" xmlns="" id="{0C26A6E5-8A7A-4AD8-A2E8-D9C7291EE28F}"/>
                </a:ext>
              </a:extLst>
            </p:cNvPr>
            <p:cNvSpPr/>
            <p:nvPr/>
          </p:nvSpPr>
          <p:spPr>
            <a:xfrm>
              <a:off x="2065101" y="17584644"/>
              <a:ext cx="556764" cy="111524"/>
            </a:xfrm>
            <a:custGeom>
              <a:avLst/>
              <a:gdLst>
                <a:gd name="connsiteX0" fmla="*/ 177204 w 556764"/>
                <a:gd name="connsiteY0" fmla="*/ 97972 h 111524"/>
                <a:gd name="connsiteX1" fmla="*/ 175065 w 556764"/>
                <a:gd name="connsiteY1" fmla="*/ 41254 h 111524"/>
                <a:gd name="connsiteX2" fmla="*/ 202107 w 556764"/>
                <a:gd name="connsiteY2" fmla="*/ 38499 h 111524"/>
                <a:gd name="connsiteX3" fmla="*/ 203525 w 556764"/>
                <a:gd name="connsiteY3" fmla="*/ 81317 h 111524"/>
                <a:gd name="connsiteX4" fmla="*/ 309206 w 556764"/>
                <a:gd name="connsiteY4" fmla="*/ 74466 h 111524"/>
                <a:gd name="connsiteX5" fmla="*/ 309206 w 556764"/>
                <a:gd name="connsiteY5" fmla="*/ 27627 h 111524"/>
                <a:gd name="connsiteX6" fmla="*/ 334382 w 556764"/>
                <a:gd name="connsiteY6" fmla="*/ 25070 h 111524"/>
                <a:gd name="connsiteX7" fmla="*/ 335576 w 556764"/>
                <a:gd name="connsiteY7" fmla="*/ 87522 h 111524"/>
                <a:gd name="connsiteX8" fmla="*/ 556765 w 556764"/>
                <a:gd name="connsiteY8" fmla="*/ 76203 h 111524"/>
                <a:gd name="connsiteX9" fmla="*/ 549749 w 556764"/>
                <a:gd name="connsiteY9" fmla="*/ 0 h 111524"/>
                <a:gd name="connsiteX10" fmla="*/ 340676 w 556764"/>
                <a:gd name="connsiteY10" fmla="*/ 21223 h 111524"/>
                <a:gd name="connsiteX11" fmla="*/ 340602 w 556764"/>
                <a:gd name="connsiteY11" fmla="*/ 18046 h 111524"/>
                <a:gd name="connsiteX12" fmla="*/ 219571 w 556764"/>
                <a:gd name="connsiteY12" fmla="*/ 30332 h 111524"/>
                <a:gd name="connsiteX13" fmla="*/ 201883 w 556764"/>
                <a:gd name="connsiteY13" fmla="*/ 31871 h 111524"/>
                <a:gd name="connsiteX14" fmla="*/ 201908 w 556764"/>
                <a:gd name="connsiteY14" fmla="*/ 32120 h 111524"/>
                <a:gd name="connsiteX15" fmla="*/ 168472 w 556764"/>
                <a:gd name="connsiteY15" fmla="*/ 35520 h 111524"/>
                <a:gd name="connsiteX16" fmla="*/ 168597 w 556764"/>
                <a:gd name="connsiteY16" fmla="*/ 38697 h 111524"/>
                <a:gd name="connsiteX17" fmla="*/ 0 w 556764"/>
                <a:gd name="connsiteY17" fmla="*/ 55800 h 111524"/>
                <a:gd name="connsiteX18" fmla="*/ 19181 w 556764"/>
                <a:gd name="connsiteY18" fmla="*/ 111525 h 111524"/>
                <a:gd name="connsiteX19" fmla="*/ 51422 w 556764"/>
                <a:gd name="connsiteY19" fmla="*/ 109415 h 111524"/>
                <a:gd name="connsiteX20" fmla="*/ 46099 w 556764"/>
                <a:gd name="connsiteY20" fmla="*/ 51927 h 111524"/>
                <a:gd name="connsiteX21" fmla="*/ 84137 w 556764"/>
                <a:gd name="connsiteY21" fmla="*/ 51927 h 111524"/>
                <a:gd name="connsiteX22" fmla="*/ 87072 w 556764"/>
                <a:gd name="connsiteY22" fmla="*/ 107082 h 111524"/>
                <a:gd name="connsiteX23" fmla="*/ 170960 w 556764"/>
                <a:gd name="connsiteY23" fmla="*/ 101571 h 111524"/>
                <a:gd name="connsiteX24" fmla="*/ 171085 w 556764"/>
                <a:gd name="connsiteY24" fmla="*/ 104748 h 111524"/>
                <a:gd name="connsiteX25" fmla="*/ 342070 w 556764"/>
                <a:gd name="connsiteY25" fmla="*/ 93454 h 111524"/>
                <a:gd name="connsiteX26" fmla="*/ 342020 w 556764"/>
                <a:gd name="connsiteY26" fmla="*/ 90277 h 111524"/>
                <a:gd name="connsiteX27" fmla="*/ 430858 w 556764"/>
                <a:gd name="connsiteY27" fmla="*/ 84444 h 111524"/>
                <a:gd name="connsiteX28" fmla="*/ 422624 w 556764"/>
                <a:gd name="connsiteY28" fmla="*/ 25095 h 111524"/>
                <a:gd name="connsiteX29" fmla="*/ 453522 w 556764"/>
                <a:gd name="connsiteY29" fmla="*/ 22538 h 111524"/>
                <a:gd name="connsiteX30" fmla="*/ 460040 w 556764"/>
                <a:gd name="connsiteY30" fmla="*/ 81317 h 111524"/>
                <a:gd name="connsiteX31" fmla="*/ 458945 w 556764"/>
                <a:gd name="connsiteY31" fmla="*/ 82607 h 111524"/>
                <a:gd name="connsiteX32" fmla="*/ 556765 w 556764"/>
                <a:gd name="connsiteY32" fmla="*/ 76203 h 11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56764" h="111524">
                  <a:moveTo>
                    <a:pt x="177204" y="97972"/>
                  </a:moveTo>
                  <a:lnTo>
                    <a:pt x="175065" y="41254"/>
                  </a:lnTo>
                  <a:lnTo>
                    <a:pt x="202107" y="38499"/>
                  </a:lnTo>
                  <a:lnTo>
                    <a:pt x="203525" y="81317"/>
                  </a:lnTo>
                  <a:lnTo>
                    <a:pt x="309206" y="74466"/>
                  </a:lnTo>
                  <a:lnTo>
                    <a:pt x="309206" y="27627"/>
                  </a:lnTo>
                  <a:lnTo>
                    <a:pt x="334382" y="25070"/>
                  </a:lnTo>
                  <a:lnTo>
                    <a:pt x="335576" y="87522"/>
                  </a:lnTo>
                  <a:close/>
                  <a:moveTo>
                    <a:pt x="556765" y="76203"/>
                  </a:moveTo>
                  <a:lnTo>
                    <a:pt x="549749" y="0"/>
                  </a:lnTo>
                  <a:lnTo>
                    <a:pt x="340676" y="21223"/>
                  </a:lnTo>
                  <a:lnTo>
                    <a:pt x="340602" y="18046"/>
                  </a:lnTo>
                  <a:lnTo>
                    <a:pt x="219571" y="30332"/>
                  </a:lnTo>
                  <a:lnTo>
                    <a:pt x="201883" y="31871"/>
                  </a:lnTo>
                  <a:lnTo>
                    <a:pt x="201908" y="32120"/>
                  </a:lnTo>
                  <a:lnTo>
                    <a:pt x="168472" y="35520"/>
                  </a:lnTo>
                  <a:lnTo>
                    <a:pt x="168597" y="38697"/>
                  </a:lnTo>
                  <a:lnTo>
                    <a:pt x="0" y="55800"/>
                  </a:lnTo>
                  <a:lnTo>
                    <a:pt x="19181" y="111525"/>
                  </a:lnTo>
                  <a:lnTo>
                    <a:pt x="51422" y="109415"/>
                  </a:lnTo>
                  <a:lnTo>
                    <a:pt x="46099" y="51927"/>
                  </a:lnTo>
                  <a:lnTo>
                    <a:pt x="84137" y="51927"/>
                  </a:lnTo>
                  <a:lnTo>
                    <a:pt x="87072" y="107082"/>
                  </a:lnTo>
                  <a:lnTo>
                    <a:pt x="170960" y="101571"/>
                  </a:lnTo>
                  <a:lnTo>
                    <a:pt x="171085" y="104748"/>
                  </a:lnTo>
                  <a:lnTo>
                    <a:pt x="342070" y="93454"/>
                  </a:lnTo>
                  <a:lnTo>
                    <a:pt x="342020" y="90277"/>
                  </a:lnTo>
                  <a:lnTo>
                    <a:pt x="430858" y="84444"/>
                  </a:lnTo>
                  <a:lnTo>
                    <a:pt x="422624" y="25095"/>
                  </a:lnTo>
                  <a:lnTo>
                    <a:pt x="453522" y="22538"/>
                  </a:lnTo>
                  <a:lnTo>
                    <a:pt x="460040" y="81317"/>
                  </a:lnTo>
                  <a:lnTo>
                    <a:pt x="458945" y="82607"/>
                  </a:lnTo>
                  <a:lnTo>
                    <a:pt x="556765" y="76203"/>
                  </a:lnTo>
                </a:path>
              </a:pathLst>
            </a:custGeom>
            <a:solidFill>
              <a:srgbClr val="100F0D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39" name="Forma libre: forma 238">
              <a:extLst>
                <a:ext uri="{FF2B5EF4-FFF2-40B4-BE49-F238E27FC236}">
                  <a16:creationId xmlns:a16="http://schemas.microsoft.com/office/drawing/2014/main" xmlns="" id="{CE969B5B-7776-47EF-BA65-48E64B003421}"/>
                </a:ext>
              </a:extLst>
            </p:cNvPr>
            <p:cNvSpPr/>
            <p:nvPr/>
          </p:nvSpPr>
          <p:spPr>
            <a:xfrm>
              <a:off x="1558651" y="16523909"/>
              <a:ext cx="1436353" cy="1148992"/>
            </a:xfrm>
            <a:custGeom>
              <a:avLst/>
              <a:gdLst>
                <a:gd name="connsiteX0" fmla="*/ 1194396 w 1436353"/>
                <a:gd name="connsiteY0" fmla="*/ 447411 h 1148992"/>
                <a:gd name="connsiteX1" fmla="*/ 1044805 w 1436353"/>
                <a:gd name="connsiteY1" fmla="*/ 1069746 h 1148992"/>
                <a:gd name="connsiteX2" fmla="*/ 772692 w 1436353"/>
                <a:gd name="connsiteY2" fmla="*/ 1093550 h 1148992"/>
                <a:gd name="connsiteX3" fmla="*/ 512794 w 1436353"/>
                <a:gd name="connsiteY3" fmla="*/ 1136939 h 1148992"/>
                <a:gd name="connsiteX4" fmla="*/ 401964 w 1436353"/>
                <a:gd name="connsiteY4" fmla="*/ 818821 h 1148992"/>
                <a:gd name="connsiteX5" fmla="*/ 271878 w 1436353"/>
                <a:gd name="connsiteY5" fmla="*/ 862086 h 1148992"/>
                <a:gd name="connsiteX6" fmla="*/ 317404 w 1436353"/>
                <a:gd name="connsiteY6" fmla="*/ 926647 h 1148992"/>
                <a:gd name="connsiteX7" fmla="*/ 130945 w 1436353"/>
                <a:gd name="connsiteY7" fmla="*/ 1020003 h 1148992"/>
                <a:gd name="connsiteX8" fmla="*/ 68079 w 1436353"/>
                <a:gd name="connsiteY8" fmla="*/ 931314 h 1148992"/>
                <a:gd name="connsiteX9" fmla="*/ 884 w 1436353"/>
                <a:gd name="connsiteY9" fmla="*/ 864245 h 1148992"/>
                <a:gd name="connsiteX10" fmla="*/ 364025 w 1436353"/>
                <a:gd name="connsiteY10" fmla="*/ 493257 h 1148992"/>
                <a:gd name="connsiteX11" fmla="*/ 368354 w 1436353"/>
                <a:gd name="connsiteY11" fmla="*/ 471637 h 1148992"/>
                <a:gd name="connsiteX12" fmla="*/ 593622 w 1436353"/>
                <a:gd name="connsiteY12" fmla="*/ 400324 h 1148992"/>
                <a:gd name="connsiteX13" fmla="*/ 646139 w 1436353"/>
                <a:gd name="connsiteY13" fmla="*/ 306695 h 1148992"/>
                <a:gd name="connsiteX14" fmla="*/ 857053 w 1436353"/>
                <a:gd name="connsiteY14" fmla="*/ 271001 h 1148992"/>
                <a:gd name="connsiteX15" fmla="*/ 879741 w 1436353"/>
                <a:gd name="connsiteY15" fmla="*/ 281402 h 1148992"/>
                <a:gd name="connsiteX16" fmla="*/ 1102248 w 1436353"/>
                <a:gd name="connsiteY16" fmla="*/ 182387 h 1148992"/>
                <a:gd name="connsiteX17" fmla="*/ 1238852 w 1436353"/>
                <a:gd name="connsiteY17" fmla="*/ 21690 h 1148992"/>
                <a:gd name="connsiteX18" fmla="*/ 1436133 w 1436353"/>
                <a:gd name="connsiteY18" fmla="*/ 95262 h 1148992"/>
                <a:gd name="connsiteX19" fmla="*/ 1194396 w 1436353"/>
                <a:gd name="connsiteY19" fmla="*/ 447411 h 114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36353" h="1148992">
                  <a:moveTo>
                    <a:pt x="1194396" y="447411"/>
                  </a:moveTo>
                  <a:cubicBezTo>
                    <a:pt x="1194396" y="447411"/>
                    <a:pt x="1126106" y="1030825"/>
                    <a:pt x="1044805" y="1069746"/>
                  </a:cubicBezTo>
                  <a:cubicBezTo>
                    <a:pt x="963480" y="1108691"/>
                    <a:pt x="772692" y="1093550"/>
                    <a:pt x="772692" y="1093550"/>
                  </a:cubicBezTo>
                  <a:cubicBezTo>
                    <a:pt x="772692" y="1093550"/>
                    <a:pt x="540732" y="1180079"/>
                    <a:pt x="512794" y="1136939"/>
                  </a:cubicBezTo>
                  <a:cubicBezTo>
                    <a:pt x="484881" y="1093823"/>
                    <a:pt x="401964" y="818821"/>
                    <a:pt x="401964" y="818821"/>
                  </a:cubicBezTo>
                  <a:lnTo>
                    <a:pt x="271878" y="862086"/>
                  </a:lnTo>
                  <a:cubicBezTo>
                    <a:pt x="287053" y="872908"/>
                    <a:pt x="317404" y="926647"/>
                    <a:pt x="317404" y="926647"/>
                  </a:cubicBezTo>
                  <a:cubicBezTo>
                    <a:pt x="303323" y="1036658"/>
                    <a:pt x="171073" y="1028641"/>
                    <a:pt x="130945" y="1020003"/>
                  </a:cubicBezTo>
                  <a:cubicBezTo>
                    <a:pt x="90842" y="1011340"/>
                    <a:pt x="68079" y="931314"/>
                    <a:pt x="68079" y="931314"/>
                  </a:cubicBezTo>
                  <a:cubicBezTo>
                    <a:pt x="68079" y="931314"/>
                    <a:pt x="22552" y="930222"/>
                    <a:pt x="884" y="864245"/>
                  </a:cubicBezTo>
                  <a:cubicBezTo>
                    <a:pt x="-20810" y="798268"/>
                    <a:pt x="364025" y="493257"/>
                    <a:pt x="364025" y="493257"/>
                  </a:cubicBezTo>
                  <a:lnTo>
                    <a:pt x="368354" y="471637"/>
                  </a:lnTo>
                  <a:cubicBezTo>
                    <a:pt x="396789" y="447808"/>
                    <a:pt x="500952" y="420702"/>
                    <a:pt x="593622" y="400324"/>
                  </a:cubicBezTo>
                  <a:cubicBezTo>
                    <a:pt x="608698" y="341669"/>
                    <a:pt x="646139" y="306695"/>
                    <a:pt x="646139" y="306695"/>
                  </a:cubicBezTo>
                  <a:lnTo>
                    <a:pt x="857053" y="271001"/>
                  </a:lnTo>
                  <a:cubicBezTo>
                    <a:pt x="865387" y="274030"/>
                    <a:pt x="872875" y="277554"/>
                    <a:pt x="879741" y="281402"/>
                  </a:cubicBezTo>
                  <a:cubicBezTo>
                    <a:pt x="981069" y="229003"/>
                    <a:pt x="1102248" y="182387"/>
                    <a:pt x="1102248" y="182387"/>
                  </a:cubicBezTo>
                  <a:cubicBezTo>
                    <a:pt x="1102248" y="182387"/>
                    <a:pt x="1175961" y="85507"/>
                    <a:pt x="1238852" y="21690"/>
                  </a:cubicBezTo>
                  <a:cubicBezTo>
                    <a:pt x="1301718" y="-42127"/>
                    <a:pt x="1427476" y="50881"/>
                    <a:pt x="1436133" y="95262"/>
                  </a:cubicBezTo>
                  <a:cubicBezTo>
                    <a:pt x="1444815" y="139619"/>
                    <a:pt x="1194396" y="447411"/>
                    <a:pt x="1194396" y="447411"/>
                  </a:cubicBezTo>
                </a:path>
              </a:pathLst>
            </a:custGeom>
            <a:solidFill>
              <a:srgbClr val="E0781F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40" name="Forma libre: forma 239">
              <a:extLst>
                <a:ext uri="{FF2B5EF4-FFF2-40B4-BE49-F238E27FC236}">
                  <a16:creationId xmlns:a16="http://schemas.microsoft.com/office/drawing/2014/main" xmlns="" id="{93EF7E38-C489-49E5-8BFF-9107B08E8F35}"/>
                </a:ext>
              </a:extLst>
            </p:cNvPr>
            <p:cNvSpPr/>
            <p:nvPr/>
          </p:nvSpPr>
          <p:spPr>
            <a:xfrm>
              <a:off x="1621182" y="16561758"/>
              <a:ext cx="1376841" cy="1064760"/>
            </a:xfrm>
            <a:custGeom>
              <a:avLst/>
              <a:gdLst>
                <a:gd name="connsiteX0" fmla="*/ 964089 w 1376841"/>
                <a:gd name="connsiteY0" fmla="*/ 532753 h 1064760"/>
                <a:gd name="connsiteX1" fmla="*/ 921821 w 1376841"/>
                <a:gd name="connsiteY1" fmla="*/ 490555 h 1064760"/>
                <a:gd name="connsiteX2" fmla="*/ 871543 w 1376841"/>
                <a:gd name="connsiteY2" fmla="*/ 490555 h 1064760"/>
                <a:gd name="connsiteX3" fmla="*/ 829251 w 1376841"/>
                <a:gd name="connsiteY3" fmla="*/ 532753 h 1064760"/>
                <a:gd name="connsiteX4" fmla="*/ 829251 w 1376841"/>
                <a:gd name="connsiteY4" fmla="*/ 648324 h 1064760"/>
                <a:gd name="connsiteX5" fmla="*/ 871543 w 1376841"/>
                <a:gd name="connsiteY5" fmla="*/ 690496 h 1064760"/>
                <a:gd name="connsiteX6" fmla="*/ 921821 w 1376841"/>
                <a:gd name="connsiteY6" fmla="*/ 690496 h 1064760"/>
                <a:gd name="connsiteX7" fmla="*/ 964089 w 1376841"/>
                <a:gd name="connsiteY7" fmla="*/ 648324 h 1064760"/>
                <a:gd name="connsiteX8" fmla="*/ 970458 w 1376841"/>
                <a:gd name="connsiteY8" fmla="*/ 532753 h 1064760"/>
                <a:gd name="connsiteX9" fmla="*/ 970458 w 1376841"/>
                <a:gd name="connsiteY9" fmla="*/ 648324 h 1064760"/>
                <a:gd name="connsiteX10" fmla="*/ 921821 w 1376841"/>
                <a:gd name="connsiteY10" fmla="*/ 696850 h 1064760"/>
                <a:gd name="connsiteX11" fmla="*/ 871543 w 1376841"/>
                <a:gd name="connsiteY11" fmla="*/ 696850 h 1064760"/>
                <a:gd name="connsiteX12" fmla="*/ 822883 w 1376841"/>
                <a:gd name="connsiteY12" fmla="*/ 648324 h 1064760"/>
                <a:gd name="connsiteX13" fmla="*/ 822883 w 1376841"/>
                <a:gd name="connsiteY13" fmla="*/ 532753 h 1064760"/>
                <a:gd name="connsiteX14" fmla="*/ 871543 w 1376841"/>
                <a:gd name="connsiteY14" fmla="*/ 484201 h 1064760"/>
                <a:gd name="connsiteX15" fmla="*/ 921821 w 1376841"/>
                <a:gd name="connsiteY15" fmla="*/ 484201 h 1064760"/>
                <a:gd name="connsiteX16" fmla="*/ 970458 w 1376841"/>
                <a:gd name="connsiteY16" fmla="*/ 532753 h 1064760"/>
                <a:gd name="connsiteX17" fmla="*/ 251788 w 1376841"/>
                <a:gd name="connsiteY17" fmla="*/ 889841 h 1064760"/>
                <a:gd name="connsiteX18" fmla="*/ 208028 w 1376841"/>
                <a:gd name="connsiteY18" fmla="*/ 827141 h 1064760"/>
                <a:gd name="connsiteX19" fmla="*/ 207854 w 1376841"/>
                <a:gd name="connsiteY19" fmla="*/ 827041 h 1064760"/>
                <a:gd name="connsiteX20" fmla="*/ 87943 w 1376841"/>
                <a:gd name="connsiteY20" fmla="*/ 815003 h 1064760"/>
                <a:gd name="connsiteX21" fmla="*/ 6817 w 1376841"/>
                <a:gd name="connsiteY21" fmla="*/ 893514 h 1064760"/>
                <a:gd name="connsiteX22" fmla="*/ 62717 w 1376841"/>
                <a:gd name="connsiteY22" fmla="*/ 977015 h 1064760"/>
                <a:gd name="connsiteX23" fmla="*/ 71996 w 1376841"/>
                <a:gd name="connsiteY23" fmla="*/ 978753 h 1064760"/>
                <a:gd name="connsiteX24" fmla="*/ 236239 w 1376841"/>
                <a:gd name="connsiteY24" fmla="*/ 932832 h 1064760"/>
                <a:gd name="connsiteX25" fmla="*/ 251788 w 1376841"/>
                <a:gd name="connsiteY25" fmla="*/ 889841 h 1064760"/>
                <a:gd name="connsiteX26" fmla="*/ 343786 w 1376841"/>
                <a:gd name="connsiteY26" fmla="*/ 783975 h 1064760"/>
                <a:gd name="connsiteX27" fmla="*/ 436680 w 1376841"/>
                <a:gd name="connsiteY27" fmla="*/ 1062750 h 1064760"/>
                <a:gd name="connsiteX28" fmla="*/ 430610 w 1376841"/>
                <a:gd name="connsiteY28" fmla="*/ 1064761 h 1064760"/>
                <a:gd name="connsiteX29" fmla="*/ 337417 w 1376841"/>
                <a:gd name="connsiteY29" fmla="*/ 784993 h 1064760"/>
                <a:gd name="connsiteX30" fmla="*/ 215815 w 1376841"/>
                <a:gd name="connsiteY30" fmla="*/ 825453 h 1064760"/>
                <a:gd name="connsiteX31" fmla="*/ 257634 w 1376841"/>
                <a:gd name="connsiteY31" fmla="*/ 887210 h 1064760"/>
                <a:gd name="connsiteX32" fmla="*/ 258032 w 1376841"/>
                <a:gd name="connsiteY32" fmla="*/ 888401 h 1064760"/>
                <a:gd name="connsiteX33" fmla="*/ 241364 w 1376841"/>
                <a:gd name="connsiteY33" fmla="*/ 936630 h 1064760"/>
                <a:gd name="connsiteX34" fmla="*/ 240693 w 1376841"/>
                <a:gd name="connsiteY34" fmla="*/ 937399 h 1064760"/>
                <a:gd name="connsiteX35" fmla="*/ 114214 w 1376841"/>
                <a:gd name="connsiteY35" fmla="*/ 990022 h 1064760"/>
                <a:gd name="connsiteX36" fmla="*/ 70777 w 1376841"/>
                <a:gd name="connsiteY36" fmla="*/ 984983 h 1064760"/>
                <a:gd name="connsiteX37" fmla="*/ 61647 w 1376841"/>
                <a:gd name="connsiteY37" fmla="*/ 983295 h 1064760"/>
                <a:gd name="connsiteX38" fmla="*/ 373 w 1376841"/>
                <a:gd name="connsiteY38" fmla="*/ 894185 h 1064760"/>
                <a:gd name="connsiteX39" fmla="*/ 0 w 1376841"/>
                <a:gd name="connsiteY39" fmla="*/ 893018 h 1064760"/>
                <a:gd name="connsiteX40" fmla="*/ 522 w 1376841"/>
                <a:gd name="connsiteY40" fmla="*/ 891926 h 1064760"/>
                <a:gd name="connsiteX41" fmla="*/ 85978 w 1376841"/>
                <a:gd name="connsiteY41" fmla="*/ 808946 h 1064760"/>
                <a:gd name="connsiteX42" fmla="*/ 187529 w 1376841"/>
                <a:gd name="connsiteY42" fmla="*/ 811900 h 1064760"/>
                <a:gd name="connsiteX43" fmla="*/ 220367 w 1376841"/>
                <a:gd name="connsiteY43" fmla="*/ 696279 h 1064760"/>
                <a:gd name="connsiteX44" fmla="*/ 226512 w 1376841"/>
                <a:gd name="connsiteY44" fmla="*/ 698017 h 1064760"/>
                <a:gd name="connsiteX45" fmla="*/ 193549 w 1376841"/>
                <a:gd name="connsiteY45" fmla="*/ 813985 h 1064760"/>
                <a:gd name="connsiteX46" fmla="*/ 209595 w 1376841"/>
                <a:gd name="connsiteY46" fmla="*/ 820786 h 1064760"/>
                <a:gd name="connsiteX47" fmla="*/ 339308 w 1376841"/>
                <a:gd name="connsiteY47" fmla="*/ 777795 h 1064760"/>
                <a:gd name="connsiteX48" fmla="*/ 392422 w 1376841"/>
                <a:gd name="connsiteY48" fmla="*/ 775635 h 1064760"/>
                <a:gd name="connsiteX49" fmla="*/ 392671 w 1376841"/>
                <a:gd name="connsiteY49" fmla="*/ 781990 h 1064760"/>
                <a:gd name="connsiteX50" fmla="*/ 381327 w 1376841"/>
                <a:gd name="connsiteY50" fmla="*/ 637526 h 1064760"/>
                <a:gd name="connsiteX51" fmla="*/ 387646 w 1376841"/>
                <a:gd name="connsiteY51" fmla="*/ 636707 h 1064760"/>
                <a:gd name="connsiteX52" fmla="*/ 303385 w 1376841"/>
                <a:gd name="connsiteY52" fmla="*/ 452851 h 1064760"/>
                <a:gd name="connsiteX53" fmla="*/ 299603 w 1376841"/>
                <a:gd name="connsiteY53" fmla="*/ 457964 h 1064760"/>
                <a:gd name="connsiteX54" fmla="*/ 381327 w 1376841"/>
                <a:gd name="connsiteY54" fmla="*/ 637526 h 1064760"/>
                <a:gd name="connsiteX55" fmla="*/ 726531 w 1376841"/>
                <a:gd name="connsiteY55" fmla="*/ 490605 h 1064760"/>
                <a:gd name="connsiteX56" fmla="*/ 707375 w 1376841"/>
                <a:gd name="connsiteY56" fmla="*/ 1057190 h 1064760"/>
                <a:gd name="connsiteX57" fmla="*/ 712997 w 1376841"/>
                <a:gd name="connsiteY57" fmla="*/ 1054211 h 1064760"/>
                <a:gd name="connsiteX58" fmla="*/ 732825 w 1376841"/>
                <a:gd name="connsiteY58" fmla="*/ 491598 h 1064760"/>
                <a:gd name="connsiteX59" fmla="*/ 1072680 w 1376841"/>
                <a:gd name="connsiteY59" fmla="*/ 464914 h 1064760"/>
                <a:gd name="connsiteX60" fmla="*/ 1077233 w 1376841"/>
                <a:gd name="connsiteY60" fmla="*/ 469358 h 1064760"/>
                <a:gd name="connsiteX61" fmla="*/ 1134129 w 1376841"/>
                <a:gd name="connsiteY61" fmla="*/ 411796 h 1064760"/>
                <a:gd name="connsiteX62" fmla="*/ 1129601 w 1376841"/>
                <a:gd name="connsiteY62" fmla="*/ 407328 h 1064760"/>
                <a:gd name="connsiteX63" fmla="*/ 1092010 w 1376841"/>
                <a:gd name="connsiteY63" fmla="*/ 297466 h 1064760"/>
                <a:gd name="connsiteX64" fmla="*/ 1051907 w 1376841"/>
                <a:gd name="connsiteY64" fmla="*/ 408494 h 1064760"/>
                <a:gd name="connsiteX65" fmla="*/ 1057903 w 1376841"/>
                <a:gd name="connsiteY65" fmla="*/ 410629 h 1064760"/>
                <a:gd name="connsiteX66" fmla="*/ 1098006 w 1376841"/>
                <a:gd name="connsiteY66" fmla="*/ 299625 h 1064760"/>
                <a:gd name="connsiteX67" fmla="*/ 1374896 w 1376841"/>
                <a:gd name="connsiteY67" fmla="*/ 50662 h 1064760"/>
                <a:gd name="connsiteX68" fmla="*/ 1335862 w 1376841"/>
                <a:gd name="connsiteY68" fmla="*/ 0 h 1064760"/>
                <a:gd name="connsiteX69" fmla="*/ 1332753 w 1376841"/>
                <a:gd name="connsiteY69" fmla="*/ 5535 h 1064760"/>
                <a:gd name="connsiteX70" fmla="*/ 1369373 w 1376841"/>
                <a:gd name="connsiteY70" fmla="*/ 53814 h 1064760"/>
                <a:gd name="connsiteX71" fmla="*/ 1299417 w 1376841"/>
                <a:gd name="connsiteY71" fmla="*/ 184998 h 1064760"/>
                <a:gd name="connsiteX72" fmla="*/ 1193288 w 1376841"/>
                <a:gd name="connsiteY72" fmla="*/ 179487 h 1064760"/>
                <a:gd name="connsiteX73" fmla="*/ 1123456 w 1376841"/>
                <a:gd name="connsiteY73" fmla="*/ 44952 h 1064760"/>
                <a:gd name="connsiteX74" fmla="*/ 1117137 w 1376841"/>
                <a:gd name="connsiteY74" fmla="*/ 45598 h 1064760"/>
                <a:gd name="connsiteX75" fmla="*/ 1189855 w 1376841"/>
                <a:gd name="connsiteY75" fmla="*/ 184849 h 1064760"/>
                <a:gd name="connsiteX76" fmla="*/ 1247447 w 1376841"/>
                <a:gd name="connsiteY76" fmla="*/ 201033 h 1064760"/>
                <a:gd name="connsiteX77" fmla="*/ 1302452 w 1376841"/>
                <a:gd name="connsiteY77" fmla="*/ 190682 h 1064760"/>
                <a:gd name="connsiteX78" fmla="*/ 1303347 w 1376841"/>
                <a:gd name="connsiteY78" fmla="*/ 190359 h 1064760"/>
                <a:gd name="connsiteX79" fmla="*/ 1303919 w 1376841"/>
                <a:gd name="connsiteY79" fmla="*/ 189590 h 1064760"/>
                <a:gd name="connsiteX80" fmla="*/ 1374896 w 1376841"/>
                <a:gd name="connsiteY80" fmla="*/ 50662 h 1064760"/>
                <a:gd name="connsiteX81" fmla="*/ 1008521 w 1376841"/>
                <a:gd name="connsiteY81" fmla="*/ 226748 h 1064760"/>
                <a:gd name="connsiteX82" fmla="*/ 1014541 w 1376841"/>
                <a:gd name="connsiteY82" fmla="*/ 228784 h 1064760"/>
                <a:gd name="connsiteX83" fmla="*/ 1042752 w 1376841"/>
                <a:gd name="connsiteY83" fmla="*/ 145556 h 1064760"/>
                <a:gd name="connsiteX84" fmla="*/ 1036707 w 1376841"/>
                <a:gd name="connsiteY84" fmla="*/ 143520 h 1064760"/>
                <a:gd name="connsiteX85" fmla="*/ 723247 w 1376841"/>
                <a:gd name="connsiteY85" fmla="*/ 482091 h 1064760"/>
                <a:gd name="connsiteX86" fmla="*/ 724167 w 1376841"/>
                <a:gd name="connsiteY86" fmla="*/ 475786 h 1064760"/>
                <a:gd name="connsiteX87" fmla="*/ 580225 w 1376841"/>
                <a:gd name="connsiteY87" fmla="*/ 526349 h 1064760"/>
                <a:gd name="connsiteX88" fmla="*/ 553033 w 1376841"/>
                <a:gd name="connsiteY88" fmla="*/ 543302 h 1064760"/>
                <a:gd name="connsiteX89" fmla="*/ 534250 w 1376841"/>
                <a:gd name="connsiteY89" fmla="*/ 362896 h 1064760"/>
                <a:gd name="connsiteX90" fmla="*/ 593460 w 1376841"/>
                <a:gd name="connsiteY90" fmla="*/ 265644 h 1064760"/>
                <a:gd name="connsiteX91" fmla="*/ 589504 w 1376841"/>
                <a:gd name="connsiteY91" fmla="*/ 260655 h 1064760"/>
                <a:gd name="connsiteX92" fmla="*/ 527981 w 1376841"/>
                <a:gd name="connsiteY92" fmla="*/ 361705 h 1064760"/>
                <a:gd name="connsiteX93" fmla="*/ 527907 w 1376841"/>
                <a:gd name="connsiteY93" fmla="*/ 362375 h 1064760"/>
                <a:gd name="connsiteX94" fmla="*/ 550794 w 1376841"/>
                <a:gd name="connsiteY94" fmla="*/ 549234 h 1064760"/>
                <a:gd name="connsiteX95" fmla="*/ 555844 w 1376841"/>
                <a:gd name="connsiteY95" fmla="*/ 550178 h 1064760"/>
                <a:gd name="connsiteX96" fmla="*/ 584628 w 1376841"/>
                <a:gd name="connsiteY96" fmla="*/ 530916 h 1064760"/>
                <a:gd name="connsiteX97" fmla="*/ 723247 w 1376841"/>
                <a:gd name="connsiteY97" fmla="*/ 482091 h 1064760"/>
                <a:gd name="connsiteX98" fmla="*/ 746980 w 1376841"/>
                <a:gd name="connsiteY98" fmla="*/ 492715 h 1064760"/>
                <a:gd name="connsiteX99" fmla="*/ 741482 w 1376841"/>
                <a:gd name="connsiteY99" fmla="*/ 489488 h 1064760"/>
                <a:gd name="connsiteX100" fmla="*/ 868931 w 1376841"/>
                <a:gd name="connsiteY100" fmla="*/ 353265 h 1064760"/>
                <a:gd name="connsiteX101" fmla="*/ 877614 w 1376841"/>
                <a:gd name="connsiteY101" fmla="*/ 348748 h 1064760"/>
                <a:gd name="connsiteX102" fmla="*/ 801911 w 1376841"/>
                <a:gd name="connsiteY102" fmla="*/ 230198 h 1064760"/>
                <a:gd name="connsiteX103" fmla="*/ 805990 w 1376841"/>
                <a:gd name="connsiteY103" fmla="*/ 225308 h 1064760"/>
                <a:gd name="connsiteX104" fmla="*/ 883609 w 1376841"/>
                <a:gd name="connsiteY104" fmla="*/ 350858 h 1064760"/>
                <a:gd name="connsiteX105" fmla="*/ 869031 w 1376841"/>
                <a:gd name="connsiteY105" fmla="*/ 359620 h 1064760"/>
                <a:gd name="connsiteX106" fmla="*/ 746980 w 1376841"/>
                <a:gd name="connsiteY106" fmla="*/ 492715 h 106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376841" h="1064760">
                  <a:moveTo>
                    <a:pt x="964089" y="532753"/>
                  </a:moveTo>
                  <a:cubicBezTo>
                    <a:pt x="964089" y="509495"/>
                    <a:pt x="945132" y="490555"/>
                    <a:pt x="921821" y="490555"/>
                  </a:cubicBezTo>
                  <a:lnTo>
                    <a:pt x="871543" y="490555"/>
                  </a:lnTo>
                  <a:cubicBezTo>
                    <a:pt x="848233" y="490555"/>
                    <a:pt x="829251" y="509495"/>
                    <a:pt x="829251" y="532753"/>
                  </a:cubicBezTo>
                  <a:lnTo>
                    <a:pt x="829251" y="648324"/>
                  </a:lnTo>
                  <a:cubicBezTo>
                    <a:pt x="829251" y="671582"/>
                    <a:pt x="848233" y="690496"/>
                    <a:pt x="871543" y="690496"/>
                  </a:cubicBezTo>
                  <a:lnTo>
                    <a:pt x="921821" y="690496"/>
                  </a:lnTo>
                  <a:cubicBezTo>
                    <a:pt x="945132" y="690496"/>
                    <a:pt x="964089" y="671582"/>
                    <a:pt x="964089" y="648324"/>
                  </a:cubicBezTo>
                  <a:close/>
                  <a:moveTo>
                    <a:pt x="970458" y="532753"/>
                  </a:moveTo>
                  <a:lnTo>
                    <a:pt x="970458" y="648324"/>
                  </a:lnTo>
                  <a:cubicBezTo>
                    <a:pt x="970458" y="675082"/>
                    <a:pt x="948640" y="696850"/>
                    <a:pt x="921821" y="696850"/>
                  </a:cubicBezTo>
                  <a:lnTo>
                    <a:pt x="871543" y="696850"/>
                  </a:lnTo>
                  <a:cubicBezTo>
                    <a:pt x="844725" y="696850"/>
                    <a:pt x="822883" y="675082"/>
                    <a:pt x="822883" y="648324"/>
                  </a:cubicBezTo>
                  <a:lnTo>
                    <a:pt x="822883" y="532753"/>
                  </a:lnTo>
                  <a:cubicBezTo>
                    <a:pt x="822883" y="505970"/>
                    <a:pt x="844725" y="484201"/>
                    <a:pt x="871543" y="484201"/>
                  </a:cubicBezTo>
                  <a:lnTo>
                    <a:pt x="921821" y="484201"/>
                  </a:lnTo>
                  <a:cubicBezTo>
                    <a:pt x="948640" y="484201"/>
                    <a:pt x="970458" y="505970"/>
                    <a:pt x="970458" y="532753"/>
                  </a:cubicBezTo>
                  <a:close/>
                  <a:moveTo>
                    <a:pt x="251788" y="889841"/>
                  </a:moveTo>
                  <a:cubicBezTo>
                    <a:pt x="238354" y="866980"/>
                    <a:pt x="214919" y="830243"/>
                    <a:pt x="208028" y="827141"/>
                  </a:cubicBezTo>
                  <a:lnTo>
                    <a:pt x="207854" y="827041"/>
                  </a:lnTo>
                  <a:cubicBezTo>
                    <a:pt x="207257" y="826719"/>
                    <a:pt x="146829" y="795418"/>
                    <a:pt x="87943" y="815003"/>
                  </a:cubicBezTo>
                  <a:cubicBezTo>
                    <a:pt x="53562" y="826446"/>
                    <a:pt x="26271" y="852856"/>
                    <a:pt x="6817" y="893514"/>
                  </a:cubicBezTo>
                  <a:cubicBezTo>
                    <a:pt x="9976" y="903319"/>
                    <a:pt x="33137" y="971976"/>
                    <a:pt x="62717" y="977015"/>
                  </a:cubicBezTo>
                  <a:cubicBezTo>
                    <a:pt x="65652" y="977537"/>
                    <a:pt x="68737" y="978107"/>
                    <a:pt x="71996" y="978753"/>
                  </a:cubicBezTo>
                  <a:cubicBezTo>
                    <a:pt x="106974" y="985480"/>
                    <a:pt x="159815" y="995657"/>
                    <a:pt x="236239" y="932832"/>
                  </a:cubicBezTo>
                  <a:cubicBezTo>
                    <a:pt x="238404" y="929283"/>
                    <a:pt x="253156" y="904510"/>
                    <a:pt x="251788" y="889841"/>
                  </a:cubicBezTo>
                  <a:close/>
                  <a:moveTo>
                    <a:pt x="343786" y="783975"/>
                  </a:moveTo>
                  <a:lnTo>
                    <a:pt x="436680" y="1062750"/>
                  </a:lnTo>
                  <a:lnTo>
                    <a:pt x="430610" y="1064761"/>
                  </a:lnTo>
                  <a:lnTo>
                    <a:pt x="337417" y="784993"/>
                  </a:lnTo>
                  <a:lnTo>
                    <a:pt x="215815" y="825453"/>
                  </a:lnTo>
                  <a:cubicBezTo>
                    <a:pt x="228975" y="838856"/>
                    <a:pt x="252460" y="878398"/>
                    <a:pt x="257634" y="887210"/>
                  </a:cubicBezTo>
                  <a:lnTo>
                    <a:pt x="258032" y="888401"/>
                  </a:lnTo>
                  <a:cubicBezTo>
                    <a:pt x="260321" y="906298"/>
                    <a:pt x="242135" y="935389"/>
                    <a:pt x="241364" y="936630"/>
                  </a:cubicBezTo>
                  <a:lnTo>
                    <a:pt x="240693" y="937399"/>
                  </a:lnTo>
                  <a:cubicBezTo>
                    <a:pt x="189021" y="980019"/>
                    <a:pt x="146754" y="990022"/>
                    <a:pt x="114214" y="990022"/>
                  </a:cubicBezTo>
                  <a:cubicBezTo>
                    <a:pt x="97023" y="990022"/>
                    <a:pt x="82544" y="987242"/>
                    <a:pt x="70777" y="984983"/>
                  </a:cubicBezTo>
                  <a:cubicBezTo>
                    <a:pt x="67568" y="984363"/>
                    <a:pt x="64533" y="983767"/>
                    <a:pt x="61647" y="983295"/>
                  </a:cubicBezTo>
                  <a:cubicBezTo>
                    <a:pt x="26072" y="977214"/>
                    <a:pt x="1393" y="897585"/>
                    <a:pt x="373" y="894185"/>
                  </a:cubicBezTo>
                  <a:lnTo>
                    <a:pt x="0" y="893018"/>
                  </a:lnTo>
                  <a:lnTo>
                    <a:pt x="522" y="891926"/>
                  </a:lnTo>
                  <a:cubicBezTo>
                    <a:pt x="20798" y="848984"/>
                    <a:pt x="49557" y="821059"/>
                    <a:pt x="85978" y="808946"/>
                  </a:cubicBezTo>
                  <a:cubicBezTo>
                    <a:pt x="125061" y="795964"/>
                    <a:pt x="163770" y="803982"/>
                    <a:pt x="187529" y="811900"/>
                  </a:cubicBezTo>
                  <a:lnTo>
                    <a:pt x="220367" y="696279"/>
                  </a:lnTo>
                  <a:lnTo>
                    <a:pt x="226512" y="698017"/>
                  </a:lnTo>
                  <a:lnTo>
                    <a:pt x="193549" y="813985"/>
                  </a:lnTo>
                  <a:cubicBezTo>
                    <a:pt x="201610" y="816964"/>
                    <a:pt x="207232" y="819620"/>
                    <a:pt x="209595" y="820786"/>
                  </a:cubicBezTo>
                  <a:lnTo>
                    <a:pt x="339308" y="777795"/>
                  </a:lnTo>
                  <a:lnTo>
                    <a:pt x="392422" y="775635"/>
                  </a:lnTo>
                  <a:lnTo>
                    <a:pt x="392671" y="781990"/>
                  </a:lnTo>
                  <a:close/>
                  <a:moveTo>
                    <a:pt x="381327" y="637526"/>
                  </a:moveTo>
                  <a:lnTo>
                    <a:pt x="387646" y="636707"/>
                  </a:lnTo>
                  <a:cubicBezTo>
                    <a:pt x="369858" y="502768"/>
                    <a:pt x="306071" y="454812"/>
                    <a:pt x="303385" y="452851"/>
                  </a:cubicBezTo>
                  <a:lnTo>
                    <a:pt x="299603" y="457964"/>
                  </a:lnTo>
                  <a:cubicBezTo>
                    <a:pt x="300250" y="458436"/>
                    <a:pt x="363937" y="506541"/>
                    <a:pt x="381327" y="637526"/>
                  </a:cubicBezTo>
                  <a:close/>
                  <a:moveTo>
                    <a:pt x="726531" y="490605"/>
                  </a:moveTo>
                  <a:cubicBezTo>
                    <a:pt x="723570" y="509643"/>
                    <a:pt x="654360" y="957902"/>
                    <a:pt x="707375" y="1057190"/>
                  </a:cubicBezTo>
                  <a:lnTo>
                    <a:pt x="712997" y="1054211"/>
                  </a:lnTo>
                  <a:cubicBezTo>
                    <a:pt x="660978" y="956761"/>
                    <a:pt x="732103" y="496240"/>
                    <a:pt x="732825" y="491598"/>
                  </a:cubicBezTo>
                  <a:close/>
                  <a:moveTo>
                    <a:pt x="1072680" y="464914"/>
                  </a:moveTo>
                  <a:lnTo>
                    <a:pt x="1077233" y="469358"/>
                  </a:lnTo>
                  <a:lnTo>
                    <a:pt x="1134129" y="411796"/>
                  </a:lnTo>
                  <a:lnTo>
                    <a:pt x="1129601" y="407328"/>
                  </a:lnTo>
                  <a:close/>
                  <a:moveTo>
                    <a:pt x="1092010" y="297466"/>
                  </a:moveTo>
                  <a:lnTo>
                    <a:pt x="1051907" y="408494"/>
                  </a:lnTo>
                  <a:lnTo>
                    <a:pt x="1057903" y="410629"/>
                  </a:lnTo>
                  <a:lnTo>
                    <a:pt x="1098006" y="299625"/>
                  </a:lnTo>
                  <a:close/>
                  <a:moveTo>
                    <a:pt x="1374896" y="50662"/>
                  </a:moveTo>
                  <a:cubicBezTo>
                    <a:pt x="1374000" y="48974"/>
                    <a:pt x="1352854" y="9532"/>
                    <a:pt x="1335862" y="0"/>
                  </a:cubicBezTo>
                  <a:lnTo>
                    <a:pt x="1332753" y="5535"/>
                  </a:lnTo>
                  <a:cubicBezTo>
                    <a:pt x="1348102" y="14148"/>
                    <a:pt x="1369049" y="53243"/>
                    <a:pt x="1369373" y="53814"/>
                  </a:cubicBezTo>
                  <a:cubicBezTo>
                    <a:pt x="1379025" y="69402"/>
                    <a:pt x="1331832" y="142205"/>
                    <a:pt x="1299417" y="184998"/>
                  </a:cubicBezTo>
                  <a:cubicBezTo>
                    <a:pt x="1257647" y="199494"/>
                    <a:pt x="1221947" y="197657"/>
                    <a:pt x="1193288" y="179487"/>
                  </a:cubicBezTo>
                  <a:cubicBezTo>
                    <a:pt x="1133880" y="141857"/>
                    <a:pt x="1123555" y="45921"/>
                    <a:pt x="1123456" y="44952"/>
                  </a:cubicBezTo>
                  <a:lnTo>
                    <a:pt x="1117137" y="45598"/>
                  </a:lnTo>
                  <a:cubicBezTo>
                    <a:pt x="1117535" y="49669"/>
                    <a:pt x="1127810" y="145531"/>
                    <a:pt x="1189855" y="184849"/>
                  </a:cubicBezTo>
                  <a:cubicBezTo>
                    <a:pt x="1206871" y="195621"/>
                    <a:pt x="1226127" y="201033"/>
                    <a:pt x="1247447" y="201033"/>
                  </a:cubicBezTo>
                  <a:cubicBezTo>
                    <a:pt x="1264488" y="201033"/>
                    <a:pt x="1282873" y="197582"/>
                    <a:pt x="1302452" y="190682"/>
                  </a:cubicBezTo>
                  <a:lnTo>
                    <a:pt x="1303347" y="190359"/>
                  </a:lnTo>
                  <a:lnTo>
                    <a:pt x="1303919" y="189590"/>
                  </a:lnTo>
                  <a:cubicBezTo>
                    <a:pt x="1312776" y="177948"/>
                    <a:pt x="1389972" y="75012"/>
                    <a:pt x="1374896" y="50662"/>
                  </a:cubicBezTo>
                  <a:close/>
                  <a:moveTo>
                    <a:pt x="1008521" y="226748"/>
                  </a:moveTo>
                  <a:lnTo>
                    <a:pt x="1014541" y="228784"/>
                  </a:lnTo>
                  <a:lnTo>
                    <a:pt x="1042752" y="145556"/>
                  </a:lnTo>
                  <a:lnTo>
                    <a:pt x="1036707" y="143520"/>
                  </a:lnTo>
                  <a:close/>
                  <a:moveTo>
                    <a:pt x="723247" y="482091"/>
                  </a:moveTo>
                  <a:lnTo>
                    <a:pt x="724167" y="475786"/>
                  </a:lnTo>
                  <a:cubicBezTo>
                    <a:pt x="644434" y="464343"/>
                    <a:pt x="604232" y="503165"/>
                    <a:pt x="580225" y="526349"/>
                  </a:cubicBezTo>
                  <a:cubicBezTo>
                    <a:pt x="568457" y="537692"/>
                    <a:pt x="559999" y="545908"/>
                    <a:pt x="553033" y="543302"/>
                  </a:cubicBezTo>
                  <a:cubicBezTo>
                    <a:pt x="535644" y="536799"/>
                    <a:pt x="532285" y="429345"/>
                    <a:pt x="534250" y="362896"/>
                  </a:cubicBezTo>
                  <a:cubicBezTo>
                    <a:pt x="549874" y="300717"/>
                    <a:pt x="593012" y="265992"/>
                    <a:pt x="593460" y="265644"/>
                  </a:cubicBezTo>
                  <a:lnTo>
                    <a:pt x="589504" y="260655"/>
                  </a:lnTo>
                  <a:cubicBezTo>
                    <a:pt x="587638" y="262119"/>
                    <a:pt x="544102" y="297118"/>
                    <a:pt x="527981" y="361705"/>
                  </a:cubicBezTo>
                  <a:lnTo>
                    <a:pt x="527907" y="362375"/>
                  </a:lnTo>
                  <a:cubicBezTo>
                    <a:pt x="527011" y="391814"/>
                    <a:pt x="524001" y="539231"/>
                    <a:pt x="550794" y="549234"/>
                  </a:cubicBezTo>
                  <a:cubicBezTo>
                    <a:pt x="552486" y="549880"/>
                    <a:pt x="554178" y="550178"/>
                    <a:pt x="555844" y="550178"/>
                  </a:cubicBezTo>
                  <a:cubicBezTo>
                    <a:pt x="564701" y="550178"/>
                    <a:pt x="573358" y="541838"/>
                    <a:pt x="584628" y="530916"/>
                  </a:cubicBezTo>
                  <a:cubicBezTo>
                    <a:pt x="609332" y="507087"/>
                    <a:pt x="646623" y="471045"/>
                    <a:pt x="723247" y="482091"/>
                  </a:cubicBezTo>
                  <a:close/>
                  <a:moveTo>
                    <a:pt x="746980" y="492715"/>
                  </a:moveTo>
                  <a:lnTo>
                    <a:pt x="741482" y="489488"/>
                  </a:lnTo>
                  <a:cubicBezTo>
                    <a:pt x="744766" y="483953"/>
                    <a:pt x="822161" y="354109"/>
                    <a:pt x="868931" y="353265"/>
                  </a:cubicBezTo>
                  <a:cubicBezTo>
                    <a:pt x="875325" y="353166"/>
                    <a:pt x="876942" y="350634"/>
                    <a:pt x="877614" y="348748"/>
                  </a:cubicBezTo>
                  <a:cubicBezTo>
                    <a:pt x="885400" y="326681"/>
                    <a:pt x="818131" y="243702"/>
                    <a:pt x="801911" y="230198"/>
                  </a:cubicBezTo>
                  <a:lnTo>
                    <a:pt x="805990" y="225308"/>
                  </a:lnTo>
                  <a:cubicBezTo>
                    <a:pt x="817733" y="235088"/>
                    <a:pt x="893511" y="322809"/>
                    <a:pt x="883609" y="350858"/>
                  </a:cubicBezTo>
                  <a:cubicBezTo>
                    <a:pt x="882241" y="354755"/>
                    <a:pt x="878584" y="359446"/>
                    <a:pt x="869031" y="359620"/>
                  </a:cubicBezTo>
                  <a:cubicBezTo>
                    <a:pt x="825793" y="360389"/>
                    <a:pt x="747752" y="491399"/>
                    <a:pt x="746980" y="492715"/>
                  </a:cubicBezTo>
                </a:path>
              </a:pathLst>
            </a:custGeom>
            <a:solidFill>
              <a:srgbClr val="100F0D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41" name="Forma libre: forma 240">
              <a:extLst>
                <a:ext uri="{FF2B5EF4-FFF2-40B4-BE49-F238E27FC236}">
                  <a16:creationId xmlns:a16="http://schemas.microsoft.com/office/drawing/2014/main" xmlns="" id="{D636CF40-0373-42F0-8CF2-947CCEDFADCA}"/>
                </a:ext>
              </a:extLst>
            </p:cNvPr>
            <p:cNvSpPr/>
            <p:nvPr/>
          </p:nvSpPr>
          <p:spPr>
            <a:xfrm>
              <a:off x="2075726" y="16467087"/>
              <a:ext cx="380270" cy="561819"/>
            </a:xfrm>
            <a:custGeom>
              <a:avLst/>
              <a:gdLst>
                <a:gd name="connsiteX0" fmla="*/ 365179 w 380270"/>
                <a:gd name="connsiteY0" fmla="*/ 340755 h 561819"/>
                <a:gd name="connsiteX1" fmla="*/ 361149 w 380270"/>
                <a:gd name="connsiteY1" fmla="*/ 347854 h 561819"/>
                <a:gd name="connsiteX2" fmla="*/ 316270 w 380270"/>
                <a:gd name="connsiteY2" fmla="*/ 383449 h 561819"/>
                <a:gd name="connsiteX3" fmla="*/ 284550 w 380270"/>
                <a:gd name="connsiteY3" fmla="*/ 561819 h 561819"/>
                <a:gd name="connsiteX4" fmla="*/ 117098 w 380270"/>
                <a:gd name="connsiteY4" fmla="*/ 455780 h 561819"/>
                <a:gd name="connsiteX5" fmla="*/ 121302 w 380270"/>
                <a:gd name="connsiteY5" fmla="*/ 376970 h 561819"/>
                <a:gd name="connsiteX6" fmla="*/ 97594 w 380270"/>
                <a:gd name="connsiteY6" fmla="*/ 319384 h 561819"/>
                <a:gd name="connsiteX7" fmla="*/ 49455 w 380270"/>
                <a:gd name="connsiteY7" fmla="*/ 321915 h 561819"/>
                <a:gd name="connsiteX8" fmla="*/ 6442 w 380270"/>
                <a:gd name="connsiteY8" fmla="*/ 283615 h 561819"/>
                <a:gd name="connsiteX9" fmla="*/ 7039 w 380270"/>
                <a:gd name="connsiteY9" fmla="*/ 234989 h 561819"/>
                <a:gd name="connsiteX10" fmla="*/ 68611 w 380270"/>
                <a:gd name="connsiteY10" fmla="*/ 226823 h 561819"/>
                <a:gd name="connsiteX11" fmla="*/ 68661 w 380270"/>
                <a:gd name="connsiteY11" fmla="*/ 226872 h 561819"/>
                <a:gd name="connsiteX12" fmla="*/ 87319 w 380270"/>
                <a:gd name="connsiteY12" fmla="*/ 237794 h 561819"/>
                <a:gd name="connsiteX13" fmla="*/ 63312 w 380270"/>
                <a:gd name="connsiteY13" fmla="*/ 139946 h 561819"/>
                <a:gd name="connsiteX14" fmla="*/ 80204 w 380270"/>
                <a:gd name="connsiteY14" fmla="*/ 77196 h 561819"/>
                <a:gd name="connsiteX15" fmla="*/ 266016 w 380270"/>
                <a:gd name="connsiteY15" fmla="*/ 0 h 561819"/>
                <a:gd name="connsiteX16" fmla="*/ 334256 w 380270"/>
                <a:gd name="connsiteY16" fmla="*/ 83625 h 561819"/>
                <a:gd name="connsiteX17" fmla="*/ 341297 w 380270"/>
                <a:gd name="connsiteY17" fmla="*/ 119344 h 561819"/>
                <a:gd name="connsiteX18" fmla="*/ 341346 w 380270"/>
                <a:gd name="connsiteY18" fmla="*/ 119592 h 561819"/>
                <a:gd name="connsiteX19" fmla="*/ 341421 w 380270"/>
                <a:gd name="connsiteY19" fmla="*/ 119716 h 561819"/>
                <a:gd name="connsiteX20" fmla="*/ 375827 w 380270"/>
                <a:gd name="connsiteY20" fmla="*/ 217390 h 561819"/>
                <a:gd name="connsiteX21" fmla="*/ 380031 w 380270"/>
                <a:gd name="connsiteY21" fmla="*/ 253581 h 561819"/>
                <a:gd name="connsiteX22" fmla="*/ 365179 w 380270"/>
                <a:gd name="connsiteY22" fmla="*/ 340755 h 561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0270" h="561819">
                  <a:moveTo>
                    <a:pt x="365179" y="340755"/>
                  </a:moveTo>
                  <a:cubicBezTo>
                    <a:pt x="364085" y="343213"/>
                    <a:pt x="362716" y="345620"/>
                    <a:pt x="361149" y="347854"/>
                  </a:cubicBezTo>
                  <a:cubicBezTo>
                    <a:pt x="355129" y="356120"/>
                    <a:pt x="338834" y="376052"/>
                    <a:pt x="316270" y="383449"/>
                  </a:cubicBezTo>
                  <a:lnTo>
                    <a:pt x="284550" y="561819"/>
                  </a:lnTo>
                  <a:lnTo>
                    <a:pt x="117098" y="455780"/>
                  </a:lnTo>
                  <a:cubicBezTo>
                    <a:pt x="117098" y="455780"/>
                    <a:pt x="130706" y="422345"/>
                    <a:pt x="121302" y="376970"/>
                  </a:cubicBezTo>
                  <a:cubicBezTo>
                    <a:pt x="117695" y="359198"/>
                    <a:pt x="110481" y="339564"/>
                    <a:pt x="97594" y="319384"/>
                  </a:cubicBezTo>
                  <a:cubicBezTo>
                    <a:pt x="97594" y="319384"/>
                    <a:pt x="73960" y="328096"/>
                    <a:pt x="49455" y="321915"/>
                  </a:cubicBezTo>
                  <a:cubicBezTo>
                    <a:pt x="33335" y="317894"/>
                    <a:pt x="16865" y="307320"/>
                    <a:pt x="6442" y="283615"/>
                  </a:cubicBezTo>
                  <a:cubicBezTo>
                    <a:pt x="-3310" y="261325"/>
                    <a:pt x="-1071" y="245365"/>
                    <a:pt x="7039" y="234989"/>
                  </a:cubicBezTo>
                  <a:cubicBezTo>
                    <a:pt x="20572" y="217440"/>
                    <a:pt x="50799" y="215827"/>
                    <a:pt x="68611" y="226823"/>
                  </a:cubicBezTo>
                  <a:cubicBezTo>
                    <a:pt x="68661" y="226872"/>
                    <a:pt x="68661" y="226872"/>
                    <a:pt x="68661" y="226872"/>
                  </a:cubicBezTo>
                  <a:lnTo>
                    <a:pt x="87319" y="237794"/>
                  </a:lnTo>
                  <a:lnTo>
                    <a:pt x="63312" y="139946"/>
                  </a:lnTo>
                  <a:cubicBezTo>
                    <a:pt x="54580" y="115025"/>
                    <a:pt x="80204" y="77196"/>
                    <a:pt x="80204" y="77196"/>
                  </a:cubicBezTo>
                  <a:cubicBezTo>
                    <a:pt x="131950" y="18443"/>
                    <a:pt x="266016" y="0"/>
                    <a:pt x="266016" y="0"/>
                  </a:cubicBezTo>
                  <a:cubicBezTo>
                    <a:pt x="291889" y="13578"/>
                    <a:pt x="320524" y="38375"/>
                    <a:pt x="334256" y="83625"/>
                  </a:cubicBezTo>
                  <a:cubicBezTo>
                    <a:pt x="337565" y="94373"/>
                    <a:pt x="339953" y="106213"/>
                    <a:pt x="341297" y="119344"/>
                  </a:cubicBezTo>
                  <a:cubicBezTo>
                    <a:pt x="341346" y="119542"/>
                    <a:pt x="341346" y="119592"/>
                    <a:pt x="341346" y="119592"/>
                  </a:cubicBezTo>
                  <a:cubicBezTo>
                    <a:pt x="341346" y="119592"/>
                    <a:pt x="341346" y="119642"/>
                    <a:pt x="341421" y="119716"/>
                  </a:cubicBezTo>
                  <a:cubicBezTo>
                    <a:pt x="342864" y="122223"/>
                    <a:pt x="365951" y="163353"/>
                    <a:pt x="375827" y="217390"/>
                  </a:cubicBezTo>
                  <a:cubicBezTo>
                    <a:pt x="377991" y="228908"/>
                    <a:pt x="379484" y="241095"/>
                    <a:pt x="380031" y="253581"/>
                  </a:cubicBezTo>
                  <a:cubicBezTo>
                    <a:pt x="381300" y="281927"/>
                    <a:pt x="377693" y="311937"/>
                    <a:pt x="365179" y="340755"/>
                  </a:cubicBezTo>
                </a:path>
              </a:pathLst>
            </a:custGeom>
            <a:solidFill>
              <a:srgbClr val="955144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42" name="Forma libre: forma 241">
              <a:extLst>
                <a:ext uri="{FF2B5EF4-FFF2-40B4-BE49-F238E27FC236}">
                  <a16:creationId xmlns:a16="http://schemas.microsoft.com/office/drawing/2014/main" xmlns="" id="{215BCC18-4F21-40EB-8F4D-A18F9E0711EC}"/>
                </a:ext>
              </a:extLst>
            </p:cNvPr>
            <p:cNvSpPr/>
            <p:nvPr/>
          </p:nvSpPr>
          <p:spPr>
            <a:xfrm>
              <a:off x="2205860" y="16566183"/>
              <a:ext cx="209850" cy="207424"/>
            </a:xfrm>
            <a:custGeom>
              <a:avLst/>
              <a:gdLst>
                <a:gd name="connsiteX0" fmla="*/ 209322 w 209850"/>
                <a:gd name="connsiteY0" fmla="*/ 140114 h 207424"/>
                <a:gd name="connsiteX1" fmla="*/ 80654 w 209850"/>
                <a:gd name="connsiteY1" fmla="*/ 188789 h 207424"/>
                <a:gd name="connsiteX2" fmla="*/ 170537 w 209850"/>
                <a:gd name="connsiteY2" fmla="*/ 201449 h 207424"/>
                <a:gd name="connsiteX3" fmla="*/ 209322 w 209850"/>
                <a:gd name="connsiteY3" fmla="*/ 140114 h 207424"/>
                <a:gd name="connsiteX4" fmla="*/ 189718 w 209850"/>
                <a:gd name="connsiteY4" fmla="*/ 1334 h 207424"/>
                <a:gd name="connsiteX5" fmla="*/ 147476 w 209850"/>
                <a:gd name="connsiteY5" fmla="*/ 44251 h 207424"/>
                <a:gd name="connsiteX6" fmla="*/ 189718 w 209850"/>
                <a:gd name="connsiteY6" fmla="*/ 1334 h 207424"/>
                <a:gd name="connsiteX7" fmla="*/ 81425 w 209850"/>
                <a:gd name="connsiteY7" fmla="*/ 97519 h 207424"/>
                <a:gd name="connsiteX8" fmla="*/ 0 w 209850"/>
                <a:gd name="connsiteY8" fmla="*/ 89849 h 207424"/>
                <a:gd name="connsiteX9" fmla="*/ 86799 w 209850"/>
                <a:gd name="connsiteY9" fmla="*/ 59194 h 207424"/>
                <a:gd name="connsiteX10" fmla="*/ 81425 w 209850"/>
                <a:gd name="connsiteY10" fmla="*/ 97519 h 20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9850" h="207424">
                  <a:moveTo>
                    <a:pt x="209322" y="140114"/>
                  </a:moveTo>
                  <a:cubicBezTo>
                    <a:pt x="209322" y="140114"/>
                    <a:pt x="164392" y="187648"/>
                    <a:pt x="80654" y="188789"/>
                  </a:cubicBezTo>
                  <a:cubicBezTo>
                    <a:pt x="80654" y="188789"/>
                    <a:pt x="123667" y="220214"/>
                    <a:pt x="170537" y="201449"/>
                  </a:cubicBezTo>
                  <a:cubicBezTo>
                    <a:pt x="217382" y="182658"/>
                    <a:pt x="209322" y="140114"/>
                    <a:pt x="209322" y="140114"/>
                  </a:cubicBezTo>
                  <a:close/>
                  <a:moveTo>
                    <a:pt x="189718" y="1334"/>
                  </a:moveTo>
                  <a:cubicBezTo>
                    <a:pt x="158248" y="-9016"/>
                    <a:pt x="147476" y="44251"/>
                    <a:pt x="147476" y="44251"/>
                  </a:cubicBezTo>
                  <a:cubicBezTo>
                    <a:pt x="207008" y="101739"/>
                    <a:pt x="221213" y="11685"/>
                    <a:pt x="189718" y="1334"/>
                  </a:cubicBezTo>
                  <a:close/>
                  <a:moveTo>
                    <a:pt x="81425" y="97519"/>
                  </a:moveTo>
                  <a:cubicBezTo>
                    <a:pt x="51074" y="129713"/>
                    <a:pt x="0" y="89849"/>
                    <a:pt x="0" y="89849"/>
                  </a:cubicBezTo>
                  <a:cubicBezTo>
                    <a:pt x="43014" y="21639"/>
                    <a:pt x="86799" y="59194"/>
                    <a:pt x="86799" y="59194"/>
                  </a:cubicBezTo>
                  <a:cubicBezTo>
                    <a:pt x="100233" y="79896"/>
                    <a:pt x="81425" y="97519"/>
                    <a:pt x="81425" y="97519"/>
                  </a:cubicBezTo>
                </a:path>
              </a:pathLst>
            </a:custGeom>
            <a:solidFill>
              <a:srgbClr val="FFFFFF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43" name="Forma libre: forma 242">
              <a:extLst>
                <a:ext uri="{FF2B5EF4-FFF2-40B4-BE49-F238E27FC236}">
                  <a16:creationId xmlns:a16="http://schemas.microsoft.com/office/drawing/2014/main" xmlns="" id="{E3B9F95F-E437-4763-9751-643DF90CD950}"/>
                </a:ext>
              </a:extLst>
            </p:cNvPr>
            <p:cNvSpPr/>
            <p:nvPr/>
          </p:nvSpPr>
          <p:spPr>
            <a:xfrm>
              <a:off x="2089531" y="16493842"/>
              <a:ext cx="329303" cy="369552"/>
            </a:xfrm>
            <a:custGeom>
              <a:avLst/>
              <a:gdLst>
                <a:gd name="connsiteX0" fmla="*/ 327367 w 329303"/>
                <a:gd name="connsiteY0" fmla="*/ 274584 h 369552"/>
                <a:gd name="connsiteX1" fmla="*/ 321645 w 329303"/>
                <a:gd name="connsiteY1" fmla="*/ 271779 h 369552"/>
                <a:gd name="connsiteX2" fmla="*/ 248380 w 329303"/>
                <a:gd name="connsiteY2" fmla="*/ 300200 h 369552"/>
                <a:gd name="connsiteX3" fmla="*/ 247509 w 329303"/>
                <a:gd name="connsiteY3" fmla="*/ 306480 h 369552"/>
                <a:gd name="connsiteX4" fmla="*/ 263107 w 329303"/>
                <a:gd name="connsiteY4" fmla="*/ 307597 h 369552"/>
                <a:gd name="connsiteX5" fmla="*/ 327367 w 329303"/>
                <a:gd name="connsiteY5" fmla="*/ 274584 h 369552"/>
                <a:gd name="connsiteX6" fmla="*/ 323038 w 329303"/>
                <a:gd name="connsiteY6" fmla="*/ 219305 h 369552"/>
                <a:gd name="connsiteX7" fmla="*/ 207779 w 329303"/>
                <a:gd name="connsiteY7" fmla="*/ 263910 h 369552"/>
                <a:gd name="connsiteX8" fmla="*/ 285672 w 329303"/>
                <a:gd name="connsiteY8" fmla="*/ 270835 h 369552"/>
                <a:gd name="connsiteX9" fmla="*/ 323038 w 329303"/>
                <a:gd name="connsiteY9" fmla="*/ 219305 h 369552"/>
                <a:gd name="connsiteX10" fmla="*/ 288060 w 329303"/>
                <a:gd name="connsiteY10" fmla="*/ 276718 h 369552"/>
                <a:gd name="connsiteX11" fmla="*/ 255395 w 329303"/>
                <a:gd name="connsiteY11" fmla="*/ 282998 h 369552"/>
                <a:gd name="connsiteX12" fmla="*/ 195092 w 329303"/>
                <a:gd name="connsiteY12" fmla="*/ 263687 h 369552"/>
                <a:gd name="connsiteX13" fmla="*/ 192430 w 329303"/>
                <a:gd name="connsiteY13" fmla="*/ 261751 h 369552"/>
                <a:gd name="connsiteX14" fmla="*/ 173746 w 329303"/>
                <a:gd name="connsiteY14" fmla="*/ 271530 h 369552"/>
                <a:gd name="connsiteX15" fmla="*/ 172254 w 329303"/>
                <a:gd name="connsiteY15" fmla="*/ 265350 h 369552"/>
                <a:gd name="connsiteX16" fmla="*/ 202406 w 329303"/>
                <a:gd name="connsiteY16" fmla="*/ 241099 h 369552"/>
                <a:gd name="connsiteX17" fmla="*/ 207829 w 329303"/>
                <a:gd name="connsiteY17" fmla="*/ 244425 h 369552"/>
                <a:gd name="connsiteX18" fmla="*/ 196684 w 329303"/>
                <a:gd name="connsiteY18" fmla="*/ 257953 h 369552"/>
                <a:gd name="connsiteX19" fmla="*/ 196933 w 329303"/>
                <a:gd name="connsiteY19" fmla="*/ 257953 h 369552"/>
                <a:gd name="connsiteX20" fmla="*/ 323337 w 329303"/>
                <a:gd name="connsiteY20" fmla="*/ 210295 h 369552"/>
                <a:gd name="connsiteX21" fmla="*/ 327616 w 329303"/>
                <a:gd name="connsiteY21" fmla="*/ 205752 h 369552"/>
                <a:gd name="connsiteX22" fmla="*/ 328785 w 329303"/>
                <a:gd name="connsiteY22" fmla="*/ 211883 h 369552"/>
                <a:gd name="connsiteX23" fmla="*/ 288060 w 329303"/>
                <a:gd name="connsiteY23" fmla="*/ 276718 h 369552"/>
                <a:gd name="connsiteX24" fmla="*/ 112099 w 329303"/>
                <a:gd name="connsiteY24" fmla="*/ 72335 h 369552"/>
                <a:gd name="connsiteX25" fmla="*/ 97123 w 329303"/>
                <a:gd name="connsiteY25" fmla="*/ 102022 h 369552"/>
                <a:gd name="connsiteX26" fmla="*/ 182379 w 329303"/>
                <a:gd name="connsiteY26" fmla="*/ 97827 h 369552"/>
                <a:gd name="connsiteX27" fmla="*/ 198898 w 329303"/>
                <a:gd name="connsiteY27" fmla="*/ 80576 h 369552"/>
                <a:gd name="connsiteX28" fmla="*/ 112099 w 329303"/>
                <a:gd name="connsiteY28" fmla="*/ 72335 h 369552"/>
                <a:gd name="connsiteX29" fmla="*/ 240295 w 329303"/>
                <a:gd name="connsiteY29" fmla="*/ 53619 h 369552"/>
                <a:gd name="connsiteX30" fmla="*/ 248156 w 329303"/>
                <a:gd name="connsiteY30" fmla="*/ 69430 h 369552"/>
                <a:gd name="connsiteX31" fmla="*/ 285174 w 329303"/>
                <a:gd name="connsiteY31" fmla="*/ 22592 h 369552"/>
                <a:gd name="connsiteX32" fmla="*/ 260520 w 329303"/>
                <a:gd name="connsiteY32" fmla="*/ 1418 h 369552"/>
                <a:gd name="connsiteX33" fmla="*/ 240295 w 329303"/>
                <a:gd name="connsiteY33" fmla="*/ 53619 h 369552"/>
                <a:gd name="connsiteX34" fmla="*/ 205366 w 329303"/>
                <a:gd name="connsiteY34" fmla="*/ 131436 h 369552"/>
                <a:gd name="connsiteX35" fmla="*/ 205690 w 329303"/>
                <a:gd name="connsiteY35" fmla="*/ 131659 h 369552"/>
                <a:gd name="connsiteX36" fmla="*/ 157800 w 329303"/>
                <a:gd name="connsiteY36" fmla="*/ 116344 h 369552"/>
                <a:gd name="connsiteX37" fmla="*/ 116329 w 329303"/>
                <a:gd name="connsiteY37" fmla="*/ 162190 h 369552"/>
                <a:gd name="connsiteX38" fmla="*/ 167527 w 329303"/>
                <a:gd name="connsiteY38" fmla="*/ 123220 h 369552"/>
                <a:gd name="connsiteX39" fmla="*/ 174418 w 329303"/>
                <a:gd name="connsiteY39" fmla="*/ 122748 h 369552"/>
                <a:gd name="connsiteX40" fmla="*/ 169915 w 329303"/>
                <a:gd name="connsiteY40" fmla="*/ 152807 h 369552"/>
                <a:gd name="connsiteX41" fmla="*/ 202630 w 329303"/>
                <a:gd name="connsiteY41" fmla="*/ 163779 h 369552"/>
                <a:gd name="connsiteX42" fmla="*/ 205366 w 329303"/>
                <a:gd name="connsiteY42" fmla="*/ 131436 h 369552"/>
                <a:gd name="connsiteX43" fmla="*/ 318237 w 329303"/>
                <a:gd name="connsiteY43" fmla="*/ 84497 h 369552"/>
                <a:gd name="connsiteX44" fmla="*/ 302738 w 329303"/>
                <a:gd name="connsiteY44" fmla="*/ 67023 h 369552"/>
                <a:gd name="connsiteX45" fmla="*/ 262784 w 329303"/>
                <a:gd name="connsiteY45" fmla="*/ 116344 h 369552"/>
                <a:gd name="connsiteX46" fmla="*/ 290647 w 329303"/>
                <a:gd name="connsiteY46" fmla="*/ 73725 h 369552"/>
                <a:gd name="connsiteX47" fmla="*/ 300001 w 329303"/>
                <a:gd name="connsiteY47" fmla="*/ 73328 h 369552"/>
                <a:gd name="connsiteX48" fmla="*/ 301444 w 329303"/>
                <a:gd name="connsiteY48" fmla="*/ 111727 h 369552"/>
                <a:gd name="connsiteX49" fmla="*/ 322341 w 329303"/>
                <a:gd name="connsiteY49" fmla="*/ 108922 h 369552"/>
                <a:gd name="connsiteX50" fmla="*/ 318237 w 329303"/>
                <a:gd name="connsiteY50" fmla="*/ 84497 h 369552"/>
                <a:gd name="connsiteX51" fmla="*/ 267784 w 329303"/>
                <a:gd name="connsiteY51" fmla="*/ 192969 h 369552"/>
                <a:gd name="connsiteX52" fmla="*/ 263680 w 329303"/>
                <a:gd name="connsiteY52" fmla="*/ 188129 h 369552"/>
                <a:gd name="connsiteX53" fmla="*/ 242932 w 329303"/>
                <a:gd name="connsiteY53" fmla="*/ 205752 h 369552"/>
                <a:gd name="connsiteX54" fmla="*/ 247061 w 329303"/>
                <a:gd name="connsiteY54" fmla="*/ 210593 h 369552"/>
                <a:gd name="connsiteX55" fmla="*/ 311022 w 329303"/>
                <a:gd name="connsiteY55" fmla="*/ 150846 h 369552"/>
                <a:gd name="connsiteX56" fmla="*/ 257211 w 329303"/>
                <a:gd name="connsiteY56" fmla="*/ 126347 h 369552"/>
                <a:gd name="connsiteX57" fmla="*/ 245295 w 329303"/>
                <a:gd name="connsiteY57" fmla="*/ 93284 h 369552"/>
                <a:gd name="connsiteX58" fmla="*/ 239299 w 329303"/>
                <a:gd name="connsiteY58" fmla="*/ 95444 h 369552"/>
                <a:gd name="connsiteX59" fmla="*/ 252758 w 329303"/>
                <a:gd name="connsiteY59" fmla="*/ 132677 h 369552"/>
                <a:gd name="connsiteX60" fmla="*/ 254997 w 329303"/>
                <a:gd name="connsiteY60" fmla="*/ 132652 h 369552"/>
                <a:gd name="connsiteX61" fmla="*/ 304952 w 329303"/>
                <a:gd name="connsiteY61" fmla="*/ 152782 h 369552"/>
                <a:gd name="connsiteX62" fmla="*/ 290349 w 329303"/>
                <a:gd name="connsiteY62" fmla="*/ 209600 h 369552"/>
                <a:gd name="connsiteX63" fmla="*/ 295797 w 329303"/>
                <a:gd name="connsiteY63" fmla="*/ 212876 h 369552"/>
                <a:gd name="connsiteX64" fmla="*/ 311022 w 329303"/>
                <a:gd name="connsiteY64" fmla="*/ 150846 h 369552"/>
                <a:gd name="connsiteX65" fmla="*/ 21420 w 329303"/>
                <a:gd name="connsiteY65" fmla="*/ 227298 h 369552"/>
                <a:gd name="connsiteX66" fmla="*/ 58712 w 329303"/>
                <a:gd name="connsiteY66" fmla="*/ 234571 h 369552"/>
                <a:gd name="connsiteX67" fmla="*/ 61821 w 329303"/>
                <a:gd name="connsiteY67" fmla="*/ 229035 h 369552"/>
                <a:gd name="connsiteX68" fmla="*/ 19330 w 329303"/>
                <a:gd name="connsiteY68" fmla="*/ 221291 h 369552"/>
                <a:gd name="connsiteX69" fmla="*/ 0 w 329303"/>
                <a:gd name="connsiteY69" fmla="*/ 237624 h 369552"/>
                <a:gd name="connsiteX70" fmla="*/ 5797 w 329303"/>
                <a:gd name="connsiteY70" fmla="*/ 240305 h 369552"/>
                <a:gd name="connsiteX71" fmla="*/ 21420 w 329303"/>
                <a:gd name="connsiteY71" fmla="*/ 227298 h 369552"/>
                <a:gd name="connsiteX72" fmla="*/ 247708 w 329303"/>
                <a:gd name="connsiteY72" fmla="*/ 369552 h 369552"/>
                <a:gd name="connsiteX73" fmla="*/ 94237 w 329303"/>
                <a:gd name="connsiteY73" fmla="*/ 297792 h 369552"/>
                <a:gd name="connsiteX74" fmla="*/ 98989 w 329303"/>
                <a:gd name="connsiteY74" fmla="*/ 293548 h 369552"/>
                <a:gd name="connsiteX75" fmla="*/ 301345 w 329303"/>
                <a:gd name="connsiteY75" fmla="*/ 353716 h 369552"/>
                <a:gd name="connsiteX76" fmla="*/ 303509 w 329303"/>
                <a:gd name="connsiteY76" fmla="*/ 359698 h 369552"/>
                <a:gd name="connsiteX77" fmla="*/ 247708 w 329303"/>
                <a:gd name="connsiteY77" fmla="*/ 369552 h 36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329303" h="369552">
                  <a:moveTo>
                    <a:pt x="327367" y="274584"/>
                  </a:moveTo>
                  <a:lnTo>
                    <a:pt x="321645" y="271779"/>
                  </a:lnTo>
                  <a:cubicBezTo>
                    <a:pt x="320899" y="273268"/>
                    <a:pt x="303111" y="307671"/>
                    <a:pt x="248380" y="300200"/>
                  </a:cubicBezTo>
                  <a:lnTo>
                    <a:pt x="247509" y="306480"/>
                  </a:lnTo>
                  <a:cubicBezTo>
                    <a:pt x="253032" y="307249"/>
                    <a:pt x="258231" y="307597"/>
                    <a:pt x="263107" y="307597"/>
                  </a:cubicBezTo>
                  <a:cubicBezTo>
                    <a:pt x="310549" y="307597"/>
                    <a:pt x="327168" y="274956"/>
                    <a:pt x="327367" y="274584"/>
                  </a:cubicBezTo>
                  <a:close/>
                  <a:moveTo>
                    <a:pt x="323038" y="219305"/>
                  </a:moveTo>
                  <a:cubicBezTo>
                    <a:pt x="309878" y="230897"/>
                    <a:pt x="270844" y="260063"/>
                    <a:pt x="207779" y="263910"/>
                  </a:cubicBezTo>
                  <a:cubicBezTo>
                    <a:pt x="222457" y="271679"/>
                    <a:pt x="253330" y="283792"/>
                    <a:pt x="285672" y="270835"/>
                  </a:cubicBezTo>
                  <a:cubicBezTo>
                    <a:pt x="319406" y="257308"/>
                    <a:pt x="323212" y="231269"/>
                    <a:pt x="323038" y="219305"/>
                  </a:cubicBezTo>
                  <a:close/>
                  <a:moveTo>
                    <a:pt x="288060" y="276718"/>
                  </a:moveTo>
                  <a:cubicBezTo>
                    <a:pt x="276740" y="281261"/>
                    <a:pt x="265695" y="282998"/>
                    <a:pt x="255395" y="282998"/>
                  </a:cubicBezTo>
                  <a:cubicBezTo>
                    <a:pt x="222034" y="282998"/>
                    <a:pt x="196485" y="264704"/>
                    <a:pt x="195092" y="263687"/>
                  </a:cubicBezTo>
                  <a:lnTo>
                    <a:pt x="192430" y="261751"/>
                  </a:lnTo>
                  <a:cubicBezTo>
                    <a:pt x="187255" y="265970"/>
                    <a:pt x="180936" y="269793"/>
                    <a:pt x="173746" y="271530"/>
                  </a:cubicBezTo>
                  <a:lnTo>
                    <a:pt x="172254" y="265350"/>
                  </a:lnTo>
                  <a:cubicBezTo>
                    <a:pt x="189967" y="261105"/>
                    <a:pt x="202281" y="241297"/>
                    <a:pt x="202406" y="241099"/>
                  </a:cubicBezTo>
                  <a:lnTo>
                    <a:pt x="207829" y="244425"/>
                  </a:lnTo>
                  <a:cubicBezTo>
                    <a:pt x="207530" y="244921"/>
                    <a:pt x="203500" y="251350"/>
                    <a:pt x="196684" y="257953"/>
                  </a:cubicBezTo>
                  <a:lnTo>
                    <a:pt x="196933" y="257953"/>
                  </a:lnTo>
                  <a:cubicBezTo>
                    <a:pt x="278382" y="256836"/>
                    <a:pt x="322889" y="210742"/>
                    <a:pt x="323337" y="210295"/>
                  </a:cubicBezTo>
                  <a:lnTo>
                    <a:pt x="327616" y="205752"/>
                  </a:lnTo>
                  <a:lnTo>
                    <a:pt x="328785" y="211883"/>
                  </a:lnTo>
                  <a:cubicBezTo>
                    <a:pt x="328859" y="212330"/>
                    <a:pt x="336771" y="257208"/>
                    <a:pt x="288060" y="276718"/>
                  </a:cubicBezTo>
                  <a:close/>
                  <a:moveTo>
                    <a:pt x="112099" y="72335"/>
                  </a:moveTo>
                  <a:cubicBezTo>
                    <a:pt x="104810" y="73303"/>
                    <a:pt x="97123" y="96288"/>
                    <a:pt x="97123" y="102022"/>
                  </a:cubicBezTo>
                  <a:cubicBezTo>
                    <a:pt x="97123" y="107780"/>
                    <a:pt x="165885" y="103188"/>
                    <a:pt x="182379" y="97827"/>
                  </a:cubicBezTo>
                  <a:cubicBezTo>
                    <a:pt x="198898" y="92490"/>
                    <a:pt x="198898" y="80576"/>
                    <a:pt x="198898" y="80576"/>
                  </a:cubicBezTo>
                  <a:cubicBezTo>
                    <a:pt x="193524" y="70597"/>
                    <a:pt x="119413" y="71367"/>
                    <a:pt x="112099" y="72335"/>
                  </a:cubicBezTo>
                  <a:close/>
                  <a:moveTo>
                    <a:pt x="240295" y="53619"/>
                  </a:moveTo>
                  <a:cubicBezTo>
                    <a:pt x="240295" y="53619"/>
                    <a:pt x="244399" y="72235"/>
                    <a:pt x="248156" y="69430"/>
                  </a:cubicBezTo>
                  <a:cubicBezTo>
                    <a:pt x="251962" y="66650"/>
                    <a:pt x="276790" y="28574"/>
                    <a:pt x="285174" y="22592"/>
                  </a:cubicBezTo>
                  <a:cubicBezTo>
                    <a:pt x="293558" y="16609"/>
                    <a:pt x="268133" y="-5805"/>
                    <a:pt x="260520" y="1418"/>
                  </a:cubicBezTo>
                  <a:cubicBezTo>
                    <a:pt x="252932" y="8642"/>
                    <a:pt x="237409" y="43690"/>
                    <a:pt x="240295" y="53619"/>
                  </a:cubicBezTo>
                  <a:close/>
                  <a:moveTo>
                    <a:pt x="205366" y="131436"/>
                  </a:moveTo>
                  <a:cubicBezTo>
                    <a:pt x="205565" y="131585"/>
                    <a:pt x="205690" y="131659"/>
                    <a:pt x="205690" y="131659"/>
                  </a:cubicBezTo>
                  <a:cubicBezTo>
                    <a:pt x="205690" y="131659"/>
                    <a:pt x="190837" y="104082"/>
                    <a:pt x="157800" y="116344"/>
                  </a:cubicBezTo>
                  <a:cubicBezTo>
                    <a:pt x="124787" y="128606"/>
                    <a:pt x="116329" y="162190"/>
                    <a:pt x="116329" y="162190"/>
                  </a:cubicBezTo>
                  <a:cubicBezTo>
                    <a:pt x="116329" y="162190"/>
                    <a:pt x="145261" y="126297"/>
                    <a:pt x="167527" y="123220"/>
                  </a:cubicBezTo>
                  <a:cubicBezTo>
                    <a:pt x="169915" y="122897"/>
                    <a:pt x="172204" y="122773"/>
                    <a:pt x="174418" y="122748"/>
                  </a:cubicBezTo>
                  <a:cubicBezTo>
                    <a:pt x="171134" y="128482"/>
                    <a:pt x="166681" y="139329"/>
                    <a:pt x="169915" y="152807"/>
                  </a:cubicBezTo>
                  <a:cubicBezTo>
                    <a:pt x="174717" y="172913"/>
                    <a:pt x="189071" y="180484"/>
                    <a:pt x="202630" y="163779"/>
                  </a:cubicBezTo>
                  <a:cubicBezTo>
                    <a:pt x="210317" y="154297"/>
                    <a:pt x="211586" y="141166"/>
                    <a:pt x="205366" y="131436"/>
                  </a:cubicBezTo>
                  <a:close/>
                  <a:moveTo>
                    <a:pt x="318237" y="84497"/>
                  </a:moveTo>
                  <a:cubicBezTo>
                    <a:pt x="315575" y="71764"/>
                    <a:pt x="302738" y="67023"/>
                    <a:pt x="302738" y="67023"/>
                  </a:cubicBezTo>
                  <a:cubicBezTo>
                    <a:pt x="266366" y="61661"/>
                    <a:pt x="262784" y="116344"/>
                    <a:pt x="262784" y="116344"/>
                  </a:cubicBezTo>
                  <a:cubicBezTo>
                    <a:pt x="262784" y="116344"/>
                    <a:pt x="278905" y="79037"/>
                    <a:pt x="290647" y="73725"/>
                  </a:cubicBezTo>
                  <a:cubicBezTo>
                    <a:pt x="293608" y="72384"/>
                    <a:pt x="296817" y="72459"/>
                    <a:pt x="300001" y="73328"/>
                  </a:cubicBezTo>
                  <a:cubicBezTo>
                    <a:pt x="297215" y="79235"/>
                    <a:pt x="292165" y="94178"/>
                    <a:pt x="301444" y="111727"/>
                  </a:cubicBezTo>
                  <a:cubicBezTo>
                    <a:pt x="313485" y="134464"/>
                    <a:pt x="318933" y="125280"/>
                    <a:pt x="322341" y="108922"/>
                  </a:cubicBezTo>
                  <a:cubicBezTo>
                    <a:pt x="323934" y="101426"/>
                    <a:pt x="321894" y="92093"/>
                    <a:pt x="318237" y="84497"/>
                  </a:cubicBezTo>
                  <a:close/>
                  <a:moveTo>
                    <a:pt x="267784" y="192969"/>
                  </a:moveTo>
                  <a:lnTo>
                    <a:pt x="263680" y="188129"/>
                  </a:lnTo>
                  <a:lnTo>
                    <a:pt x="242932" y="205752"/>
                  </a:lnTo>
                  <a:lnTo>
                    <a:pt x="247061" y="210593"/>
                  </a:lnTo>
                  <a:close/>
                  <a:moveTo>
                    <a:pt x="311022" y="150846"/>
                  </a:moveTo>
                  <a:cubicBezTo>
                    <a:pt x="303982" y="129078"/>
                    <a:pt x="266939" y="126595"/>
                    <a:pt x="257211" y="126347"/>
                  </a:cubicBezTo>
                  <a:lnTo>
                    <a:pt x="245295" y="93284"/>
                  </a:lnTo>
                  <a:lnTo>
                    <a:pt x="239299" y="95444"/>
                  </a:lnTo>
                  <a:lnTo>
                    <a:pt x="252758" y="132677"/>
                  </a:lnTo>
                  <a:lnTo>
                    <a:pt x="254997" y="132652"/>
                  </a:lnTo>
                  <a:cubicBezTo>
                    <a:pt x="255370" y="132726"/>
                    <a:pt x="298459" y="132627"/>
                    <a:pt x="304952" y="152782"/>
                  </a:cubicBezTo>
                  <a:cubicBezTo>
                    <a:pt x="311719" y="173782"/>
                    <a:pt x="290573" y="209252"/>
                    <a:pt x="290349" y="209600"/>
                  </a:cubicBezTo>
                  <a:lnTo>
                    <a:pt x="295797" y="212876"/>
                  </a:lnTo>
                  <a:cubicBezTo>
                    <a:pt x="296742" y="211337"/>
                    <a:pt x="318660" y="174576"/>
                    <a:pt x="311022" y="150846"/>
                  </a:cubicBezTo>
                  <a:close/>
                  <a:moveTo>
                    <a:pt x="21420" y="227298"/>
                  </a:moveTo>
                  <a:cubicBezTo>
                    <a:pt x="31645" y="224021"/>
                    <a:pt x="44183" y="226479"/>
                    <a:pt x="58712" y="234571"/>
                  </a:cubicBezTo>
                  <a:lnTo>
                    <a:pt x="61821" y="229035"/>
                  </a:lnTo>
                  <a:cubicBezTo>
                    <a:pt x="45626" y="220000"/>
                    <a:pt x="31321" y="217394"/>
                    <a:pt x="19330" y="221291"/>
                  </a:cubicBezTo>
                  <a:cubicBezTo>
                    <a:pt x="5622" y="225759"/>
                    <a:pt x="224" y="237152"/>
                    <a:pt x="0" y="237624"/>
                  </a:cubicBezTo>
                  <a:lnTo>
                    <a:pt x="5797" y="240305"/>
                  </a:lnTo>
                  <a:cubicBezTo>
                    <a:pt x="5846" y="240205"/>
                    <a:pt x="10349" y="230847"/>
                    <a:pt x="21420" y="227298"/>
                  </a:cubicBezTo>
                  <a:close/>
                  <a:moveTo>
                    <a:pt x="247708" y="369552"/>
                  </a:moveTo>
                  <a:cubicBezTo>
                    <a:pt x="159765" y="369552"/>
                    <a:pt x="95008" y="298661"/>
                    <a:pt x="94237" y="297792"/>
                  </a:cubicBezTo>
                  <a:lnTo>
                    <a:pt x="98989" y="293548"/>
                  </a:lnTo>
                  <a:cubicBezTo>
                    <a:pt x="99884" y="294565"/>
                    <a:pt x="190489" y="393605"/>
                    <a:pt x="301345" y="353716"/>
                  </a:cubicBezTo>
                  <a:lnTo>
                    <a:pt x="303509" y="359698"/>
                  </a:lnTo>
                  <a:cubicBezTo>
                    <a:pt x="284179" y="366648"/>
                    <a:pt x="265471" y="369552"/>
                    <a:pt x="247708" y="369552"/>
                  </a:cubicBezTo>
                </a:path>
              </a:pathLst>
            </a:custGeom>
            <a:solidFill>
              <a:srgbClr val="100F0D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44" name="Forma libre: forma 243">
              <a:extLst>
                <a:ext uri="{FF2B5EF4-FFF2-40B4-BE49-F238E27FC236}">
                  <a16:creationId xmlns:a16="http://schemas.microsoft.com/office/drawing/2014/main" xmlns="" id="{4666CA90-7976-4641-9B7A-A4112663CDAF}"/>
                </a:ext>
              </a:extLst>
            </p:cNvPr>
            <p:cNvSpPr/>
            <p:nvPr/>
          </p:nvSpPr>
          <p:spPr>
            <a:xfrm>
              <a:off x="2047898" y="16402822"/>
              <a:ext cx="362083" cy="302059"/>
            </a:xfrm>
            <a:custGeom>
              <a:avLst/>
              <a:gdLst>
                <a:gd name="connsiteX0" fmla="*/ 362084 w 362083"/>
                <a:gd name="connsiteY0" fmla="*/ 147891 h 302059"/>
                <a:gd name="connsiteX1" fmla="*/ 293844 w 362083"/>
                <a:gd name="connsiteY1" fmla="*/ 64266 h 302059"/>
                <a:gd name="connsiteX2" fmla="*/ 108032 w 362083"/>
                <a:gd name="connsiteY2" fmla="*/ 141462 h 302059"/>
                <a:gd name="connsiteX3" fmla="*/ 91140 w 362083"/>
                <a:gd name="connsiteY3" fmla="*/ 204212 h 302059"/>
                <a:gd name="connsiteX4" fmla="*/ 115147 w 362083"/>
                <a:gd name="connsiteY4" fmla="*/ 302060 h 302059"/>
                <a:gd name="connsiteX5" fmla="*/ 96489 w 362083"/>
                <a:gd name="connsiteY5" fmla="*/ 291138 h 302059"/>
                <a:gd name="connsiteX6" fmla="*/ 96439 w 362083"/>
                <a:gd name="connsiteY6" fmla="*/ 291088 h 302059"/>
                <a:gd name="connsiteX7" fmla="*/ 34866 w 362083"/>
                <a:gd name="connsiteY7" fmla="*/ 299255 h 302059"/>
                <a:gd name="connsiteX8" fmla="*/ 13148 w 362083"/>
                <a:gd name="connsiteY8" fmla="*/ 246583 h 302059"/>
                <a:gd name="connsiteX9" fmla="*/ 108753 w 362083"/>
                <a:gd name="connsiteY9" fmla="*/ 17874 h 302059"/>
                <a:gd name="connsiteX10" fmla="*/ 120197 w 362083"/>
                <a:gd name="connsiteY10" fmla="*/ 13108 h 302059"/>
                <a:gd name="connsiteX11" fmla="*/ 349496 w 362083"/>
                <a:gd name="connsiteY11" fmla="*/ 108523 h 302059"/>
                <a:gd name="connsiteX12" fmla="*/ 358825 w 362083"/>
                <a:gd name="connsiteY12" fmla="*/ 131086 h 302059"/>
                <a:gd name="connsiteX13" fmla="*/ 362084 w 362083"/>
                <a:gd name="connsiteY13" fmla="*/ 147891 h 30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2083" h="302059">
                  <a:moveTo>
                    <a:pt x="362084" y="147891"/>
                  </a:moveTo>
                  <a:cubicBezTo>
                    <a:pt x="348351" y="102640"/>
                    <a:pt x="319717" y="77843"/>
                    <a:pt x="293844" y="64266"/>
                  </a:cubicBezTo>
                  <a:cubicBezTo>
                    <a:pt x="293844" y="64266"/>
                    <a:pt x="159778" y="82708"/>
                    <a:pt x="108032" y="141462"/>
                  </a:cubicBezTo>
                  <a:cubicBezTo>
                    <a:pt x="108032" y="141462"/>
                    <a:pt x="82408" y="179290"/>
                    <a:pt x="91140" y="204212"/>
                  </a:cubicBezTo>
                  <a:lnTo>
                    <a:pt x="115147" y="302060"/>
                  </a:lnTo>
                  <a:lnTo>
                    <a:pt x="96489" y="291138"/>
                  </a:lnTo>
                  <a:cubicBezTo>
                    <a:pt x="96489" y="291138"/>
                    <a:pt x="96489" y="291138"/>
                    <a:pt x="96439" y="291088"/>
                  </a:cubicBezTo>
                  <a:cubicBezTo>
                    <a:pt x="78626" y="280092"/>
                    <a:pt x="48400" y="281706"/>
                    <a:pt x="34866" y="299255"/>
                  </a:cubicBezTo>
                  <a:lnTo>
                    <a:pt x="13148" y="246583"/>
                  </a:lnTo>
                  <a:cubicBezTo>
                    <a:pt x="-23621" y="157447"/>
                    <a:pt x="19417" y="54536"/>
                    <a:pt x="108753" y="17874"/>
                  </a:cubicBezTo>
                  <a:lnTo>
                    <a:pt x="120197" y="13108"/>
                  </a:lnTo>
                  <a:cubicBezTo>
                    <a:pt x="209558" y="-23554"/>
                    <a:pt x="312751" y="19363"/>
                    <a:pt x="349496" y="108523"/>
                  </a:cubicBezTo>
                  <a:lnTo>
                    <a:pt x="358825" y="131086"/>
                  </a:lnTo>
                  <a:cubicBezTo>
                    <a:pt x="361238" y="136522"/>
                    <a:pt x="360989" y="142306"/>
                    <a:pt x="362084" y="147891"/>
                  </a:cubicBezTo>
                </a:path>
              </a:pathLst>
            </a:custGeom>
            <a:solidFill>
              <a:srgbClr val="100F0D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45" name="Forma libre: forma 244">
              <a:extLst>
                <a:ext uri="{FF2B5EF4-FFF2-40B4-BE49-F238E27FC236}">
                  <a16:creationId xmlns:a16="http://schemas.microsoft.com/office/drawing/2014/main" xmlns="" id="{428334B5-2F5C-4D4A-A661-FAFA849B8D8A}"/>
                </a:ext>
              </a:extLst>
            </p:cNvPr>
            <p:cNvSpPr/>
            <p:nvPr/>
          </p:nvSpPr>
          <p:spPr>
            <a:xfrm>
              <a:off x="2834347" y="16031152"/>
              <a:ext cx="301574" cy="586013"/>
            </a:xfrm>
            <a:custGeom>
              <a:avLst/>
              <a:gdLst>
                <a:gd name="connsiteX0" fmla="*/ 91053 w 301574"/>
                <a:gd name="connsiteY0" fmla="*/ 347322 h 586013"/>
                <a:gd name="connsiteX1" fmla="*/ 53114 w 301574"/>
                <a:gd name="connsiteY1" fmla="*/ 259725 h 586013"/>
                <a:gd name="connsiteX2" fmla="*/ 65055 w 301574"/>
                <a:gd name="connsiteY2" fmla="*/ 131545 h 586013"/>
                <a:gd name="connsiteX3" fmla="*/ 89983 w 301574"/>
                <a:gd name="connsiteY3" fmla="*/ 195362 h 586013"/>
                <a:gd name="connsiteX4" fmla="*/ 95929 w 301574"/>
                <a:gd name="connsiteY4" fmla="*/ 223485 h 586013"/>
                <a:gd name="connsiteX5" fmla="*/ 131156 w 301574"/>
                <a:gd name="connsiteY5" fmla="*/ 13119 h 586013"/>
                <a:gd name="connsiteX6" fmla="*/ 161531 w 301574"/>
                <a:gd name="connsiteY6" fmla="*/ 18531 h 586013"/>
                <a:gd name="connsiteX7" fmla="*/ 146878 w 301574"/>
                <a:gd name="connsiteY7" fmla="*/ 168331 h 586013"/>
                <a:gd name="connsiteX8" fmla="*/ 209222 w 301574"/>
                <a:gd name="connsiteY8" fmla="*/ 3935 h 586013"/>
                <a:gd name="connsiteX9" fmla="*/ 229274 w 301574"/>
                <a:gd name="connsiteY9" fmla="*/ 22303 h 586013"/>
                <a:gd name="connsiteX10" fmla="*/ 184817 w 301574"/>
                <a:gd name="connsiteY10" fmla="*/ 175008 h 586013"/>
                <a:gd name="connsiteX11" fmla="*/ 263431 w 301574"/>
                <a:gd name="connsiteY11" fmla="*/ 35831 h 586013"/>
                <a:gd name="connsiteX12" fmla="*/ 267760 w 301574"/>
                <a:gd name="connsiteY12" fmla="*/ 87759 h 586013"/>
                <a:gd name="connsiteX13" fmla="*/ 223303 w 301574"/>
                <a:gd name="connsiteY13" fmla="*/ 195362 h 586013"/>
                <a:gd name="connsiteX14" fmla="*/ 287264 w 301574"/>
                <a:gd name="connsiteY14" fmla="*/ 121268 h 586013"/>
                <a:gd name="connsiteX15" fmla="*/ 247161 w 301574"/>
                <a:gd name="connsiteY15" fmla="*/ 224577 h 586013"/>
                <a:gd name="connsiteX16" fmla="*/ 188076 w 301574"/>
                <a:gd name="connsiteY16" fmla="*/ 361396 h 586013"/>
                <a:gd name="connsiteX17" fmla="*/ 132574 w 301574"/>
                <a:gd name="connsiteY17" fmla="*/ 580424 h 586013"/>
                <a:gd name="connsiteX18" fmla="*/ 0 w 301574"/>
                <a:gd name="connsiteY18" fmla="*/ 509582 h 586013"/>
                <a:gd name="connsiteX19" fmla="*/ 91053 w 301574"/>
                <a:gd name="connsiteY19" fmla="*/ 347322 h 586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1574" h="586013">
                  <a:moveTo>
                    <a:pt x="91053" y="347322"/>
                  </a:moveTo>
                  <a:cubicBezTo>
                    <a:pt x="91053" y="347322"/>
                    <a:pt x="52044" y="317585"/>
                    <a:pt x="53114" y="259725"/>
                  </a:cubicBezTo>
                  <a:cubicBezTo>
                    <a:pt x="54209" y="201865"/>
                    <a:pt x="42267" y="135889"/>
                    <a:pt x="65055" y="131545"/>
                  </a:cubicBezTo>
                  <a:cubicBezTo>
                    <a:pt x="87819" y="127226"/>
                    <a:pt x="89983" y="195362"/>
                    <a:pt x="89983" y="195362"/>
                  </a:cubicBezTo>
                  <a:cubicBezTo>
                    <a:pt x="89983" y="195362"/>
                    <a:pt x="92147" y="224031"/>
                    <a:pt x="95929" y="223485"/>
                  </a:cubicBezTo>
                  <a:cubicBezTo>
                    <a:pt x="99735" y="222939"/>
                    <a:pt x="131156" y="27715"/>
                    <a:pt x="131156" y="13119"/>
                  </a:cubicBezTo>
                  <a:cubicBezTo>
                    <a:pt x="131156" y="-1476"/>
                    <a:pt x="157725" y="-9047"/>
                    <a:pt x="161531" y="18531"/>
                  </a:cubicBezTo>
                  <a:cubicBezTo>
                    <a:pt x="165313" y="46108"/>
                    <a:pt x="146878" y="168331"/>
                    <a:pt x="146878" y="168331"/>
                  </a:cubicBezTo>
                  <a:cubicBezTo>
                    <a:pt x="146878" y="168331"/>
                    <a:pt x="200017" y="13119"/>
                    <a:pt x="209222" y="3935"/>
                  </a:cubicBezTo>
                  <a:cubicBezTo>
                    <a:pt x="218427" y="-5274"/>
                    <a:pt x="232533" y="3389"/>
                    <a:pt x="229274" y="22303"/>
                  </a:cubicBezTo>
                  <a:cubicBezTo>
                    <a:pt x="226015" y="41243"/>
                    <a:pt x="202729" y="136807"/>
                    <a:pt x="184817" y="175008"/>
                  </a:cubicBezTo>
                  <a:cubicBezTo>
                    <a:pt x="184817" y="175008"/>
                    <a:pt x="257460" y="45016"/>
                    <a:pt x="263431" y="35831"/>
                  </a:cubicBezTo>
                  <a:cubicBezTo>
                    <a:pt x="269377" y="26647"/>
                    <a:pt x="292140" y="35285"/>
                    <a:pt x="267760" y="87759"/>
                  </a:cubicBezTo>
                  <a:cubicBezTo>
                    <a:pt x="243379" y="140208"/>
                    <a:pt x="223303" y="195362"/>
                    <a:pt x="223303" y="195362"/>
                  </a:cubicBezTo>
                  <a:cubicBezTo>
                    <a:pt x="223303" y="195362"/>
                    <a:pt x="280771" y="126158"/>
                    <a:pt x="287264" y="121268"/>
                  </a:cubicBezTo>
                  <a:cubicBezTo>
                    <a:pt x="293782" y="116403"/>
                    <a:pt x="332268" y="128318"/>
                    <a:pt x="247161" y="224577"/>
                  </a:cubicBezTo>
                  <a:cubicBezTo>
                    <a:pt x="247161" y="224577"/>
                    <a:pt x="211387" y="334886"/>
                    <a:pt x="188076" y="361396"/>
                  </a:cubicBezTo>
                  <a:lnTo>
                    <a:pt x="132574" y="580424"/>
                  </a:lnTo>
                  <a:cubicBezTo>
                    <a:pt x="132574" y="580424"/>
                    <a:pt x="7588" y="615572"/>
                    <a:pt x="0" y="509582"/>
                  </a:cubicBezTo>
                  <a:lnTo>
                    <a:pt x="91053" y="347322"/>
                  </a:lnTo>
                </a:path>
              </a:pathLst>
            </a:custGeom>
            <a:solidFill>
              <a:srgbClr val="955144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46" name="Forma libre: forma 245">
              <a:extLst>
                <a:ext uri="{FF2B5EF4-FFF2-40B4-BE49-F238E27FC236}">
                  <a16:creationId xmlns:a16="http://schemas.microsoft.com/office/drawing/2014/main" xmlns="" id="{9ECF1251-8332-4625-9DAC-1F6D96522347}"/>
                </a:ext>
              </a:extLst>
            </p:cNvPr>
            <p:cNvSpPr/>
            <p:nvPr/>
          </p:nvSpPr>
          <p:spPr>
            <a:xfrm>
              <a:off x="2831159" y="16028395"/>
              <a:ext cx="250598" cy="592191"/>
            </a:xfrm>
            <a:custGeom>
              <a:avLst/>
              <a:gdLst>
                <a:gd name="connsiteX0" fmla="*/ 53168 w 250598"/>
                <a:gd name="connsiteY0" fmla="*/ 268911 h 592191"/>
                <a:gd name="connsiteX1" fmla="*/ 97625 w 250598"/>
                <a:gd name="connsiteY1" fmla="*/ 354373 h 592191"/>
                <a:gd name="connsiteX2" fmla="*/ 100635 w 250598"/>
                <a:gd name="connsiteY2" fmla="*/ 348763 h 592191"/>
                <a:gd name="connsiteX3" fmla="*/ 59537 w 250598"/>
                <a:gd name="connsiteY3" fmla="*/ 268762 h 592191"/>
                <a:gd name="connsiteX4" fmla="*/ 57422 w 250598"/>
                <a:gd name="connsiteY4" fmla="*/ 225646 h 592191"/>
                <a:gd name="connsiteX5" fmla="*/ 68941 w 250598"/>
                <a:gd name="connsiteY5" fmla="*/ 137405 h 592191"/>
                <a:gd name="connsiteX6" fmla="*/ 74414 w 250598"/>
                <a:gd name="connsiteY6" fmla="*/ 138745 h 592191"/>
                <a:gd name="connsiteX7" fmla="*/ 95958 w 250598"/>
                <a:gd name="connsiteY7" fmla="*/ 226416 h 592191"/>
                <a:gd name="connsiteX8" fmla="*/ 98943 w 250598"/>
                <a:gd name="connsiteY8" fmla="*/ 237536 h 592191"/>
                <a:gd name="connsiteX9" fmla="*/ 133623 w 250598"/>
                <a:gd name="connsiteY9" fmla="*/ 261713 h 592191"/>
                <a:gd name="connsiteX10" fmla="*/ 137255 w 250598"/>
                <a:gd name="connsiteY10" fmla="*/ 256500 h 592191"/>
                <a:gd name="connsiteX11" fmla="*/ 104466 w 250598"/>
                <a:gd name="connsiteY11" fmla="*/ 233639 h 592191"/>
                <a:gd name="connsiteX12" fmla="*/ 102277 w 250598"/>
                <a:gd name="connsiteY12" fmla="*/ 225746 h 592191"/>
                <a:gd name="connsiteX13" fmla="*/ 78245 w 250598"/>
                <a:gd name="connsiteY13" fmla="*/ 133656 h 592191"/>
                <a:gd name="connsiteX14" fmla="*/ 67523 w 250598"/>
                <a:gd name="connsiteY14" fmla="*/ 131224 h 592191"/>
                <a:gd name="connsiteX15" fmla="*/ 51054 w 250598"/>
                <a:gd name="connsiteY15" fmla="*/ 226044 h 592191"/>
                <a:gd name="connsiteX16" fmla="*/ 53168 w 250598"/>
                <a:gd name="connsiteY16" fmla="*/ 268911 h 592191"/>
                <a:gd name="connsiteX17" fmla="*/ 170193 w 250598"/>
                <a:gd name="connsiteY17" fmla="*/ 389148 h 592191"/>
                <a:gd name="connsiteX18" fmla="*/ 185418 w 250598"/>
                <a:gd name="connsiteY18" fmla="*/ 374305 h 592191"/>
                <a:gd name="connsiteX19" fmla="*/ 133150 w 250598"/>
                <a:gd name="connsiteY19" fmla="*/ 580501 h 592191"/>
                <a:gd name="connsiteX20" fmla="*/ 32097 w 250598"/>
                <a:gd name="connsiteY20" fmla="*/ 568586 h 592191"/>
                <a:gd name="connsiteX21" fmla="*/ 6373 w 250598"/>
                <a:gd name="connsiteY21" fmla="*/ 512414 h 592191"/>
                <a:gd name="connsiteX22" fmla="*/ 4 w 250598"/>
                <a:gd name="connsiteY22" fmla="*/ 512240 h 592191"/>
                <a:gd name="connsiteX23" fmla="*/ 27992 w 250598"/>
                <a:gd name="connsiteY23" fmla="*/ 573451 h 592191"/>
                <a:gd name="connsiteX24" fmla="*/ 89141 w 250598"/>
                <a:gd name="connsiteY24" fmla="*/ 592192 h 592191"/>
                <a:gd name="connsiteX25" fmla="*/ 136484 w 250598"/>
                <a:gd name="connsiteY25" fmla="*/ 586259 h 592191"/>
                <a:gd name="connsiteX26" fmla="*/ 138375 w 250598"/>
                <a:gd name="connsiteY26" fmla="*/ 585837 h 592191"/>
                <a:gd name="connsiteX27" fmla="*/ 197136 w 250598"/>
                <a:gd name="connsiteY27" fmla="*/ 354001 h 592191"/>
                <a:gd name="connsiteX28" fmla="*/ 165740 w 250598"/>
                <a:gd name="connsiteY28" fmla="*/ 384606 h 592191"/>
                <a:gd name="connsiteX29" fmla="*/ 236493 w 250598"/>
                <a:gd name="connsiteY29" fmla="*/ 223065 h 592191"/>
                <a:gd name="connsiteX30" fmla="*/ 236020 w 250598"/>
                <a:gd name="connsiteY30" fmla="*/ 229419 h 592191"/>
                <a:gd name="connsiteX31" fmla="*/ 250101 w 250598"/>
                <a:gd name="connsiteY31" fmla="*/ 230512 h 592191"/>
                <a:gd name="connsiteX32" fmla="*/ 250598 w 250598"/>
                <a:gd name="connsiteY32" fmla="*/ 224157 h 592191"/>
                <a:gd name="connsiteX33" fmla="*/ 202510 w 250598"/>
                <a:gd name="connsiteY33" fmla="*/ 198839 h 592191"/>
                <a:gd name="connsiteX34" fmla="*/ 200892 w 250598"/>
                <a:gd name="connsiteY34" fmla="*/ 204970 h 592191"/>
                <a:gd name="connsiteX35" fmla="*/ 210446 w 250598"/>
                <a:gd name="connsiteY35" fmla="*/ 206261 h 592191"/>
                <a:gd name="connsiteX36" fmla="*/ 228557 w 250598"/>
                <a:gd name="connsiteY36" fmla="*/ 200552 h 592191"/>
                <a:gd name="connsiteX37" fmla="*/ 224452 w 250598"/>
                <a:gd name="connsiteY37" fmla="*/ 195686 h 592191"/>
                <a:gd name="connsiteX38" fmla="*/ 202510 w 250598"/>
                <a:gd name="connsiteY38" fmla="*/ 198839 h 592191"/>
                <a:gd name="connsiteX39" fmla="*/ 144470 w 250598"/>
                <a:gd name="connsiteY39" fmla="*/ 191367 h 592191"/>
                <a:gd name="connsiteX40" fmla="*/ 147281 w 250598"/>
                <a:gd name="connsiteY40" fmla="*/ 170095 h 592191"/>
                <a:gd name="connsiteX41" fmla="*/ 147082 w 250598"/>
                <a:gd name="connsiteY41" fmla="*/ 170045 h 592191"/>
                <a:gd name="connsiteX42" fmla="*/ 147430 w 250598"/>
                <a:gd name="connsiteY42" fmla="*/ 169053 h 592191"/>
                <a:gd name="connsiteX43" fmla="*/ 154943 w 250598"/>
                <a:gd name="connsiteY43" fmla="*/ 111912 h 592191"/>
                <a:gd name="connsiteX44" fmla="*/ 158426 w 250598"/>
                <a:gd name="connsiteY44" fmla="*/ 9175 h 592191"/>
                <a:gd name="connsiteX45" fmla="*/ 152082 w 250598"/>
                <a:gd name="connsiteY45" fmla="*/ 6370 h 592191"/>
                <a:gd name="connsiteX46" fmla="*/ 151759 w 250598"/>
                <a:gd name="connsiteY46" fmla="*/ 15 h 592191"/>
                <a:gd name="connsiteX47" fmla="*/ 163302 w 250598"/>
                <a:gd name="connsiteY47" fmla="*/ 5079 h 592191"/>
                <a:gd name="connsiteX48" fmla="*/ 161212 w 250598"/>
                <a:gd name="connsiteY48" fmla="*/ 113005 h 592191"/>
                <a:gd name="connsiteX49" fmla="*/ 157655 w 250598"/>
                <a:gd name="connsiteY49" fmla="*/ 140011 h 592191"/>
                <a:gd name="connsiteX50" fmla="*/ 187060 w 250598"/>
                <a:gd name="connsiteY50" fmla="*/ 57900 h 592191"/>
                <a:gd name="connsiteX51" fmla="*/ 192185 w 250598"/>
                <a:gd name="connsiteY51" fmla="*/ 43652 h 592191"/>
                <a:gd name="connsiteX52" fmla="*/ 215396 w 250598"/>
                <a:gd name="connsiteY52" fmla="*/ 934 h 592191"/>
                <a:gd name="connsiteX53" fmla="*/ 227910 w 250598"/>
                <a:gd name="connsiteY53" fmla="*/ 2076 h 592191"/>
                <a:gd name="connsiteX54" fmla="*/ 223681 w 250598"/>
                <a:gd name="connsiteY54" fmla="*/ 78006 h 592191"/>
                <a:gd name="connsiteX55" fmla="*/ 217187 w 250598"/>
                <a:gd name="connsiteY55" fmla="*/ 100892 h 592191"/>
                <a:gd name="connsiteX56" fmla="*/ 190966 w 250598"/>
                <a:gd name="connsiteY56" fmla="*/ 178956 h 592191"/>
                <a:gd name="connsiteX57" fmla="*/ 190220 w 250598"/>
                <a:gd name="connsiteY57" fmla="*/ 180073 h 592191"/>
                <a:gd name="connsiteX58" fmla="*/ 163476 w 250598"/>
                <a:gd name="connsiteY58" fmla="*/ 194967 h 592191"/>
                <a:gd name="connsiteX59" fmla="*/ 162954 w 250598"/>
                <a:gd name="connsiteY59" fmla="*/ 194942 h 592191"/>
                <a:gd name="connsiteX60" fmla="*/ 163227 w 250598"/>
                <a:gd name="connsiteY60" fmla="*/ 188587 h 592191"/>
                <a:gd name="connsiteX61" fmla="*/ 185319 w 250598"/>
                <a:gd name="connsiteY61" fmla="*/ 175928 h 592191"/>
                <a:gd name="connsiteX62" fmla="*/ 211018 w 250598"/>
                <a:gd name="connsiteY62" fmla="*/ 99303 h 592191"/>
                <a:gd name="connsiteX63" fmla="*/ 217585 w 250598"/>
                <a:gd name="connsiteY63" fmla="*/ 76219 h 592191"/>
                <a:gd name="connsiteX64" fmla="*/ 225099 w 250598"/>
                <a:gd name="connsiteY64" fmla="*/ 7760 h 592191"/>
                <a:gd name="connsiteX65" fmla="*/ 217784 w 250598"/>
                <a:gd name="connsiteY65" fmla="*/ 6841 h 592191"/>
                <a:gd name="connsiteX66" fmla="*/ 198181 w 250598"/>
                <a:gd name="connsiteY66" fmla="*/ 45787 h 592191"/>
                <a:gd name="connsiteX67" fmla="*/ 193031 w 250598"/>
                <a:gd name="connsiteY67" fmla="*/ 60084 h 592191"/>
                <a:gd name="connsiteX68" fmla="*/ 153650 w 250598"/>
                <a:gd name="connsiteY68" fmla="*/ 170542 h 592191"/>
                <a:gd name="connsiteX69" fmla="*/ 150789 w 250598"/>
                <a:gd name="connsiteY69" fmla="*/ 192187 h 592191"/>
                <a:gd name="connsiteX70" fmla="*/ 144470 w 250598"/>
                <a:gd name="connsiteY70" fmla="*/ 191367 h 592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250598" h="592191">
                  <a:moveTo>
                    <a:pt x="53168" y="268911"/>
                  </a:moveTo>
                  <a:cubicBezTo>
                    <a:pt x="54586" y="330916"/>
                    <a:pt x="95883" y="353454"/>
                    <a:pt x="97625" y="354373"/>
                  </a:cubicBezTo>
                  <a:lnTo>
                    <a:pt x="100635" y="348763"/>
                  </a:lnTo>
                  <a:cubicBezTo>
                    <a:pt x="100237" y="348565"/>
                    <a:pt x="60855" y="326895"/>
                    <a:pt x="59537" y="268762"/>
                  </a:cubicBezTo>
                  <a:cubicBezTo>
                    <a:pt x="59213" y="254465"/>
                    <a:pt x="58318" y="239795"/>
                    <a:pt x="57422" y="225646"/>
                  </a:cubicBezTo>
                  <a:cubicBezTo>
                    <a:pt x="54711" y="182233"/>
                    <a:pt x="52173" y="141252"/>
                    <a:pt x="68941" y="137405"/>
                  </a:cubicBezTo>
                  <a:cubicBezTo>
                    <a:pt x="70881" y="136958"/>
                    <a:pt x="72623" y="137380"/>
                    <a:pt x="74414" y="138745"/>
                  </a:cubicBezTo>
                  <a:cubicBezTo>
                    <a:pt x="88594" y="149344"/>
                    <a:pt x="94764" y="205640"/>
                    <a:pt x="95958" y="226416"/>
                  </a:cubicBezTo>
                  <a:lnTo>
                    <a:pt x="98943" y="237536"/>
                  </a:lnTo>
                  <a:lnTo>
                    <a:pt x="133623" y="261713"/>
                  </a:lnTo>
                  <a:lnTo>
                    <a:pt x="137255" y="256500"/>
                  </a:lnTo>
                  <a:lnTo>
                    <a:pt x="104466" y="233639"/>
                  </a:lnTo>
                  <a:lnTo>
                    <a:pt x="102277" y="225746"/>
                  </a:lnTo>
                  <a:cubicBezTo>
                    <a:pt x="101730" y="216313"/>
                    <a:pt x="97102" y="147780"/>
                    <a:pt x="78245" y="133656"/>
                  </a:cubicBezTo>
                  <a:cubicBezTo>
                    <a:pt x="74961" y="131199"/>
                    <a:pt x="71254" y="130355"/>
                    <a:pt x="67523" y="131224"/>
                  </a:cubicBezTo>
                  <a:cubicBezTo>
                    <a:pt x="45481" y="136263"/>
                    <a:pt x="48068" y="177864"/>
                    <a:pt x="51054" y="226044"/>
                  </a:cubicBezTo>
                  <a:cubicBezTo>
                    <a:pt x="51949" y="240142"/>
                    <a:pt x="52845" y="254713"/>
                    <a:pt x="53168" y="268911"/>
                  </a:cubicBezTo>
                  <a:close/>
                  <a:moveTo>
                    <a:pt x="170193" y="389148"/>
                  </a:moveTo>
                  <a:lnTo>
                    <a:pt x="185418" y="374305"/>
                  </a:lnTo>
                  <a:lnTo>
                    <a:pt x="133150" y="580501"/>
                  </a:lnTo>
                  <a:cubicBezTo>
                    <a:pt x="88047" y="590454"/>
                    <a:pt x="54039" y="586458"/>
                    <a:pt x="32097" y="568586"/>
                  </a:cubicBezTo>
                  <a:cubicBezTo>
                    <a:pt x="5876" y="547239"/>
                    <a:pt x="6373" y="512762"/>
                    <a:pt x="6373" y="512414"/>
                  </a:cubicBezTo>
                  <a:lnTo>
                    <a:pt x="4" y="512240"/>
                  </a:lnTo>
                  <a:cubicBezTo>
                    <a:pt x="-21" y="513779"/>
                    <a:pt x="-618" y="550094"/>
                    <a:pt x="27992" y="573451"/>
                  </a:cubicBezTo>
                  <a:cubicBezTo>
                    <a:pt x="43292" y="585937"/>
                    <a:pt x="63741" y="592192"/>
                    <a:pt x="89141" y="592192"/>
                  </a:cubicBezTo>
                  <a:cubicBezTo>
                    <a:pt x="103372" y="592192"/>
                    <a:pt x="119169" y="590206"/>
                    <a:pt x="136484" y="586259"/>
                  </a:cubicBezTo>
                  <a:lnTo>
                    <a:pt x="138375" y="585837"/>
                  </a:lnTo>
                  <a:lnTo>
                    <a:pt x="197136" y="354001"/>
                  </a:lnTo>
                  <a:lnTo>
                    <a:pt x="165740" y="384606"/>
                  </a:lnTo>
                  <a:close/>
                  <a:moveTo>
                    <a:pt x="236493" y="223065"/>
                  </a:moveTo>
                  <a:lnTo>
                    <a:pt x="236020" y="229419"/>
                  </a:lnTo>
                  <a:lnTo>
                    <a:pt x="250101" y="230512"/>
                  </a:lnTo>
                  <a:lnTo>
                    <a:pt x="250598" y="224157"/>
                  </a:lnTo>
                  <a:close/>
                  <a:moveTo>
                    <a:pt x="202510" y="198839"/>
                  </a:moveTo>
                  <a:lnTo>
                    <a:pt x="200892" y="204970"/>
                  </a:lnTo>
                  <a:cubicBezTo>
                    <a:pt x="204375" y="205888"/>
                    <a:pt x="207560" y="206261"/>
                    <a:pt x="210446" y="206261"/>
                  </a:cubicBezTo>
                  <a:cubicBezTo>
                    <a:pt x="221591" y="206261"/>
                    <a:pt x="228208" y="200849"/>
                    <a:pt x="228557" y="200552"/>
                  </a:cubicBezTo>
                  <a:lnTo>
                    <a:pt x="224452" y="195686"/>
                  </a:lnTo>
                  <a:cubicBezTo>
                    <a:pt x="224377" y="195761"/>
                    <a:pt x="216217" y="202463"/>
                    <a:pt x="202510" y="198839"/>
                  </a:cubicBezTo>
                  <a:close/>
                  <a:moveTo>
                    <a:pt x="144470" y="191367"/>
                  </a:moveTo>
                  <a:lnTo>
                    <a:pt x="147281" y="170095"/>
                  </a:lnTo>
                  <a:lnTo>
                    <a:pt x="147082" y="170045"/>
                  </a:lnTo>
                  <a:cubicBezTo>
                    <a:pt x="147082" y="169996"/>
                    <a:pt x="147206" y="169648"/>
                    <a:pt x="147430" y="169053"/>
                  </a:cubicBezTo>
                  <a:lnTo>
                    <a:pt x="154943" y="111912"/>
                  </a:lnTo>
                  <a:cubicBezTo>
                    <a:pt x="160267" y="88232"/>
                    <a:pt x="171139" y="24217"/>
                    <a:pt x="158426" y="9175"/>
                  </a:cubicBezTo>
                  <a:cubicBezTo>
                    <a:pt x="156685" y="7139"/>
                    <a:pt x="154719" y="6246"/>
                    <a:pt x="152082" y="6370"/>
                  </a:cubicBezTo>
                  <a:lnTo>
                    <a:pt x="151759" y="15"/>
                  </a:lnTo>
                  <a:cubicBezTo>
                    <a:pt x="156287" y="-183"/>
                    <a:pt x="160317" y="1554"/>
                    <a:pt x="163302" y="5079"/>
                  </a:cubicBezTo>
                  <a:cubicBezTo>
                    <a:pt x="180343" y="25259"/>
                    <a:pt x="163227" y="104094"/>
                    <a:pt x="161212" y="113005"/>
                  </a:cubicBezTo>
                  <a:lnTo>
                    <a:pt x="157655" y="140011"/>
                  </a:lnTo>
                  <a:cubicBezTo>
                    <a:pt x="166312" y="115512"/>
                    <a:pt x="178502" y="81257"/>
                    <a:pt x="187060" y="57900"/>
                  </a:cubicBezTo>
                  <a:cubicBezTo>
                    <a:pt x="188901" y="52861"/>
                    <a:pt x="190593" y="48095"/>
                    <a:pt x="192185" y="43652"/>
                  </a:cubicBezTo>
                  <a:cubicBezTo>
                    <a:pt x="200818" y="19376"/>
                    <a:pt x="206042" y="4707"/>
                    <a:pt x="215396" y="934"/>
                  </a:cubicBezTo>
                  <a:cubicBezTo>
                    <a:pt x="219178" y="-580"/>
                    <a:pt x="223282" y="-233"/>
                    <a:pt x="227910" y="2076"/>
                  </a:cubicBezTo>
                  <a:cubicBezTo>
                    <a:pt x="243707" y="9870"/>
                    <a:pt x="233980" y="42957"/>
                    <a:pt x="223681" y="78006"/>
                  </a:cubicBezTo>
                  <a:cubicBezTo>
                    <a:pt x="221392" y="85849"/>
                    <a:pt x="219103" y="93619"/>
                    <a:pt x="217187" y="100892"/>
                  </a:cubicBezTo>
                  <a:cubicBezTo>
                    <a:pt x="207460" y="137926"/>
                    <a:pt x="191140" y="178559"/>
                    <a:pt x="190966" y="178956"/>
                  </a:cubicBezTo>
                  <a:lnTo>
                    <a:pt x="190220" y="180073"/>
                  </a:lnTo>
                  <a:cubicBezTo>
                    <a:pt x="188578" y="181612"/>
                    <a:pt x="174223" y="194967"/>
                    <a:pt x="163476" y="194967"/>
                  </a:cubicBezTo>
                  <a:cubicBezTo>
                    <a:pt x="163302" y="194967"/>
                    <a:pt x="163128" y="194942"/>
                    <a:pt x="162954" y="194942"/>
                  </a:cubicBezTo>
                  <a:lnTo>
                    <a:pt x="163227" y="188587"/>
                  </a:lnTo>
                  <a:cubicBezTo>
                    <a:pt x="169198" y="188786"/>
                    <a:pt x="179697" y="181166"/>
                    <a:pt x="185319" y="175928"/>
                  </a:cubicBezTo>
                  <a:cubicBezTo>
                    <a:pt x="187434" y="170591"/>
                    <a:pt x="202062" y="133359"/>
                    <a:pt x="211018" y="99303"/>
                  </a:cubicBezTo>
                  <a:cubicBezTo>
                    <a:pt x="212958" y="91931"/>
                    <a:pt x="215247" y="84112"/>
                    <a:pt x="217585" y="76219"/>
                  </a:cubicBezTo>
                  <a:cubicBezTo>
                    <a:pt x="225820" y="48145"/>
                    <a:pt x="236095" y="13196"/>
                    <a:pt x="225099" y="7760"/>
                  </a:cubicBezTo>
                  <a:cubicBezTo>
                    <a:pt x="221242" y="5848"/>
                    <a:pt x="219078" y="6320"/>
                    <a:pt x="217784" y="6841"/>
                  </a:cubicBezTo>
                  <a:cubicBezTo>
                    <a:pt x="211092" y="9547"/>
                    <a:pt x="205669" y="24738"/>
                    <a:pt x="198181" y="45787"/>
                  </a:cubicBezTo>
                  <a:cubicBezTo>
                    <a:pt x="196589" y="50230"/>
                    <a:pt x="194897" y="55021"/>
                    <a:pt x="193031" y="60084"/>
                  </a:cubicBezTo>
                  <a:cubicBezTo>
                    <a:pt x="179647" y="96622"/>
                    <a:pt x="157406" y="159844"/>
                    <a:pt x="153650" y="170542"/>
                  </a:cubicBezTo>
                  <a:lnTo>
                    <a:pt x="150789" y="192187"/>
                  </a:lnTo>
                  <a:lnTo>
                    <a:pt x="144470" y="191367"/>
                  </a:lnTo>
                </a:path>
              </a:pathLst>
            </a:custGeom>
            <a:solidFill>
              <a:srgbClr val="100F0D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47" name="Forma libre: forma 246">
              <a:extLst>
                <a:ext uri="{FF2B5EF4-FFF2-40B4-BE49-F238E27FC236}">
                  <a16:creationId xmlns:a16="http://schemas.microsoft.com/office/drawing/2014/main" xmlns="" id="{0C0B2384-38D1-45EF-A7BB-C253996E858E}"/>
                </a:ext>
              </a:extLst>
            </p:cNvPr>
            <p:cNvSpPr/>
            <p:nvPr/>
          </p:nvSpPr>
          <p:spPr>
            <a:xfrm>
              <a:off x="1716564" y="17450562"/>
              <a:ext cx="413476" cy="405058"/>
            </a:xfrm>
            <a:custGeom>
              <a:avLst/>
              <a:gdLst>
                <a:gd name="connsiteX0" fmla="*/ 411802 w 413476"/>
                <a:gd name="connsiteY0" fmla="*/ 372546 h 405058"/>
                <a:gd name="connsiteX1" fmla="*/ 385233 w 413476"/>
                <a:gd name="connsiteY1" fmla="*/ 367681 h 405058"/>
                <a:gd name="connsiteX2" fmla="*/ 400010 w 413476"/>
                <a:gd name="connsiteY2" fmla="*/ 388755 h 405058"/>
                <a:gd name="connsiteX3" fmla="*/ 371152 w 413476"/>
                <a:gd name="connsiteY3" fmla="*/ 394439 h 405058"/>
                <a:gd name="connsiteX4" fmla="*/ 330501 w 413476"/>
                <a:gd name="connsiteY4" fmla="*/ 402953 h 405058"/>
                <a:gd name="connsiteX5" fmla="*/ 255669 w 413476"/>
                <a:gd name="connsiteY5" fmla="*/ 389971 h 405058"/>
                <a:gd name="connsiteX6" fmla="*/ 202256 w 413476"/>
                <a:gd name="connsiteY6" fmla="*/ 236547 h 405058"/>
                <a:gd name="connsiteX7" fmla="*/ 0 w 413476"/>
                <a:gd name="connsiteY7" fmla="*/ 74410 h 405058"/>
                <a:gd name="connsiteX8" fmla="*/ 120334 w 413476"/>
                <a:gd name="connsiteY8" fmla="*/ 192 h 405058"/>
                <a:gd name="connsiteX9" fmla="*/ 228055 w 413476"/>
                <a:gd name="connsiteY9" fmla="*/ 132816 h 405058"/>
                <a:gd name="connsiteX10" fmla="*/ 231936 w 413476"/>
                <a:gd name="connsiteY10" fmla="*/ 137855 h 405058"/>
                <a:gd name="connsiteX11" fmla="*/ 286642 w 413476"/>
                <a:gd name="connsiteY11" fmla="*/ 142050 h 405058"/>
                <a:gd name="connsiteX12" fmla="*/ 329979 w 413476"/>
                <a:gd name="connsiteY12" fmla="*/ 161361 h 405058"/>
                <a:gd name="connsiteX13" fmla="*/ 383342 w 413476"/>
                <a:gd name="connsiteY13" fmla="*/ 222473 h 405058"/>
                <a:gd name="connsiteX14" fmla="*/ 385382 w 413476"/>
                <a:gd name="connsiteY14" fmla="*/ 318583 h 405058"/>
                <a:gd name="connsiteX15" fmla="*/ 411802 w 413476"/>
                <a:gd name="connsiteY15" fmla="*/ 372546 h 40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3476" h="405058">
                  <a:moveTo>
                    <a:pt x="411802" y="372546"/>
                  </a:moveTo>
                  <a:cubicBezTo>
                    <a:pt x="405010" y="379968"/>
                    <a:pt x="390755" y="371454"/>
                    <a:pt x="385233" y="367681"/>
                  </a:cubicBezTo>
                  <a:cubicBezTo>
                    <a:pt x="390556" y="371628"/>
                    <a:pt x="403244" y="381978"/>
                    <a:pt x="400010" y="388755"/>
                  </a:cubicBezTo>
                  <a:cubicBezTo>
                    <a:pt x="395955" y="397269"/>
                    <a:pt x="371152" y="394439"/>
                    <a:pt x="371152" y="394439"/>
                  </a:cubicBezTo>
                  <a:cubicBezTo>
                    <a:pt x="371152" y="408240"/>
                    <a:pt x="330501" y="402953"/>
                    <a:pt x="330501" y="402953"/>
                  </a:cubicBezTo>
                  <a:cubicBezTo>
                    <a:pt x="314256" y="409456"/>
                    <a:pt x="288234" y="399701"/>
                    <a:pt x="255669" y="389971"/>
                  </a:cubicBezTo>
                  <a:cubicBezTo>
                    <a:pt x="228776" y="381929"/>
                    <a:pt x="209172" y="290857"/>
                    <a:pt x="202256" y="236547"/>
                  </a:cubicBezTo>
                  <a:cubicBezTo>
                    <a:pt x="113691" y="185414"/>
                    <a:pt x="0" y="74410"/>
                    <a:pt x="0" y="74410"/>
                  </a:cubicBezTo>
                  <a:cubicBezTo>
                    <a:pt x="23186" y="-7502"/>
                    <a:pt x="120334" y="192"/>
                    <a:pt x="120334" y="192"/>
                  </a:cubicBezTo>
                  <a:lnTo>
                    <a:pt x="228055" y="132816"/>
                  </a:lnTo>
                  <a:cubicBezTo>
                    <a:pt x="228055" y="132816"/>
                    <a:pt x="229547" y="134702"/>
                    <a:pt x="231936" y="137855"/>
                  </a:cubicBezTo>
                  <a:lnTo>
                    <a:pt x="286642" y="142050"/>
                  </a:lnTo>
                  <a:cubicBezTo>
                    <a:pt x="302912" y="143291"/>
                    <a:pt x="318212" y="150092"/>
                    <a:pt x="329979" y="161361"/>
                  </a:cubicBezTo>
                  <a:cubicBezTo>
                    <a:pt x="346523" y="177198"/>
                    <a:pt x="369933" y="201275"/>
                    <a:pt x="383342" y="222473"/>
                  </a:cubicBezTo>
                  <a:cubicBezTo>
                    <a:pt x="405707" y="257745"/>
                    <a:pt x="385382" y="318583"/>
                    <a:pt x="385382" y="318583"/>
                  </a:cubicBezTo>
                  <a:cubicBezTo>
                    <a:pt x="393915" y="329952"/>
                    <a:pt x="420335" y="363213"/>
                    <a:pt x="411802" y="372546"/>
                  </a:cubicBezTo>
                </a:path>
              </a:pathLst>
            </a:custGeom>
            <a:solidFill>
              <a:srgbClr val="955144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48" name="Forma libre: forma 247">
              <a:extLst>
                <a:ext uri="{FF2B5EF4-FFF2-40B4-BE49-F238E27FC236}">
                  <a16:creationId xmlns:a16="http://schemas.microsoft.com/office/drawing/2014/main" xmlns="" id="{DE706C5C-E8A8-4FE9-84FD-A0103B5AEC23}"/>
                </a:ext>
              </a:extLst>
            </p:cNvPr>
            <p:cNvSpPr/>
            <p:nvPr/>
          </p:nvSpPr>
          <p:spPr>
            <a:xfrm>
              <a:off x="1912999" y="17652507"/>
              <a:ext cx="219386" cy="205252"/>
            </a:xfrm>
            <a:custGeom>
              <a:avLst/>
              <a:gdLst>
                <a:gd name="connsiteX0" fmla="*/ 165064 w 219386"/>
                <a:gd name="connsiteY0" fmla="*/ 196987 h 205252"/>
                <a:gd name="connsiteX1" fmla="*/ 139291 w 219386"/>
                <a:gd name="connsiteY1" fmla="*/ 194852 h 205252"/>
                <a:gd name="connsiteX2" fmla="*/ 136430 w 219386"/>
                <a:gd name="connsiteY2" fmla="*/ 198079 h 205252"/>
                <a:gd name="connsiteX3" fmla="*/ 165064 w 219386"/>
                <a:gd name="connsiteY3" fmla="*/ 196987 h 205252"/>
                <a:gd name="connsiteX4" fmla="*/ 200838 w 219386"/>
                <a:gd name="connsiteY4" fmla="*/ 189217 h 205252"/>
                <a:gd name="connsiteX5" fmla="*/ 195564 w 219386"/>
                <a:gd name="connsiteY5" fmla="*/ 192792 h 205252"/>
                <a:gd name="connsiteX6" fmla="*/ 167950 w 219386"/>
                <a:gd name="connsiteY6" fmla="*/ 172016 h 205252"/>
                <a:gd name="connsiteX7" fmla="*/ 153173 w 219386"/>
                <a:gd name="connsiteY7" fmla="*/ 179562 h 205252"/>
                <a:gd name="connsiteX8" fmla="*/ 178050 w 219386"/>
                <a:gd name="connsiteY8" fmla="*/ 189615 h 205252"/>
                <a:gd name="connsiteX9" fmla="*/ 177354 w 219386"/>
                <a:gd name="connsiteY9" fmla="*/ 192941 h 205252"/>
                <a:gd name="connsiteX10" fmla="*/ 179568 w 219386"/>
                <a:gd name="connsiteY10" fmla="*/ 193710 h 205252"/>
                <a:gd name="connsiteX11" fmla="*/ 149540 w 219386"/>
                <a:gd name="connsiteY11" fmla="*/ 205252 h 205252"/>
                <a:gd name="connsiteX12" fmla="*/ 133668 w 219386"/>
                <a:gd name="connsiteY12" fmla="*/ 204160 h 205252"/>
                <a:gd name="connsiteX13" fmla="*/ 51124 w 219386"/>
                <a:gd name="connsiteY13" fmla="*/ 147070 h 205252"/>
                <a:gd name="connsiteX14" fmla="*/ 56025 w 219386"/>
                <a:gd name="connsiteY14" fmla="*/ 143024 h 205252"/>
                <a:gd name="connsiteX15" fmla="*/ 130061 w 219386"/>
                <a:gd name="connsiteY15" fmla="*/ 196987 h 205252"/>
                <a:gd name="connsiteX16" fmla="*/ 135783 w 219386"/>
                <a:gd name="connsiteY16" fmla="*/ 189540 h 205252"/>
                <a:gd name="connsiteX17" fmla="*/ 154640 w 219386"/>
                <a:gd name="connsiteY17" fmla="*/ 187604 h 205252"/>
                <a:gd name="connsiteX18" fmla="*/ 65702 w 219386"/>
                <a:gd name="connsiteY18" fmla="*/ 108075 h 205252"/>
                <a:gd name="connsiteX19" fmla="*/ 70703 w 219386"/>
                <a:gd name="connsiteY19" fmla="*/ 104128 h 205252"/>
                <a:gd name="connsiteX20" fmla="*/ 147600 w 219386"/>
                <a:gd name="connsiteY20" fmla="*/ 176236 h 205252"/>
                <a:gd name="connsiteX21" fmla="*/ 167850 w 219386"/>
                <a:gd name="connsiteY21" fmla="*/ 165661 h 205252"/>
                <a:gd name="connsiteX22" fmla="*/ 168149 w 219386"/>
                <a:gd name="connsiteY22" fmla="*/ 165661 h 205252"/>
                <a:gd name="connsiteX23" fmla="*/ 200838 w 219386"/>
                <a:gd name="connsiteY23" fmla="*/ 189217 h 205252"/>
                <a:gd name="connsiteX24" fmla="*/ 100904 w 219386"/>
                <a:gd name="connsiteY24" fmla="*/ 30059 h 205252"/>
                <a:gd name="connsiteX25" fmla="*/ 95680 w 219386"/>
                <a:gd name="connsiteY25" fmla="*/ 14645 h 205252"/>
                <a:gd name="connsiteX26" fmla="*/ 89660 w 219386"/>
                <a:gd name="connsiteY26" fmla="*/ 16680 h 205252"/>
                <a:gd name="connsiteX27" fmla="*/ 94859 w 219386"/>
                <a:gd name="connsiteY27" fmla="*/ 32095 h 205252"/>
                <a:gd name="connsiteX28" fmla="*/ 176184 w 219386"/>
                <a:gd name="connsiteY28" fmla="*/ 151314 h 205252"/>
                <a:gd name="connsiteX29" fmla="*/ 202555 w 219386"/>
                <a:gd name="connsiteY29" fmla="*/ 168516 h 205252"/>
                <a:gd name="connsiteX30" fmla="*/ 192081 w 219386"/>
                <a:gd name="connsiteY30" fmla="*/ 145134 h 205252"/>
                <a:gd name="connsiteX31" fmla="*/ 176184 w 219386"/>
                <a:gd name="connsiteY31" fmla="*/ 151314 h 205252"/>
                <a:gd name="connsiteX32" fmla="*/ 216213 w 219386"/>
                <a:gd name="connsiteY32" fmla="*/ 174573 h 205252"/>
                <a:gd name="connsiteX33" fmla="*/ 209769 w 219386"/>
                <a:gd name="connsiteY33" fmla="*/ 176806 h 205252"/>
                <a:gd name="connsiteX34" fmla="*/ 162477 w 219386"/>
                <a:gd name="connsiteY34" fmla="*/ 148261 h 205252"/>
                <a:gd name="connsiteX35" fmla="*/ 97571 w 219386"/>
                <a:gd name="connsiteY35" fmla="*/ 66721 h 205252"/>
                <a:gd name="connsiteX36" fmla="*/ 103890 w 219386"/>
                <a:gd name="connsiteY36" fmla="*/ 65977 h 205252"/>
                <a:gd name="connsiteX37" fmla="*/ 166631 w 219386"/>
                <a:gd name="connsiteY37" fmla="*/ 143446 h 205252"/>
                <a:gd name="connsiteX38" fmla="*/ 171209 w 219386"/>
                <a:gd name="connsiteY38" fmla="*/ 147268 h 205252"/>
                <a:gd name="connsiteX39" fmla="*/ 194470 w 219386"/>
                <a:gd name="connsiteY39" fmla="*/ 139226 h 205252"/>
                <a:gd name="connsiteX40" fmla="*/ 209172 w 219386"/>
                <a:gd name="connsiteY40" fmla="*/ 170353 h 205252"/>
                <a:gd name="connsiteX41" fmla="*/ 211984 w 219386"/>
                <a:gd name="connsiteY41" fmla="*/ 169832 h 205252"/>
                <a:gd name="connsiteX42" fmla="*/ 201809 w 219386"/>
                <a:gd name="connsiteY42" fmla="*/ 139747 h 205252"/>
                <a:gd name="connsiteX43" fmla="*/ 166358 w 219386"/>
                <a:gd name="connsiteY43" fmla="*/ 100181 h 205252"/>
                <a:gd name="connsiteX44" fmla="*/ 165736 w 219386"/>
                <a:gd name="connsiteY44" fmla="*/ 99561 h 205252"/>
                <a:gd name="connsiteX45" fmla="*/ 136007 w 219386"/>
                <a:gd name="connsiteY45" fmla="*/ 35868 h 205252"/>
                <a:gd name="connsiteX46" fmla="*/ 135659 w 219386"/>
                <a:gd name="connsiteY46" fmla="*/ 35024 h 205252"/>
                <a:gd name="connsiteX47" fmla="*/ 139863 w 219386"/>
                <a:gd name="connsiteY47" fmla="*/ 7869 h 205252"/>
                <a:gd name="connsiteX48" fmla="*/ 146157 w 219386"/>
                <a:gd name="connsiteY48" fmla="*/ 8837 h 205252"/>
                <a:gd name="connsiteX49" fmla="*/ 142226 w 219386"/>
                <a:gd name="connsiteY49" fmla="*/ 34205 h 205252"/>
                <a:gd name="connsiteX50" fmla="*/ 170487 w 219386"/>
                <a:gd name="connsiteY50" fmla="*/ 95291 h 205252"/>
                <a:gd name="connsiteX51" fmla="*/ 207108 w 219386"/>
                <a:gd name="connsiteY51" fmla="*/ 136198 h 205252"/>
                <a:gd name="connsiteX52" fmla="*/ 216213 w 219386"/>
                <a:gd name="connsiteY52" fmla="*/ 174573 h 205252"/>
                <a:gd name="connsiteX53" fmla="*/ 6344 w 219386"/>
                <a:gd name="connsiteY53" fmla="*/ 0 h 205252"/>
                <a:gd name="connsiteX54" fmla="*/ 8981 w 219386"/>
                <a:gd name="connsiteY54" fmla="*/ 34378 h 205252"/>
                <a:gd name="connsiteX55" fmla="*/ 2637 w 219386"/>
                <a:gd name="connsiteY55" fmla="*/ 34850 h 205252"/>
                <a:gd name="connsiteX56" fmla="*/ 0 w 219386"/>
                <a:gd name="connsiteY56" fmla="*/ 472 h 205252"/>
                <a:gd name="connsiteX57" fmla="*/ 6344 w 219386"/>
                <a:gd name="connsiteY57" fmla="*/ 0 h 205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19386" h="205252">
                  <a:moveTo>
                    <a:pt x="165064" y="196987"/>
                  </a:moveTo>
                  <a:cubicBezTo>
                    <a:pt x="149242" y="191526"/>
                    <a:pt x="142127" y="193189"/>
                    <a:pt x="139291" y="194852"/>
                  </a:cubicBezTo>
                  <a:cubicBezTo>
                    <a:pt x="137475" y="195919"/>
                    <a:pt x="136753" y="197210"/>
                    <a:pt x="136430" y="198079"/>
                  </a:cubicBezTo>
                  <a:cubicBezTo>
                    <a:pt x="150685" y="199692"/>
                    <a:pt x="159591" y="198675"/>
                    <a:pt x="165064" y="196987"/>
                  </a:cubicBezTo>
                  <a:close/>
                  <a:moveTo>
                    <a:pt x="200838" y="189217"/>
                  </a:moveTo>
                  <a:lnTo>
                    <a:pt x="195564" y="192792"/>
                  </a:lnTo>
                  <a:cubicBezTo>
                    <a:pt x="186086" y="178892"/>
                    <a:pt x="176707" y="171867"/>
                    <a:pt x="167950" y="172016"/>
                  </a:cubicBezTo>
                  <a:cubicBezTo>
                    <a:pt x="161009" y="172115"/>
                    <a:pt x="155859" y="176583"/>
                    <a:pt x="153173" y="179562"/>
                  </a:cubicBezTo>
                  <a:cubicBezTo>
                    <a:pt x="161581" y="184328"/>
                    <a:pt x="170015" y="187952"/>
                    <a:pt x="178050" y="189615"/>
                  </a:cubicBezTo>
                  <a:lnTo>
                    <a:pt x="177354" y="192941"/>
                  </a:lnTo>
                  <a:lnTo>
                    <a:pt x="179568" y="193710"/>
                  </a:lnTo>
                  <a:cubicBezTo>
                    <a:pt x="179145" y="195075"/>
                    <a:pt x="174965" y="205252"/>
                    <a:pt x="149540" y="205252"/>
                  </a:cubicBezTo>
                  <a:cubicBezTo>
                    <a:pt x="144988" y="205252"/>
                    <a:pt x="139714" y="204930"/>
                    <a:pt x="133668" y="204160"/>
                  </a:cubicBezTo>
                  <a:cubicBezTo>
                    <a:pt x="94660" y="199196"/>
                    <a:pt x="52890" y="149180"/>
                    <a:pt x="51124" y="147070"/>
                  </a:cubicBezTo>
                  <a:lnTo>
                    <a:pt x="56025" y="143024"/>
                  </a:lnTo>
                  <a:cubicBezTo>
                    <a:pt x="56423" y="143495"/>
                    <a:pt x="94710" y="189193"/>
                    <a:pt x="130061" y="196987"/>
                  </a:cubicBezTo>
                  <a:cubicBezTo>
                    <a:pt x="130534" y="195175"/>
                    <a:pt x="131902" y="191923"/>
                    <a:pt x="135783" y="189540"/>
                  </a:cubicBezTo>
                  <a:cubicBezTo>
                    <a:pt x="140236" y="186810"/>
                    <a:pt x="146580" y="186189"/>
                    <a:pt x="154640" y="187604"/>
                  </a:cubicBezTo>
                  <a:cubicBezTo>
                    <a:pt x="111278" y="165289"/>
                    <a:pt x="67842" y="110780"/>
                    <a:pt x="65702" y="108075"/>
                  </a:cubicBezTo>
                  <a:lnTo>
                    <a:pt x="70703" y="104128"/>
                  </a:lnTo>
                  <a:cubicBezTo>
                    <a:pt x="71175" y="104748"/>
                    <a:pt x="108666" y="151786"/>
                    <a:pt x="147600" y="176236"/>
                  </a:cubicBezTo>
                  <a:cubicBezTo>
                    <a:pt x="150784" y="172463"/>
                    <a:pt x="157800" y="165786"/>
                    <a:pt x="167850" y="165661"/>
                  </a:cubicBezTo>
                  <a:cubicBezTo>
                    <a:pt x="167950" y="165661"/>
                    <a:pt x="168049" y="165661"/>
                    <a:pt x="168149" y="165661"/>
                  </a:cubicBezTo>
                  <a:cubicBezTo>
                    <a:pt x="179195" y="165661"/>
                    <a:pt x="190191" y="173580"/>
                    <a:pt x="200838" y="189217"/>
                  </a:cubicBezTo>
                  <a:close/>
                  <a:moveTo>
                    <a:pt x="100904" y="30059"/>
                  </a:moveTo>
                  <a:lnTo>
                    <a:pt x="95680" y="14645"/>
                  </a:lnTo>
                  <a:lnTo>
                    <a:pt x="89660" y="16680"/>
                  </a:lnTo>
                  <a:lnTo>
                    <a:pt x="94859" y="32095"/>
                  </a:lnTo>
                  <a:close/>
                  <a:moveTo>
                    <a:pt x="176184" y="151314"/>
                  </a:moveTo>
                  <a:cubicBezTo>
                    <a:pt x="188798" y="161367"/>
                    <a:pt x="197156" y="166257"/>
                    <a:pt x="202555" y="168516"/>
                  </a:cubicBezTo>
                  <a:cubicBezTo>
                    <a:pt x="201585" y="160325"/>
                    <a:pt x="198774" y="147790"/>
                    <a:pt x="192081" y="145134"/>
                  </a:cubicBezTo>
                  <a:cubicBezTo>
                    <a:pt x="187355" y="143222"/>
                    <a:pt x="181235" y="146995"/>
                    <a:pt x="176184" y="151314"/>
                  </a:cubicBezTo>
                  <a:close/>
                  <a:moveTo>
                    <a:pt x="216213" y="174573"/>
                  </a:moveTo>
                  <a:cubicBezTo>
                    <a:pt x="214546" y="176062"/>
                    <a:pt x="212382" y="176806"/>
                    <a:pt x="209769" y="176806"/>
                  </a:cubicBezTo>
                  <a:cubicBezTo>
                    <a:pt x="200366" y="176806"/>
                    <a:pt x="184767" y="167374"/>
                    <a:pt x="162477" y="148261"/>
                  </a:cubicBezTo>
                  <a:cubicBezTo>
                    <a:pt x="101676" y="96135"/>
                    <a:pt x="97720" y="67888"/>
                    <a:pt x="97571" y="66721"/>
                  </a:cubicBezTo>
                  <a:lnTo>
                    <a:pt x="103890" y="65977"/>
                  </a:lnTo>
                  <a:cubicBezTo>
                    <a:pt x="103939" y="66225"/>
                    <a:pt x="108218" y="93380"/>
                    <a:pt x="166631" y="143446"/>
                  </a:cubicBezTo>
                  <a:cubicBezTo>
                    <a:pt x="168224" y="144811"/>
                    <a:pt x="169716" y="146027"/>
                    <a:pt x="171209" y="147268"/>
                  </a:cubicBezTo>
                  <a:cubicBezTo>
                    <a:pt x="180115" y="139375"/>
                    <a:pt x="187927" y="136595"/>
                    <a:pt x="194470" y="139226"/>
                  </a:cubicBezTo>
                  <a:cubicBezTo>
                    <a:pt x="205913" y="143818"/>
                    <a:pt x="208575" y="162956"/>
                    <a:pt x="209172" y="170353"/>
                  </a:cubicBezTo>
                  <a:cubicBezTo>
                    <a:pt x="211138" y="170452"/>
                    <a:pt x="211884" y="169906"/>
                    <a:pt x="211984" y="169832"/>
                  </a:cubicBezTo>
                  <a:cubicBezTo>
                    <a:pt x="214571" y="167523"/>
                    <a:pt x="212456" y="155484"/>
                    <a:pt x="201809" y="139747"/>
                  </a:cubicBezTo>
                  <a:cubicBezTo>
                    <a:pt x="183374" y="112468"/>
                    <a:pt x="166532" y="100281"/>
                    <a:pt x="166358" y="100181"/>
                  </a:cubicBezTo>
                  <a:lnTo>
                    <a:pt x="165736" y="99561"/>
                  </a:lnTo>
                  <a:cubicBezTo>
                    <a:pt x="160735" y="93330"/>
                    <a:pt x="138544" y="41726"/>
                    <a:pt x="136007" y="35868"/>
                  </a:cubicBezTo>
                  <a:lnTo>
                    <a:pt x="135659" y="35024"/>
                  </a:lnTo>
                  <a:lnTo>
                    <a:pt x="139863" y="7869"/>
                  </a:lnTo>
                  <a:lnTo>
                    <a:pt x="146157" y="8837"/>
                  </a:lnTo>
                  <a:lnTo>
                    <a:pt x="142226" y="34205"/>
                  </a:lnTo>
                  <a:cubicBezTo>
                    <a:pt x="151779" y="56445"/>
                    <a:pt x="166731" y="90004"/>
                    <a:pt x="170487" y="95291"/>
                  </a:cubicBezTo>
                  <a:cubicBezTo>
                    <a:pt x="173299" y="97401"/>
                    <a:pt x="189345" y="109936"/>
                    <a:pt x="207108" y="136198"/>
                  </a:cubicBezTo>
                  <a:cubicBezTo>
                    <a:pt x="216163" y="149577"/>
                    <a:pt x="223975" y="167672"/>
                    <a:pt x="216213" y="174573"/>
                  </a:cubicBezTo>
                  <a:close/>
                  <a:moveTo>
                    <a:pt x="6344" y="0"/>
                  </a:moveTo>
                  <a:lnTo>
                    <a:pt x="8981" y="34378"/>
                  </a:lnTo>
                  <a:lnTo>
                    <a:pt x="2637" y="34850"/>
                  </a:lnTo>
                  <a:lnTo>
                    <a:pt x="0" y="472"/>
                  </a:lnTo>
                  <a:lnTo>
                    <a:pt x="6344" y="0"/>
                  </a:lnTo>
                </a:path>
              </a:pathLst>
            </a:custGeom>
            <a:solidFill>
              <a:srgbClr val="100F0D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49" name="Forma libre: forma 248">
              <a:extLst>
                <a:ext uri="{FF2B5EF4-FFF2-40B4-BE49-F238E27FC236}">
                  <a16:creationId xmlns:a16="http://schemas.microsoft.com/office/drawing/2014/main" xmlns="" id="{4412587B-F887-49C7-B653-E6F80ECF4D20}"/>
                </a:ext>
              </a:extLst>
            </p:cNvPr>
            <p:cNvSpPr/>
            <p:nvPr/>
          </p:nvSpPr>
          <p:spPr>
            <a:xfrm>
              <a:off x="2298679" y="16375644"/>
              <a:ext cx="723744" cy="390895"/>
            </a:xfrm>
            <a:custGeom>
              <a:avLst/>
              <a:gdLst>
                <a:gd name="connsiteX0" fmla="*/ 91774 w 723744"/>
                <a:gd name="connsiteY0" fmla="*/ 371510 h 390895"/>
                <a:gd name="connsiteX1" fmla="*/ 87943 w 723744"/>
                <a:gd name="connsiteY1" fmla="*/ 366421 h 390895"/>
                <a:gd name="connsiteX2" fmla="*/ 846 w 723744"/>
                <a:gd name="connsiteY2" fmla="*/ 383474 h 390895"/>
                <a:gd name="connsiteX3" fmla="*/ 0 w 723744"/>
                <a:gd name="connsiteY3" fmla="*/ 389778 h 390895"/>
                <a:gd name="connsiteX4" fmla="*/ 20051 w 723744"/>
                <a:gd name="connsiteY4" fmla="*/ 390895 h 390895"/>
                <a:gd name="connsiteX5" fmla="*/ 91774 w 723744"/>
                <a:gd name="connsiteY5" fmla="*/ 371510 h 390895"/>
                <a:gd name="connsiteX6" fmla="*/ 628264 w 723744"/>
                <a:gd name="connsiteY6" fmla="*/ 0 h 390895"/>
                <a:gd name="connsiteX7" fmla="*/ 723745 w 723744"/>
                <a:gd name="connsiteY7" fmla="*/ 24400 h 390895"/>
                <a:gd name="connsiteX8" fmla="*/ 711306 w 723744"/>
                <a:gd name="connsiteY8" fmla="*/ 73498 h 390895"/>
                <a:gd name="connsiteX9" fmla="*/ 609954 w 723744"/>
                <a:gd name="connsiteY9" fmla="*/ 32641 h 390895"/>
                <a:gd name="connsiteX10" fmla="*/ 628264 w 723744"/>
                <a:gd name="connsiteY10" fmla="*/ 0 h 39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3744" h="390895">
                  <a:moveTo>
                    <a:pt x="91774" y="371510"/>
                  </a:moveTo>
                  <a:lnTo>
                    <a:pt x="87943" y="366421"/>
                  </a:lnTo>
                  <a:cubicBezTo>
                    <a:pt x="56124" y="390473"/>
                    <a:pt x="1393" y="383548"/>
                    <a:pt x="846" y="383474"/>
                  </a:cubicBezTo>
                  <a:lnTo>
                    <a:pt x="0" y="389778"/>
                  </a:lnTo>
                  <a:cubicBezTo>
                    <a:pt x="871" y="389903"/>
                    <a:pt x="8732" y="390895"/>
                    <a:pt x="20051" y="390895"/>
                  </a:cubicBezTo>
                  <a:cubicBezTo>
                    <a:pt x="39854" y="390895"/>
                    <a:pt x="70180" y="387818"/>
                    <a:pt x="91774" y="371510"/>
                  </a:cubicBezTo>
                  <a:close/>
                  <a:moveTo>
                    <a:pt x="628264" y="0"/>
                  </a:moveTo>
                  <a:cubicBezTo>
                    <a:pt x="628264" y="0"/>
                    <a:pt x="662222" y="43910"/>
                    <a:pt x="723745" y="24400"/>
                  </a:cubicBezTo>
                  <a:lnTo>
                    <a:pt x="711306" y="73498"/>
                  </a:lnTo>
                  <a:cubicBezTo>
                    <a:pt x="711306" y="73498"/>
                    <a:pt x="622169" y="85586"/>
                    <a:pt x="609954" y="32641"/>
                  </a:cubicBezTo>
                  <a:lnTo>
                    <a:pt x="628264" y="0"/>
                  </a:lnTo>
                </a:path>
              </a:pathLst>
            </a:custGeom>
            <a:solidFill>
              <a:srgbClr val="100F0D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50" name="Forma libre: forma 249">
              <a:extLst>
                <a:ext uri="{FF2B5EF4-FFF2-40B4-BE49-F238E27FC236}">
                  <a16:creationId xmlns:a16="http://schemas.microsoft.com/office/drawing/2014/main" xmlns="" id="{2D1A0577-A7DF-40D9-A948-8EF69855B003}"/>
                </a:ext>
              </a:extLst>
            </p:cNvPr>
            <p:cNvSpPr/>
            <p:nvPr/>
          </p:nvSpPr>
          <p:spPr>
            <a:xfrm>
              <a:off x="2890390" y="16954615"/>
              <a:ext cx="462654" cy="714473"/>
            </a:xfrm>
            <a:custGeom>
              <a:avLst/>
              <a:gdLst>
                <a:gd name="connsiteX0" fmla="*/ 453753 w 462654"/>
                <a:gd name="connsiteY0" fmla="*/ 165016 h 714473"/>
                <a:gd name="connsiteX1" fmla="*/ 445991 w 462654"/>
                <a:gd name="connsiteY1" fmla="*/ 160374 h 714473"/>
                <a:gd name="connsiteX2" fmla="*/ 421586 w 462654"/>
                <a:gd name="connsiteY2" fmla="*/ 163105 h 714473"/>
                <a:gd name="connsiteX3" fmla="*/ 420939 w 462654"/>
                <a:gd name="connsiteY3" fmla="*/ 164768 h 714473"/>
                <a:gd name="connsiteX4" fmla="*/ 413177 w 462654"/>
                <a:gd name="connsiteY4" fmla="*/ 185866 h 714473"/>
                <a:gd name="connsiteX5" fmla="*/ 405863 w 462654"/>
                <a:gd name="connsiteY5" fmla="*/ 174225 h 714473"/>
                <a:gd name="connsiteX6" fmla="*/ 392753 w 462654"/>
                <a:gd name="connsiteY6" fmla="*/ 153399 h 714473"/>
                <a:gd name="connsiteX7" fmla="*/ 324463 w 462654"/>
                <a:gd name="connsiteY7" fmla="*/ 7819 h 714473"/>
                <a:gd name="connsiteX8" fmla="*/ 169524 w 462654"/>
                <a:gd name="connsiteY8" fmla="*/ 148236 h 714473"/>
                <a:gd name="connsiteX9" fmla="*/ 68247 w 462654"/>
                <a:gd name="connsiteY9" fmla="*/ 171122 h 714473"/>
                <a:gd name="connsiteX10" fmla="*/ 55510 w 462654"/>
                <a:gd name="connsiteY10" fmla="*/ 191576 h 714473"/>
                <a:gd name="connsiteX11" fmla="*/ 55460 w 462654"/>
                <a:gd name="connsiteY11" fmla="*/ 191650 h 714473"/>
                <a:gd name="connsiteX12" fmla="*/ 51380 w 462654"/>
                <a:gd name="connsiteY12" fmla="*/ 185420 h 714473"/>
                <a:gd name="connsiteX13" fmla="*/ 47300 w 462654"/>
                <a:gd name="connsiteY13" fmla="*/ 177154 h 714473"/>
                <a:gd name="connsiteX14" fmla="*/ 24686 w 462654"/>
                <a:gd name="connsiteY14" fmla="*/ 168963 h 714473"/>
                <a:gd name="connsiteX15" fmla="*/ 6973 w 462654"/>
                <a:gd name="connsiteY15" fmla="*/ 175963 h 714473"/>
                <a:gd name="connsiteX16" fmla="*/ 68123 w 462654"/>
                <a:gd name="connsiteY16" fmla="*/ 286718 h 714473"/>
                <a:gd name="connsiteX17" fmla="*/ 70660 w 462654"/>
                <a:gd name="connsiteY17" fmla="*/ 286966 h 714473"/>
                <a:gd name="connsiteX18" fmla="*/ 73148 w 462654"/>
                <a:gd name="connsiteY18" fmla="*/ 293321 h 714473"/>
                <a:gd name="connsiteX19" fmla="*/ 166017 w 462654"/>
                <a:gd name="connsiteY19" fmla="*/ 405913 h 714473"/>
                <a:gd name="connsiteX20" fmla="*/ 156464 w 462654"/>
                <a:gd name="connsiteY20" fmla="*/ 518133 h 714473"/>
                <a:gd name="connsiteX21" fmla="*/ 245874 w 462654"/>
                <a:gd name="connsiteY21" fmla="*/ 714474 h 714473"/>
                <a:gd name="connsiteX22" fmla="*/ 336131 w 462654"/>
                <a:gd name="connsiteY22" fmla="*/ 505176 h 714473"/>
                <a:gd name="connsiteX23" fmla="*/ 318095 w 462654"/>
                <a:gd name="connsiteY23" fmla="*/ 400526 h 714473"/>
                <a:gd name="connsiteX24" fmla="*/ 400564 w 462654"/>
                <a:gd name="connsiteY24" fmla="*/ 293494 h 714473"/>
                <a:gd name="connsiteX25" fmla="*/ 453753 w 462654"/>
                <a:gd name="connsiteY25" fmla="*/ 165016 h 714473"/>
                <a:gd name="connsiteX26" fmla="*/ 318990 w 462654"/>
                <a:gd name="connsiteY26" fmla="*/ 819 h 714473"/>
                <a:gd name="connsiteX27" fmla="*/ 317448 w 462654"/>
                <a:gd name="connsiteY27" fmla="*/ 0 h 714473"/>
                <a:gd name="connsiteX28" fmla="*/ 318866 w 462654"/>
                <a:gd name="connsiteY28" fmla="*/ 1589 h 714473"/>
                <a:gd name="connsiteX29" fmla="*/ 318990 w 462654"/>
                <a:gd name="connsiteY29" fmla="*/ 819 h 714473"/>
                <a:gd name="connsiteX30" fmla="*/ 194278 w 462654"/>
                <a:gd name="connsiteY30" fmla="*/ 135776 h 714473"/>
                <a:gd name="connsiteX31" fmla="*/ 316328 w 462654"/>
                <a:gd name="connsiteY31" fmla="*/ 16705 h 714473"/>
                <a:gd name="connsiteX32" fmla="*/ 194278 w 462654"/>
                <a:gd name="connsiteY32" fmla="*/ 135776 h 71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62654" h="714473">
                  <a:moveTo>
                    <a:pt x="453753" y="165016"/>
                  </a:moveTo>
                  <a:cubicBezTo>
                    <a:pt x="451191" y="162857"/>
                    <a:pt x="448603" y="161342"/>
                    <a:pt x="445991" y="160374"/>
                  </a:cubicBezTo>
                  <a:cubicBezTo>
                    <a:pt x="437881" y="157272"/>
                    <a:pt x="429423" y="159059"/>
                    <a:pt x="421586" y="163105"/>
                  </a:cubicBezTo>
                  <a:lnTo>
                    <a:pt x="420939" y="164768"/>
                  </a:lnTo>
                  <a:lnTo>
                    <a:pt x="413177" y="185866"/>
                  </a:lnTo>
                  <a:lnTo>
                    <a:pt x="405863" y="174225"/>
                  </a:lnTo>
                  <a:lnTo>
                    <a:pt x="392753" y="153399"/>
                  </a:lnTo>
                  <a:lnTo>
                    <a:pt x="324463" y="7819"/>
                  </a:lnTo>
                  <a:cubicBezTo>
                    <a:pt x="319886" y="38126"/>
                    <a:pt x="295680" y="124358"/>
                    <a:pt x="169524" y="148236"/>
                  </a:cubicBezTo>
                  <a:cubicBezTo>
                    <a:pt x="140094" y="161268"/>
                    <a:pt x="106335" y="170030"/>
                    <a:pt x="68247" y="171122"/>
                  </a:cubicBezTo>
                  <a:lnTo>
                    <a:pt x="55510" y="191576"/>
                  </a:lnTo>
                  <a:lnTo>
                    <a:pt x="55460" y="191650"/>
                  </a:lnTo>
                  <a:cubicBezTo>
                    <a:pt x="55460" y="191650"/>
                    <a:pt x="53669" y="189490"/>
                    <a:pt x="51380" y="185420"/>
                  </a:cubicBezTo>
                  <a:cubicBezTo>
                    <a:pt x="50111" y="183260"/>
                    <a:pt x="48693" y="180455"/>
                    <a:pt x="47300" y="177154"/>
                  </a:cubicBezTo>
                  <a:cubicBezTo>
                    <a:pt x="41951" y="173530"/>
                    <a:pt x="33617" y="169087"/>
                    <a:pt x="24686" y="168963"/>
                  </a:cubicBezTo>
                  <a:cubicBezTo>
                    <a:pt x="18840" y="168888"/>
                    <a:pt x="12645" y="170725"/>
                    <a:pt x="6973" y="175963"/>
                  </a:cubicBezTo>
                  <a:cubicBezTo>
                    <a:pt x="-12432" y="193735"/>
                    <a:pt x="8889" y="280289"/>
                    <a:pt x="68123" y="286718"/>
                  </a:cubicBezTo>
                  <a:cubicBezTo>
                    <a:pt x="68944" y="286842"/>
                    <a:pt x="69839" y="286892"/>
                    <a:pt x="70660" y="286966"/>
                  </a:cubicBezTo>
                  <a:cubicBezTo>
                    <a:pt x="71506" y="289126"/>
                    <a:pt x="72252" y="291211"/>
                    <a:pt x="73148" y="293321"/>
                  </a:cubicBezTo>
                  <a:cubicBezTo>
                    <a:pt x="93548" y="342369"/>
                    <a:pt x="126660" y="383225"/>
                    <a:pt x="166017" y="405913"/>
                  </a:cubicBezTo>
                  <a:cubicBezTo>
                    <a:pt x="165569" y="436295"/>
                    <a:pt x="162384" y="507732"/>
                    <a:pt x="156464" y="518133"/>
                  </a:cubicBezTo>
                  <a:lnTo>
                    <a:pt x="245874" y="714474"/>
                  </a:lnTo>
                  <a:lnTo>
                    <a:pt x="336131" y="505176"/>
                  </a:lnTo>
                  <a:cubicBezTo>
                    <a:pt x="336131" y="505176"/>
                    <a:pt x="321652" y="431529"/>
                    <a:pt x="318095" y="400526"/>
                  </a:cubicBezTo>
                  <a:cubicBezTo>
                    <a:pt x="354466" y="377641"/>
                    <a:pt x="382802" y="340209"/>
                    <a:pt x="400564" y="293494"/>
                  </a:cubicBezTo>
                  <a:cubicBezTo>
                    <a:pt x="450196" y="274009"/>
                    <a:pt x="478009" y="185742"/>
                    <a:pt x="453753" y="165016"/>
                  </a:cubicBezTo>
                  <a:close/>
                  <a:moveTo>
                    <a:pt x="318990" y="819"/>
                  </a:moveTo>
                  <a:cubicBezTo>
                    <a:pt x="318468" y="496"/>
                    <a:pt x="317970" y="248"/>
                    <a:pt x="317448" y="0"/>
                  </a:cubicBezTo>
                  <a:cubicBezTo>
                    <a:pt x="317970" y="496"/>
                    <a:pt x="318418" y="1067"/>
                    <a:pt x="318866" y="1589"/>
                  </a:cubicBezTo>
                  <a:cubicBezTo>
                    <a:pt x="318866" y="1340"/>
                    <a:pt x="318916" y="1067"/>
                    <a:pt x="318990" y="819"/>
                  </a:cubicBezTo>
                  <a:close/>
                  <a:moveTo>
                    <a:pt x="194278" y="135776"/>
                  </a:moveTo>
                  <a:cubicBezTo>
                    <a:pt x="261423" y="97848"/>
                    <a:pt x="301924" y="40162"/>
                    <a:pt x="316328" y="16705"/>
                  </a:cubicBezTo>
                  <a:cubicBezTo>
                    <a:pt x="309114" y="48353"/>
                    <a:pt x="283639" y="109663"/>
                    <a:pt x="194278" y="135776"/>
                  </a:cubicBezTo>
                </a:path>
              </a:pathLst>
            </a:custGeom>
            <a:solidFill>
              <a:srgbClr val="955144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51" name="Forma libre: forma 250">
              <a:extLst>
                <a:ext uri="{FF2B5EF4-FFF2-40B4-BE49-F238E27FC236}">
                  <a16:creationId xmlns:a16="http://schemas.microsoft.com/office/drawing/2014/main" xmlns="" id="{525AD186-857D-404E-935B-B52E2251A6E9}"/>
                </a:ext>
              </a:extLst>
            </p:cNvPr>
            <p:cNvSpPr/>
            <p:nvPr/>
          </p:nvSpPr>
          <p:spPr>
            <a:xfrm>
              <a:off x="3036927" y="17256871"/>
              <a:ext cx="184916" cy="70992"/>
            </a:xfrm>
            <a:custGeom>
              <a:avLst/>
              <a:gdLst>
                <a:gd name="connsiteX0" fmla="*/ 94187 w 184916"/>
                <a:gd name="connsiteY0" fmla="*/ 70991 h 70992"/>
                <a:gd name="connsiteX1" fmla="*/ 0 w 184916"/>
                <a:gd name="connsiteY1" fmla="*/ 3649 h 70992"/>
                <a:gd name="connsiteX2" fmla="*/ 184917 w 184916"/>
                <a:gd name="connsiteY2" fmla="*/ 0 h 70992"/>
                <a:gd name="connsiteX3" fmla="*/ 94187 w 184916"/>
                <a:gd name="connsiteY3" fmla="*/ 70991 h 70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916" h="70992">
                  <a:moveTo>
                    <a:pt x="94187" y="70991"/>
                  </a:moveTo>
                  <a:cubicBezTo>
                    <a:pt x="41222" y="70594"/>
                    <a:pt x="0" y="3649"/>
                    <a:pt x="0" y="3649"/>
                  </a:cubicBezTo>
                  <a:cubicBezTo>
                    <a:pt x="96750" y="45449"/>
                    <a:pt x="184917" y="0"/>
                    <a:pt x="184917" y="0"/>
                  </a:cubicBezTo>
                  <a:cubicBezTo>
                    <a:pt x="184917" y="0"/>
                    <a:pt x="147152" y="71388"/>
                    <a:pt x="94187" y="70991"/>
                  </a:cubicBezTo>
                </a:path>
              </a:pathLst>
            </a:custGeom>
            <a:solidFill>
              <a:srgbClr val="FFFFFF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52" name="Forma libre: forma 251">
              <a:extLst>
                <a:ext uri="{FF2B5EF4-FFF2-40B4-BE49-F238E27FC236}">
                  <a16:creationId xmlns:a16="http://schemas.microsoft.com/office/drawing/2014/main" xmlns="" id="{13CCCB26-6933-4D1F-A570-6F4950FBE3A1}"/>
                </a:ext>
              </a:extLst>
            </p:cNvPr>
            <p:cNvSpPr/>
            <p:nvPr/>
          </p:nvSpPr>
          <p:spPr>
            <a:xfrm>
              <a:off x="2898856" y="17055939"/>
              <a:ext cx="442177" cy="332735"/>
            </a:xfrm>
            <a:custGeom>
              <a:avLst/>
              <a:gdLst>
                <a:gd name="connsiteX0" fmla="*/ 315177 w 442177"/>
                <a:gd name="connsiteY0" fmla="*/ 207857 h 332735"/>
                <a:gd name="connsiteX1" fmla="*/ 146704 w 442177"/>
                <a:gd name="connsiteY1" fmla="*/ 211481 h 332735"/>
                <a:gd name="connsiteX2" fmla="*/ 232284 w 442177"/>
                <a:gd name="connsiteY2" fmla="*/ 268745 h 332735"/>
                <a:gd name="connsiteX3" fmla="*/ 315177 w 442177"/>
                <a:gd name="connsiteY3" fmla="*/ 207857 h 332735"/>
                <a:gd name="connsiteX4" fmla="*/ 341522 w 442177"/>
                <a:gd name="connsiteY4" fmla="*/ 197183 h 332735"/>
                <a:gd name="connsiteX5" fmla="*/ 340875 w 442177"/>
                <a:gd name="connsiteY5" fmla="*/ 203513 h 332735"/>
                <a:gd name="connsiteX6" fmla="*/ 327616 w 442177"/>
                <a:gd name="connsiteY6" fmla="*/ 198995 h 332735"/>
                <a:gd name="connsiteX7" fmla="*/ 325824 w 442177"/>
                <a:gd name="connsiteY7" fmla="*/ 202421 h 332735"/>
                <a:gd name="connsiteX8" fmla="*/ 232707 w 442177"/>
                <a:gd name="connsiteY8" fmla="*/ 275099 h 332735"/>
                <a:gd name="connsiteX9" fmla="*/ 232234 w 442177"/>
                <a:gd name="connsiteY9" fmla="*/ 275099 h 332735"/>
                <a:gd name="connsiteX10" fmla="*/ 135360 w 442177"/>
                <a:gd name="connsiteY10" fmla="*/ 206243 h 332735"/>
                <a:gd name="connsiteX11" fmla="*/ 133420 w 442177"/>
                <a:gd name="connsiteY11" fmla="*/ 203091 h 332735"/>
                <a:gd name="connsiteX12" fmla="*/ 122249 w 442177"/>
                <a:gd name="connsiteY12" fmla="*/ 206367 h 332735"/>
                <a:gd name="connsiteX13" fmla="*/ 121578 w 442177"/>
                <a:gd name="connsiteY13" fmla="*/ 200063 h 332735"/>
                <a:gd name="connsiteX14" fmla="*/ 138320 w 442177"/>
                <a:gd name="connsiteY14" fmla="*/ 188074 h 332735"/>
                <a:gd name="connsiteX15" fmla="*/ 144540 w 442177"/>
                <a:gd name="connsiteY15" fmla="*/ 189414 h 332735"/>
                <a:gd name="connsiteX16" fmla="*/ 137052 w 442177"/>
                <a:gd name="connsiteY16" fmla="*/ 200683 h 332735"/>
                <a:gd name="connsiteX17" fmla="*/ 139340 w 442177"/>
                <a:gd name="connsiteY17" fmla="*/ 201676 h 332735"/>
                <a:gd name="connsiteX18" fmla="*/ 321545 w 442177"/>
                <a:gd name="connsiteY18" fmla="*/ 198127 h 332735"/>
                <a:gd name="connsiteX19" fmla="*/ 324580 w 442177"/>
                <a:gd name="connsiteY19" fmla="*/ 196538 h 332735"/>
                <a:gd name="connsiteX20" fmla="*/ 318560 w 442177"/>
                <a:gd name="connsiteY20" fmla="*/ 186535 h 332735"/>
                <a:gd name="connsiteX21" fmla="*/ 324804 w 442177"/>
                <a:gd name="connsiteY21" fmla="*/ 185194 h 332735"/>
                <a:gd name="connsiteX22" fmla="*/ 341522 w 442177"/>
                <a:gd name="connsiteY22" fmla="*/ 197183 h 332735"/>
                <a:gd name="connsiteX23" fmla="*/ 0 w 442177"/>
                <a:gd name="connsiteY23" fmla="*/ 87520 h 332735"/>
                <a:gd name="connsiteX24" fmla="*/ 1319 w 442177"/>
                <a:gd name="connsiteY24" fmla="*/ 93726 h 332735"/>
                <a:gd name="connsiteX25" fmla="*/ 36620 w 442177"/>
                <a:gd name="connsiteY25" fmla="*/ 114651 h 332735"/>
                <a:gd name="connsiteX26" fmla="*/ 41969 w 442177"/>
                <a:gd name="connsiteY26" fmla="*/ 111200 h 332735"/>
                <a:gd name="connsiteX27" fmla="*/ 0 w 442177"/>
                <a:gd name="connsiteY27" fmla="*/ 87520 h 332735"/>
                <a:gd name="connsiteX28" fmla="*/ 442128 w 442177"/>
                <a:gd name="connsiteY28" fmla="*/ 77169 h 332735"/>
                <a:gd name="connsiteX29" fmla="*/ 401751 w 442177"/>
                <a:gd name="connsiteY29" fmla="*/ 108594 h 332735"/>
                <a:gd name="connsiteX30" fmla="*/ 407747 w 442177"/>
                <a:gd name="connsiteY30" fmla="*/ 110753 h 332735"/>
                <a:gd name="connsiteX31" fmla="*/ 442178 w 442177"/>
                <a:gd name="connsiteY31" fmla="*/ 83524 h 332735"/>
                <a:gd name="connsiteX32" fmla="*/ 43934 w 442177"/>
                <a:gd name="connsiteY32" fmla="*/ 134359 h 332735"/>
                <a:gd name="connsiteX33" fmla="*/ 56721 w 442177"/>
                <a:gd name="connsiteY33" fmla="*/ 186584 h 332735"/>
                <a:gd name="connsiteX34" fmla="*/ 62891 w 442177"/>
                <a:gd name="connsiteY34" fmla="*/ 185070 h 332735"/>
                <a:gd name="connsiteX35" fmla="*/ 50104 w 442177"/>
                <a:gd name="connsiteY35" fmla="*/ 132845 h 332735"/>
                <a:gd name="connsiteX36" fmla="*/ 388591 w 442177"/>
                <a:gd name="connsiteY36" fmla="*/ 191847 h 332735"/>
                <a:gd name="connsiteX37" fmla="*/ 394885 w 442177"/>
                <a:gd name="connsiteY37" fmla="*/ 192815 h 332735"/>
                <a:gd name="connsiteX38" fmla="*/ 403020 w 442177"/>
                <a:gd name="connsiteY38" fmla="*/ 140738 h 332735"/>
                <a:gd name="connsiteX39" fmla="*/ 396726 w 442177"/>
                <a:gd name="connsiteY39" fmla="*/ 139770 h 332735"/>
                <a:gd name="connsiteX40" fmla="*/ 236886 w 442177"/>
                <a:gd name="connsiteY40" fmla="*/ 325959 h 332735"/>
                <a:gd name="connsiteX41" fmla="*/ 157775 w 442177"/>
                <a:gd name="connsiteY41" fmla="*/ 304513 h 332735"/>
                <a:gd name="connsiteX42" fmla="*/ 154690 w 442177"/>
                <a:gd name="connsiteY42" fmla="*/ 310073 h 332735"/>
                <a:gd name="connsiteX43" fmla="*/ 229597 w 442177"/>
                <a:gd name="connsiteY43" fmla="*/ 332736 h 332735"/>
                <a:gd name="connsiteX44" fmla="*/ 237633 w 442177"/>
                <a:gd name="connsiteY44" fmla="*/ 332264 h 332735"/>
                <a:gd name="connsiteX45" fmla="*/ 310002 w 442177"/>
                <a:gd name="connsiteY45" fmla="*/ 304613 h 332735"/>
                <a:gd name="connsiteX46" fmla="*/ 306594 w 442177"/>
                <a:gd name="connsiteY46" fmla="*/ 299226 h 332735"/>
                <a:gd name="connsiteX47" fmla="*/ 236886 w 442177"/>
                <a:gd name="connsiteY47" fmla="*/ 325959 h 332735"/>
                <a:gd name="connsiteX48" fmla="*/ 255992 w 442177"/>
                <a:gd name="connsiteY48" fmla="*/ 31274 h 332735"/>
                <a:gd name="connsiteX49" fmla="*/ 353090 w 442177"/>
                <a:gd name="connsiteY49" fmla="*/ 6104 h 332735"/>
                <a:gd name="connsiteX50" fmla="*/ 255992 w 442177"/>
                <a:gd name="connsiteY50" fmla="*/ 31274 h 332735"/>
                <a:gd name="connsiteX51" fmla="*/ 257112 w 442177"/>
                <a:gd name="connsiteY51" fmla="*/ 175737 h 332735"/>
                <a:gd name="connsiteX52" fmla="*/ 242484 w 442177"/>
                <a:gd name="connsiteY52" fmla="*/ 169234 h 332735"/>
                <a:gd name="connsiteX53" fmla="*/ 239896 w 442177"/>
                <a:gd name="connsiteY53" fmla="*/ 175042 h 332735"/>
                <a:gd name="connsiteX54" fmla="*/ 254525 w 442177"/>
                <a:gd name="connsiteY54" fmla="*/ 181546 h 332735"/>
                <a:gd name="connsiteX55" fmla="*/ 206361 w 442177"/>
                <a:gd name="connsiteY55" fmla="*/ 138281 h 332735"/>
                <a:gd name="connsiteX56" fmla="*/ 194619 w 442177"/>
                <a:gd name="connsiteY56" fmla="*/ 161142 h 332735"/>
                <a:gd name="connsiteX57" fmla="*/ 218999 w 442177"/>
                <a:gd name="connsiteY57" fmla="*/ 198350 h 332735"/>
                <a:gd name="connsiteX58" fmla="*/ 223253 w 442177"/>
                <a:gd name="connsiteY58" fmla="*/ 193609 h 332735"/>
                <a:gd name="connsiteX59" fmla="*/ 200988 w 442177"/>
                <a:gd name="connsiteY59" fmla="*/ 160919 h 332735"/>
                <a:gd name="connsiteX60" fmla="*/ 210939 w 442177"/>
                <a:gd name="connsiteY60" fmla="*/ 142699 h 332735"/>
                <a:gd name="connsiteX61" fmla="*/ 216710 w 442177"/>
                <a:gd name="connsiteY61" fmla="*/ 136072 h 332735"/>
                <a:gd name="connsiteX62" fmla="*/ 206660 w 442177"/>
                <a:gd name="connsiteY62" fmla="*/ 83152 h 332735"/>
                <a:gd name="connsiteX63" fmla="*/ 200938 w 442177"/>
                <a:gd name="connsiteY63" fmla="*/ 85932 h 332735"/>
                <a:gd name="connsiteX64" fmla="*/ 211461 w 442177"/>
                <a:gd name="connsiteY64" fmla="*/ 132497 h 332735"/>
                <a:gd name="connsiteX65" fmla="*/ 206361 w 442177"/>
                <a:gd name="connsiteY65" fmla="*/ 138281 h 332735"/>
                <a:gd name="connsiteX66" fmla="*/ 188399 w 442177"/>
                <a:gd name="connsiteY66" fmla="*/ 120087 h 332735"/>
                <a:gd name="connsiteX67" fmla="*/ 181906 w 442177"/>
                <a:gd name="connsiteY67" fmla="*/ 102786 h 332735"/>
                <a:gd name="connsiteX68" fmla="*/ 103293 w 442177"/>
                <a:gd name="connsiteY68" fmla="*/ 83325 h 332735"/>
                <a:gd name="connsiteX69" fmla="*/ 83241 w 442177"/>
                <a:gd name="connsiteY69" fmla="*/ 69797 h 332735"/>
                <a:gd name="connsiteX70" fmla="*/ 101128 w 442177"/>
                <a:gd name="connsiteY70" fmla="*/ 99534 h 332735"/>
                <a:gd name="connsiteX71" fmla="*/ 188399 w 442177"/>
                <a:gd name="connsiteY71" fmla="*/ 120087 h 332735"/>
                <a:gd name="connsiteX72" fmla="*/ 355553 w 442177"/>
                <a:gd name="connsiteY72" fmla="*/ 83325 h 332735"/>
                <a:gd name="connsiteX73" fmla="*/ 375605 w 442177"/>
                <a:gd name="connsiteY73" fmla="*/ 69797 h 332735"/>
                <a:gd name="connsiteX74" fmla="*/ 357718 w 442177"/>
                <a:gd name="connsiteY74" fmla="*/ 99534 h 332735"/>
                <a:gd name="connsiteX75" fmla="*/ 270446 w 442177"/>
                <a:gd name="connsiteY75" fmla="*/ 120087 h 332735"/>
                <a:gd name="connsiteX76" fmla="*/ 276964 w 442177"/>
                <a:gd name="connsiteY76" fmla="*/ 102786 h 332735"/>
                <a:gd name="connsiteX77" fmla="*/ 355553 w 442177"/>
                <a:gd name="connsiteY77" fmla="*/ 83325 h 332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442177" h="332735">
                  <a:moveTo>
                    <a:pt x="315177" y="207857"/>
                  </a:moveTo>
                  <a:cubicBezTo>
                    <a:pt x="290846" y="217637"/>
                    <a:pt x="221835" y="239629"/>
                    <a:pt x="146704" y="211481"/>
                  </a:cubicBezTo>
                  <a:cubicBezTo>
                    <a:pt x="159740" y="229253"/>
                    <a:pt x="192977" y="268447"/>
                    <a:pt x="232284" y="268745"/>
                  </a:cubicBezTo>
                  <a:cubicBezTo>
                    <a:pt x="272213" y="269043"/>
                    <a:pt x="303409" y="226349"/>
                    <a:pt x="315177" y="207857"/>
                  </a:cubicBezTo>
                  <a:close/>
                  <a:moveTo>
                    <a:pt x="341522" y="197183"/>
                  </a:moveTo>
                  <a:lnTo>
                    <a:pt x="340875" y="203513"/>
                  </a:lnTo>
                  <a:cubicBezTo>
                    <a:pt x="335129" y="202917"/>
                    <a:pt x="330825" y="201155"/>
                    <a:pt x="327616" y="198995"/>
                  </a:cubicBezTo>
                  <a:lnTo>
                    <a:pt x="325824" y="202421"/>
                  </a:lnTo>
                  <a:cubicBezTo>
                    <a:pt x="324232" y="205399"/>
                    <a:pt x="286741" y="275099"/>
                    <a:pt x="232707" y="275099"/>
                  </a:cubicBezTo>
                  <a:cubicBezTo>
                    <a:pt x="232533" y="275099"/>
                    <a:pt x="232383" y="275099"/>
                    <a:pt x="232234" y="275099"/>
                  </a:cubicBezTo>
                  <a:cubicBezTo>
                    <a:pt x="178100" y="274677"/>
                    <a:pt x="137077" y="209048"/>
                    <a:pt x="135360" y="206243"/>
                  </a:cubicBezTo>
                  <a:lnTo>
                    <a:pt x="133420" y="203091"/>
                  </a:lnTo>
                  <a:cubicBezTo>
                    <a:pt x="130484" y="204680"/>
                    <a:pt x="126827" y="205896"/>
                    <a:pt x="122249" y="206367"/>
                  </a:cubicBezTo>
                  <a:lnTo>
                    <a:pt x="121578" y="200063"/>
                  </a:lnTo>
                  <a:cubicBezTo>
                    <a:pt x="135907" y="198549"/>
                    <a:pt x="138296" y="188198"/>
                    <a:pt x="138320" y="188074"/>
                  </a:cubicBezTo>
                  <a:lnTo>
                    <a:pt x="144540" y="189414"/>
                  </a:lnTo>
                  <a:cubicBezTo>
                    <a:pt x="144465" y="189811"/>
                    <a:pt x="143047" y="195868"/>
                    <a:pt x="137052" y="200683"/>
                  </a:cubicBezTo>
                  <a:lnTo>
                    <a:pt x="139340" y="201676"/>
                  </a:lnTo>
                  <a:cubicBezTo>
                    <a:pt x="233528" y="242334"/>
                    <a:pt x="320675" y="198573"/>
                    <a:pt x="321545" y="198127"/>
                  </a:cubicBezTo>
                  <a:lnTo>
                    <a:pt x="324580" y="196538"/>
                  </a:lnTo>
                  <a:cubicBezTo>
                    <a:pt x="319829" y="191996"/>
                    <a:pt x="318635" y="186907"/>
                    <a:pt x="318560" y="186535"/>
                  </a:cubicBezTo>
                  <a:lnTo>
                    <a:pt x="324804" y="185194"/>
                  </a:lnTo>
                  <a:cubicBezTo>
                    <a:pt x="324879" y="185641"/>
                    <a:pt x="327367" y="195719"/>
                    <a:pt x="341522" y="197183"/>
                  </a:cubicBezTo>
                  <a:close/>
                  <a:moveTo>
                    <a:pt x="0" y="87520"/>
                  </a:moveTo>
                  <a:lnTo>
                    <a:pt x="1319" y="93726"/>
                  </a:lnTo>
                  <a:cubicBezTo>
                    <a:pt x="1518" y="93676"/>
                    <a:pt x="20499" y="90002"/>
                    <a:pt x="36620" y="114651"/>
                  </a:cubicBezTo>
                  <a:lnTo>
                    <a:pt x="41969" y="111200"/>
                  </a:lnTo>
                  <a:cubicBezTo>
                    <a:pt x="23510" y="82928"/>
                    <a:pt x="970" y="87322"/>
                    <a:pt x="0" y="87520"/>
                  </a:cubicBezTo>
                  <a:close/>
                  <a:moveTo>
                    <a:pt x="442128" y="77169"/>
                  </a:moveTo>
                  <a:cubicBezTo>
                    <a:pt x="441854" y="77169"/>
                    <a:pt x="412946" y="77666"/>
                    <a:pt x="401751" y="108594"/>
                  </a:cubicBezTo>
                  <a:lnTo>
                    <a:pt x="407747" y="110753"/>
                  </a:lnTo>
                  <a:cubicBezTo>
                    <a:pt x="417399" y="84095"/>
                    <a:pt x="441158" y="83524"/>
                    <a:pt x="442178" y="83524"/>
                  </a:cubicBezTo>
                  <a:close/>
                  <a:moveTo>
                    <a:pt x="43934" y="134359"/>
                  </a:moveTo>
                  <a:lnTo>
                    <a:pt x="56721" y="186584"/>
                  </a:lnTo>
                  <a:lnTo>
                    <a:pt x="62891" y="185070"/>
                  </a:lnTo>
                  <a:lnTo>
                    <a:pt x="50104" y="132845"/>
                  </a:lnTo>
                  <a:close/>
                  <a:moveTo>
                    <a:pt x="388591" y="191847"/>
                  </a:moveTo>
                  <a:lnTo>
                    <a:pt x="394885" y="192815"/>
                  </a:lnTo>
                  <a:lnTo>
                    <a:pt x="403020" y="140738"/>
                  </a:lnTo>
                  <a:lnTo>
                    <a:pt x="396726" y="139770"/>
                  </a:lnTo>
                  <a:close/>
                  <a:moveTo>
                    <a:pt x="236886" y="325959"/>
                  </a:moveTo>
                  <a:cubicBezTo>
                    <a:pt x="204122" y="329856"/>
                    <a:pt x="158223" y="304786"/>
                    <a:pt x="157775" y="304513"/>
                  </a:cubicBezTo>
                  <a:lnTo>
                    <a:pt x="154690" y="310073"/>
                  </a:lnTo>
                  <a:cubicBezTo>
                    <a:pt x="156481" y="311066"/>
                    <a:pt x="196136" y="332736"/>
                    <a:pt x="229597" y="332736"/>
                  </a:cubicBezTo>
                  <a:cubicBezTo>
                    <a:pt x="232334" y="332736"/>
                    <a:pt x="235020" y="332587"/>
                    <a:pt x="237633" y="332264"/>
                  </a:cubicBezTo>
                  <a:cubicBezTo>
                    <a:pt x="272088" y="328169"/>
                    <a:pt x="308460" y="305581"/>
                    <a:pt x="310002" y="304613"/>
                  </a:cubicBezTo>
                  <a:lnTo>
                    <a:pt x="306594" y="299226"/>
                  </a:lnTo>
                  <a:cubicBezTo>
                    <a:pt x="306246" y="299450"/>
                    <a:pt x="269949" y="322038"/>
                    <a:pt x="236886" y="325959"/>
                  </a:cubicBezTo>
                  <a:close/>
                  <a:moveTo>
                    <a:pt x="255992" y="31274"/>
                  </a:moveTo>
                  <a:lnTo>
                    <a:pt x="353090" y="6104"/>
                  </a:lnTo>
                  <a:cubicBezTo>
                    <a:pt x="292438" y="-16583"/>
                    <a:pt x="255992" y="31274"/>
                    <a:pt x="255992" y="31274"/>
                  </a:cubicBezTo>
                  <a:close/>
                  <a:moveTo>
                    <a:pt x="257112" y="175737"/>
                  </a:moveTo>
                  <a:lnTo>
                    <a:pt x="242484" y="169234"/>
                  </a:lnTo>
                  <a:lnTo>
                    <a:pt x="239896" y="175042"/>
                  </a:lnTo>
                  <a:lnTo>
                    <a:pt x="254525" y="181546"/>
                  </a:lnTo>
                  <a:close/>
                  <a:moveTo>
                    <a:pt x="206361" y="138281"/>
                  </a:moveTo>
                  <a:cubicBezTo>
                    <a:pt x="200963" y="143841"/>
                    <a:pt x="194271" y="150742"/>
                    <a:pt x="194619" y="161142"/>
                  </a:cubicBezTo>
                  <a:cubicBezTo>
                    <a:pt x="195017" y="171815"/>
                    <a:pt x="202978" y="183978"/>
                    <a:pt x="218999" y="198350"/>
                  </a:cubicBezTo>
                  <a:lnTo>
                    <a:pt x="223253" y="193609"/>
                  </a:lnTo>
                  <a:cubicBezTo>
                    <a:pt x="208799" y="180652"/>
                    <a:pt x="201311" y="169656"/>
                    <a:pt x="200988" y="160919"/>
                  </a:cubicBezTo>
                  <a:cubicBezTo>
                    <a:pt x="200714" y="153224"/>
                    <a:pt x="205913" y="147887"/>
                    <a:pt x="210939" y="142699"/>
                  </a:cubicBezTo>
                  <a:cubicBezTo>
                    <a:pt x="213128" y="140465"/>
                    <a:pt x="215168" y="138331"/>
                    <a:pt x="216710" y="136072"/>
                  </a:cubicBezTo>
                  <a:cubicBezTo>
                    <a:pt x="225642" y="123040"/>
                    <a:pt x="208625" y="87197"/>
                    <a:pt x="206660" y="83152"/>
                  </a:cubicBezTo>
                  <a:lnTo>
                    <a:pt x="200938" y="85932"/>
                  </a:lnTo>
                  <a:cubicBezTo>
                    <a:pt x="207754" y="99931"/>
                    <a:pt x="216611" y="124952"/>
                    <a:pt x="211461" y="132497"/>
                  </a:cubicBezTo>
                  <a:cubicBezTo>
                    <a:pt x="210217" y="134309"/>
                    <a:pt x="208351" y="136246"/>
                    <a:pt x="206361" y="138281"/>
                  </a:cubicBezTo>
                  <a:close/>
                  <a:moveTo>
                    <a:pt x="188399" y="120087"/>
                  </a:moveTo>
                  <a:cubicBezTo>
                    <a:pt x="188399" y="120087"/>
                    <a:pt x="189668" y="109066"/>
                    <a:pt x="181906" y="102786"/>
                  </a:cubicBezTo>
                  <a:cubicBezTo>
                    <a:pt x="181906" y="102786"/>
                    <a:pt x="142326" y="65478"/>
                    <a:pt x="103293" y="83325"/>
                  </a:cubicBezTo>
                  <a:lnTo>
                    <a:pt x="83241" y="69797"/>
                  </a:lnTo>
                  <a:lnTo>
                    <a:pt x="101128" y="99534"/>
                  </a:lnTo>
                  <a:cubicBezTo>
                    <a:pt x="101128" y="99534"/>
                    <a:pt x="159143" y="87644"/>
                    <a:pt x="188399" y="120087"/>
                  </a:cubicBezTo>
                  <a:close/>
                  <a:moveTo>
                    <a:pt x="355553" y="83325"/>
                  </a:moveTo>
                  <a:lnTo>
                    <a:pt x="375605" y="69797"/>
                  </a:lnTo>
                  <a:lnTo>
                    <a:pt x="357718" y="99534"/>
                  </a:lnTo>
                  <a:cubicBezTo>
                    <a:pt x="357718" y="99534"/>
                    <a:pt x="299728" y="87644"/>
                    <a:pt x="270446" y="120087"/>
                  </a:cubicBezTo>
                  <a:cubicBezTo>
                    <a:pt x="270446" y="120087"/>
                    <a:pt x="269178" y="109066"/>
                    <a:pt x="276964" y="102786"/>
                  </a:cubicBezTo>
                  <a:cubicBezTo>
                    <a:pt x="276964" y="102786"/>
                    <a:pt x="316545" y="65478"/>
                    <a:pt x="355553" y="83325"/>
                  </a:cubicBezTo>
                </a:path>
              </a:pathLst>
            </a:custGeom>
            <a:solidFill>
              <a:srgbClr val="100F0D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53" name="Forma libre: forma 252">
              <a:extLst>
                <a:ext uri="{FF2B5EF4-FFF2-40B4-BE49-F238E27FC236}">
                  <a16:creationId xmlns:a16="http://schemas.microsoft.com/office/drawing/2014/main" xmlns="" id="{E84AD254-0835-433F-BC87-E2F124783E8C}"/>
                </a:ext>
              </a:extLst>
            </p:cNvPr>
            <p:cNvSpPr/>
            <p:nvPr/>
          </p:nvSpPr>
          <p:spPr>
            <a:xfrm>
              <a:off x="2914379" y="16742065"/>
              <a:ext cx="422176" cy="404199"/>
            </a:xfrm>
            <a:custGeom>
              <a:avLst/>
              <a:gdLst>
                <a:gd name="connsiteX0" fmla="*/ 292339 w 422176"/>
                <a:gd name="connsiteY0" fmla="*/ 229255 h 404199"/>
                <a:gd name="connsiteX1" fmla="*/ 170288 w 422176"/>
                <a:gd name="connsiteY1" fmla="*/ 348326 h 404199"/>
                <a:gd name="connsiteX2" fmla="*/ 292339 w 422176"/>
                <a:gd name="connsiteY2" fmla="*/ 229255 h 404199"/>
                <a:gd name="connsiteX3" fmla="*/ 331098 w 422176"/>
                <a:gd name="connsiteY3" fmla="*/ 114106 h 404199"/>
                <a:gd name="connsiteX4" fmla="*/ 322764 w 422176"/>
                <a:gd name="connsiteY4" fmla="*/ 157197 h 404199"/>
                <a:gd name="connsiteX5" fmla="*/ 337915 w 422176"/>
                <a:gd name="connsiteY5" fmla="*/ 96210 h 404199"/>
                <a:gd name="connsiteX6" fmla="*/ 323983 w 422176"/>
                <a:gd name="connsiteY6" fmla="*/ 74218 h 404199"/>
                <a:gd name="connsiteX7" fmla="*/ 331098 w 422176"/>
                <a:gd name="connsiteY7" fmla="*/ 114106 h 404199"/>
                <a:gd name="connsiteX8" fmla="*/ 422176 w 422176"/>
                <a:gd name="connsiteY8" fmla="*/ 363269 h 404199"/>
                <a:gd name="connsiteX9" fmla="*/ 422002 w 422176"/>
                <a:gd name="connsiteY9" fmla="*/ 372924 h 404199"/>
                <a:gd name="connsiteX10" fmla="*/ 397597 w 422176"/>
                <a:gd name="connsiteY10" fmla="*/ 375655 h 404199"/>
                <a:gd name="connsiteX11" fmla="*/ 397597 w 422176"/>
                <a:gd name="connsiteY11" fmla="*/ 375605 h 404199"/>
                <a:gd name="connsiteX12" fmla="*/ 396950 w 422176"/>
                <a:gd name="connsiteY12" fmla="*/ 377318 h 404199"/>
                <a:gd name="connsiteX13" fmla="*/ 389188 w 422176"/>
                <a:gd name="connsiteY13" fmla="*/ 398417 h 404199"/>
                <a:gd name="connsiteX14" fmla="*/ 368763 w 422176"/>
                <a:gd name="connsiteY14" fmla="*/ 365949 h 404199"/>
                <a:gd name="connsiteX15" fmla="*/ 300474 w 422176"/>
                <a:gd name="connsiteY15" fmla="*/ 220369 h 404199"/>
                <a:gd name="connsiteX16" fmla="*/ 145535 w 422176"/>
                <a:gd name="connsiteY16" fmla="*/ 360786 h 404199"/>
                <a:gd name="connsiteX17" fmla="*/ 44258 w 422176"/>
                <a:gd name="connsiteY17" fmla="*/ 383672 h 404199"/>
                <a:gd name="connsiteX18" fmla="*/ 31470 w 422176"/>
                <a:gd name="connsiteY18" fmla="*/ 404200 h 404199"/>
                <a:gd name="connsiteX19" fmla="*/ 27390 w 422176"/>
                <a:gd name="connsiteY19" fmla="*/ 397970 h 404199"/>
                <a:gd name="connsiteX20" fmla="*/ 23286 w 422176"/>
                <a:gd name="connsiteY20" fmla="*/ 389704 h 404199"/>
                <a:gd name="connsiteX21" fmla="*/ 697 w 422176"/>
                <a:gd name="connsiteY21" fmla="*/ 381513 h 404199"/>
                <a:gd name="connsiteX22" fmla="*/ 0 w 422176"/>
                <a:gd name="connsiteY22" fmla="*/ 363269 h 404199"/>
                <a:gd name="connsiteX23" fmla="*/ 119214 w 422176"/>
                <a:gd name="connsiteY23" fmla="*/ 163105 h 404199"/>
                <a:gd name="connsiteX24" fmla="*/ 119115 w 422176"/>
                <a:gd name="connsiteY24" fmla="*/ 162832 h 404199"/>
                <a:gd name="connsiteX25" fmla="*/ 120608 w 422176"/>
                <a:gd name="connsiteY25" fmla="*/ 165984 h 404199"/>
                <a:gd name="connsiteX26" fmla="*/ 290274 w 422176"/>
                <a:gd name="connsiteY26" fmla="*/ 165513 h 404199"/>
                <a:gd name="connsiteX27" fmla="*/ 292364 w 422176"/>
                <a:gd name="connsiteY27" fmla="*/ 166232 h 404199"/>
                <a:gd name="connsiteX28" fmla="*/ 282438 w 422176"/>
                <a:gd name="connsiteY28" fmla="*/ 176236 h 404199"/>
                <a:gd name="connsiteX29" fmla="*/ 166955 w 422176"/>
                <a:gd name="connsiteY29" fmla="*/ 203242 h 404199"/>
                <a:gd name="connsiteX30" fmla="*/ 166781 w 422176"/>
                <a:gd name="connsiteY30" fmla="*/ 209596 h 404199"/>
                <a:gd name="connsiteX31" fmla="*/ 170089 w 422176"/>
                <a:gd name="connsiteY31" fmla="*/ 209621 h 404199"/>
                <a:gd name="connsiteX32" fmla="*/ 265346 w 422176"/>
                <a:gd name="connsiteY32" fmla="*/ 192519 h 404199"/>
                <a:gd name="connsiteX33" fmla="*/ 120010 w 422176"/>
                <a:gd name="connsiteY33" fmla="*/ 253109 h 404199"/>
                <a:gd name="connsiteX34" fmla="*/ 118244 w 422176"/>
                <a:gd name="connsiteY34" fmla="*/ 259240 h 404199"/>
                <a:gd name="connsiteX35" fmla="*/ 269949 w 422176"/>
                <a:gd name="connsiteY35" fmla="*/ 196987 h 404199"/>
                <a:gd name="connsiteX36" fmla="*/ 111328 w 422176"/>
                <a:gd name="connsiteY36" fmla="*/ 296274 h 404199"/>
                <a:gd name="connsiteX37" fmla="*/ 111826 w 422176"/>
                <a:gd name="connsiteY37" fmla="*/ 302604 h 404199"/>
                <a:gd name="connsiteX38" fmla="*/ 287338 w 422176"/>
                <a:gd name="connsiteY38" fmla="*/ 180058 h 404199"/>
                <a:gd name="connsiteX39" fmla="*/ 293707 w 422176"/>
                <a:gd name="connsiteY39" fmla="*/ 166704 h 404199"/>
                <a:gd name="connsiteX40" fmla="*/ 317316 w 422176"/>
                <a:gd name="connsiteY40" fmla="*/ 174846 h 404199"/>
                <a:gd name="connsiteX41" fmla="*/ 319356 w 422176"/>
                <a:gd name="connsiteY41" fmla="*/ 168839 h 404199"/>
                <a:gd name="connsiteX42" fmla="*/ 293956 w 422176"/>
                <a:gd name="connsiteY42" fmla="*/ 160300 h 404199"/>
                <a:gd name="connsiteX43" fmla="*/ 277611 w 422176"/>
                <a:gd name="connsiteY43" fmla="*/ 149304 h 404199"/>
                <a:gd name="connsiteX44" fmla="*/ 305972 w 422176"/>
                <a:gd name="connsiteY44" fmla="*/ 42048 h 404199"/>
                <a:gd name="connsiteX45" fmla="*/ 318510 w 422176"/>
                <a:gd name="connsiteY45" fmla="*/ 61558 h 404199"/>
                <a:gd name="connsiteX46" fmla="*/ 343985 w 422176"/>
                <a:gd name="connsiteY46" fmla="*/ 94423 h 404199"/>
                <a:gd name="connsiteX47" fmla="*/ 319082 w 422176"/>
                <a:gd name="connsiteY47" fmla="*/ 172388 h 404199"/>
                <a:gd name="connsiteX48" fmla="*/ 422176 w 422176"/>
                <a:gd name="connsiteY48" fmla="*/ 363269 h 404199"/>
                <a:gd name="connsiteX49" fmla="*/ 271715 w 422176"/>
                <a:gd name="connsiteY49" fmla="*/ 146424 h 404199"/>
                <a:gd name="connsiteX50" fmla="*/ 262510 w 422176"/>
                <a:gd name="connsiteY50" fmla="*/ 18468 h 404199"/>
                <a:gd name="connsiteX51" fmla="*/ 245295 w 422176"/>
                <a:gd name="connsiteY51" fmla="*/ 3078 h 404199"/>
                <a:gd name="connsiteX52" fmla="*/ 219721 w 422176"/>
                <a:gd name="connsiteY52" fmla="*/ 0 h 404199"/>
                <a:gd name="connsiteX53" fmla="*/ 108343 w 422176"/>
                <a:gd name="connsiteY53" fmla="*/ 114106 h 404199"/>
                <a:gd name="connsiteX54" fmla="*/ 117946 w 422176"/>
                <a:gd name="connsiteY54" fmla="*/ 160201 h 404199"/>
                <a:gd name="connsiteX55" fmla="*/ 271715 w 422176"/>
                <a:gd name="connsiteY55" fmla="*/ 146424 h 404199"/>
                <a:gd name="connsiteX56" fmla="*/ 267610 w 422176"/>
                <a:gd name="connsiteY56" fmla="*/ 14695 h 404199"/>
                <a:gd name="connsiteX57" fmla="*/ 262759 w 422176"/>
                <a:gd name="connsiteY57" fmla="*/ 8911 h 404199"/>
                <a:gd name="connsiteX58" fmla="*/ 297364 w 422176"/>
                <a:gd name="connsiteY58" fmla="*/ 32467 h 404199"/>
                <a:gd name="connsiteX59" fmla="*/ 282612 w 422176"/>
                <a:gd name="connsiteY59" fmla="*/ 125202 h 404199"/>
                <a:gd name="connsiteX60" fmla="*/ 267610 w 422176"/>
                <a:gd name="connsiteY60" fmla="*/ 14695 h 40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22176" h="404199">
                  <a:moveTo>
                    <a:pt x="292339" y="229255"/>
                  </a:moveTo>
                  <a:cubicBezTo>
                    <a:pt x="277935" y="252712"/>
                    <a:pt x="237434" y="310398"/>
                    <a:pt x="170288" y="348326"/>
                  </a:cubicBezTo>
                  <a:cubicBezTo>
                    <a:pt x="259649" y="322213"/>
                    <a:pt x="285124" y="260903"/>
                    <a:pt x="292339" y="229255"/>
                  </a:cubicBezTo>
                  <a:close/>
                  <a:moveTo>
                    <a:pt x="331098" y="114106"/>
                  </a:moveTo>
                  <a:cubicBezTo>
                    <a:pt x="331098" y="129372"/>
                    <a:pt x="328113" y="143917"/>
                    <a:pt x="322764" y="157197"/>
                  </a:cubicBezTo>
                  <a:cubicBezTo>
                    <a:pt x="332193" y="143471"/>
                    <a:pt x="344930" y="119319"/>
                    <a:pt x="337915" y="96210"/>
                  </a:cubicBezTo>
                  <a:cubicBezTo>
                    <a:pt x="335452" y="88192"/>
                    <a:pt x="330725" y="80820"/>
                    <a:pt x="323983" y="74218"/>
                  </a:cubicBezTo>
                  <a:cubicBezTo>
                    <a:pt x="328486" y="86678"/>
                    <a:pt x="331098" y="100082"/>
                    <a:pt x="331098" y="114106"/>
                  </a:cubicBezTo>
                  <a:close/>
                  <a:moveTo>
                    <a:pt x="422176" y="363269"/>
                  </a:moveTo>
                  <a:cubicBezTo>
                    <a:pt x="422176" y="366520"/>
                    <a:pt x="422126" y="369698"/>
                    <a:pt x="422002" y="372924"/>
                  </a:cubicBezTo>
                  <a:cubicBezTo>
                    <a:pt x="413892" y="369822"/>
                    <a:pt x="405433" y="371609"/>
                    <a:pt x="397597" y="375655"/>
                  </a:cubicBezTo>
                  <a:lnTo>
                    <a:pt x="397597" y="375605"/>
                  </a:lnTo>
                  <a:lnTo>
                    <a:pt x="396950" y="377318"/>
                  </a:lnTo>
                  <a:lnTo>
                    <a:pt x="389188" y="398417"/>
                  </a:lnTo>
                  <a:lnTo>
                    <a:pt x="368763" y="365949"/>
                  </a:lnTo>
                  <a:lnTo>
                    <a:pt x="300474" y="220369"/>
                  </a:lnTo>
                  <a:cubicBezTo>
                    <a:pt x="295896" y="250676"/>
                    <a:pt x="271690" y="336908"/>
                    <a:pt x="145535" y="360786"/>
                  </a:cubicBezTo>
                  <a:cubicBezTo>
                    <a:pt x="116105" y="373818"/>
                    <a:pt x="82345" y="382580"/>
                    <a:pt x="44258" y="383672"/>
                  </a:cubicBezTo>
                  <a:lnTo>
                    <a:pt x="31470" y="404200"/>
                  </a:lnTo>
                  <a:cubicBezTo>
                    <a:pt x="31470" y="404200"/>
                    <a:pt x="29679" y="402041"/>
                    <a:pt x="27390" y="397970"/>
                  </a:cubicBezTo>
                  <a:cubicBezTo>
                    <a:pt x="26122" y="395761"/>
                    <a:pt x="24704" y="392981"/>
                    <a:pt x="23286" y="389704"/>
                  </a:cubicBezTo>
                  <a:cubicBezTo>
                    <a:pt x="17937" y="386080"/>
                    <a:pt x="9603" y="381637"/>
                    <a:pt x="697" y="381513"/>
                  </a:cubicBezTo>
                  <a:cubicBezTo>
                    <a:pt x="249" y="375481"/>
                    <a:pt x="0" y="369449"/>
                    <a:pt x="0" y="363269"/>
                  </a:cubicBezTo>
                  <a:cubicBezTo>
                    <a:pt x="0" y="275201"/>
                    <a:pt x="48661" y="199072"/>
                    <a:pt x="119214" y="163105"/>
                  </a:cubicBezTo>
                  <a:cubicBezTo>
                    <a:pt x="119189" y="163030"/>
                    <a:pt x="119140" y="162931"/>
                    <a:pt x="119115" y="162832"/>
                  </a:cubicBezTo>
                  <a:lnTo>
                    <a:pt x="120608" y="165984"/>
                  </a:lnTo>
                  <a:cubicBezTo>
                    <a:pt x="121702" y="165463"/>
                    <a:pt x="231065" y="114677"/>
                    <a:pt x="290274" y="165513"/>
                  </a:cubicBezTo>
                  <a:lnTo>
                    <a:pt x="292364" y="166232"/>
                  </a:lnTo>
                  <a:lnTo>
                    <a:pt x="282438" y="176236"/>
                  </a:lnTo>
                  <a:cubicBezTo>
                    <a:pt x="240394" y="204756"/>
                    <a:pt x="167676" y="203267"/>
                    <a:pt x="166955" y="203242"/>
                  </a:cubicBezTo>
                  <a:lnTo>
                    <a:pt x="166781" y="209596"/>
                  </a:lnTo>
                  <a:cubicBezTo>
                    <a:pt x="167104" y="209596"/>
                    <a:pt x="168273" y="209621"/>
                    <a:pt x="170089" y="209621"/>
                  </a:cubicBezTo>
                  <a:cubicBezTo>
                    <a:pt x="182752" y="209621"/>
                    <a:pt x="228055" y="208405"/>
                    <a:pt x="265346" y="192519"/>
                  </a:cubicBezTo>
                  <a:cubicBezTo>
                    <a:pt x="180414" y="268846"/>
                    <a:pt x="120632" y="253283"/>
                    <a:pt x="120010" y="253109"/>
                  </a:cubicBezTo>
                  <a:lnTo>
                    <a:pt x="118244" y="259240"/>
                  </a:lnTo>
                  <a:cubicBezTo>
                    <a:pt x="120981" y="260010"/>
                    <a:pt x="182155" y="276268"/>
                    <a:pt x="269949" y="196987"/>
                  </a:cubicBezTo>
                  <a:cubicBezTo>
                    <a:pt x="248529" y="229032"/>
                    <a:pt x="197082" y="289697"/>
                    <a:pt x="111328" y="296274"/>
                  </a:cubicBezTo>
                  <a:lnTo>
                    <a:pt x="111826" y="302604"/>
                  </a:lnTo>
                  <a:cubicBezTo>
                    <a:pt x="232060" y="293370"/>
                    <a:pt x="286816" y="181200"/>
                    <a:pt x="287338" y="180058"/>
                  </a:cubicBezTo>
                  <a:lnTo>
                    <a:pt x="293707" y="166704"/>
                  </a:lnTo>
                  <a:lnTo>
                    <a:pt x="317316" y="174846"/>
                  </a:lnTo>
                  <a:lnTo>
                    <a:pt x="319356" y="168839"/>
                  </a:lnTo>
                  <a:lnTo>
                    <a:pt x="293956" y="160300"/>
                  </a:lnTo>
                  <a:cubicBezTo>
                    <a:pt x="288806" y="155931"/>
                    <a:pt x="283308" y="152332"/>
                    <a:pt x="277611" y="149304"/>
                  </a:cubicBezTo>
                  <a:cubicBezTo>
                    <a:pt x="284950" y="136521"/>
                    <a:pt x="312166" y="85338"/>
                    <a:pt x="305972" y="42048"/>
                  </a:cubicBezTo>
                  <a:cubicBezTo>
                    <a:pt x="310773" y="48080"/>
                    <a:pt x="314978" y="54608"/>
                    <a:pt x="318510" y="61558"/>
                  </a:cubicBezTo>
                  <a:cubicBezTo>
                    <a:pt x="331621" y="70842"/>
                    <a:pt x="340154" y="81763"/>
                    <a:pt x="343985" y="94423"/>
                  </a:cubicBezTo>
                  <a:cubicBezTo>
                    <a:pt x="355255" y="131283"/>
                    <a:pt x="322715" y="168392"/>
                    <a:pt x="319082" y="172388"/>
                  </a:cubicBezTo>
                  <a:cubicBezTo>
                    <a:pt x="380779" y="211210"/>
                    <a:pt x="422176" y="282076"/>
                    <a:pt x="422176" y="363269"/>
                  </a:cubicBezTo>
                  <a:close/>
                  <a:moveTo>
                    <a:pt x="271715" y="146424"/>
                  </a:moveTo>
                  <a:cubicBezTo>
                    <a:pt x="274228" y="136645"/>
                    <a:pt x="292662" y="59051"/>
                    <a:pt x="262510" y="18468"/>
                  </a:cubicBezTo>
                  <a:cubicBezTo>
                    <a:pt x="257784" y="12113"/>
                    <a:pt x="251987" y="7025"/>
                    <a:pt x="245295" y="3078"/>
                  </a:cubicBezTo>
                  <a:cubicBezTo>
                    <a:pt x="237085" y="1092"/>
                    <a:pt x="228527" y="0"/>
                    <a:pt x="219721" y="0"/>
                  </a:cubicBezTo>
                  <a:cubicBezTo>
                    <a:pt x="158198" y="0"/>
                    <a:pt x="108343" y="51083"/>
                    <a:pt x="108343" y="114106"/>
                  </a:cubicBezTo>
                  <a:cubicBezTo>
                    <a:pt x="108343" y="130514"/>
                    <a:pt x="111826" y="146077"/>
                    <a:pt x="117946" y="160201"/>
                  </a:cubicBezTo>
                  <a:cubicBezTo>
                    <a:pt x="122772" y="157942"/>
                    <a:pt x="208949" y="118227"/>
                    <a:pt x="271715" y="146424"/>
                  </a:cubicBezTo>
                  <a:close/>
                  <a:moveTo>
                    <a:pt x="267610" y="14695"/>
                  </a:moveTo>
                  <a:cubicBezTo>
                    <a:pt x="266093" y="12659"/>
                    <a:pt x="264451" y="10748"/>
                    <a:pt x="262759" y="8911"/>
                  </a:cubicBezTo>
                  <a:cubicBezTo>
                    <a:pt x="275721" y="14496"/>
                    <a:pt x="287463" y="22538"/>
                    <a:pt x="297364" y="32467"/>
                  </a:cubicBezTo>
                  <a:cubicBezTo>
                    <a:pt x="306544" y="62651"/>
                    <a:pt x="293533" y="100926"/>
                    <a:pt x="282612" y="125202"/>
                  </a:cubicBezTo>
                  <a:cubicBezTo>
                    <a:pt x="287413" y="95763"/>
                    <a:pt x="290846" y="45945"/>
                    <a:pt x="267610" y="14695"/>
                  </a:cubicBezTo>
                </a:path>
              </a:pathLst>
            </a:custGeom>
            <a:solidFill>
              <a:srgbClr val="100F0D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54" name="Forma libre: forma 253">
              <a:extLst>
                <a:ext uri="{FF2B5EF4-FFF2-40B4-BE49-F238E27FC236}">
                  <a16:creationId xmlns:a16="http://schemas.microsoft.com/office/drawing/2014/main" xmlns="" id="{1F3AB91A-A383-4338-BD50-BDA40A1E6514}"/>
                </a:ext>
              </a:extLst>
            </p:cNvPr>
            <p:cNvSpPr/>
            <p:nvPr/>
          </p:nvSpPr>
          <p:spPr>
            <a:xfrm>
              <a:off x="2912911" y="17224280"/>
              <a:ext cx="424688" cy="53888"/>
            </a:xfrm>
            <a:custGeom>
              <a:avLst/>
              <a:gdLst>
                <a:gd name="connsiteX0" fmla="*/ 398393 w 424688"/>
                <a:gd name="connsiteY0" fmla="*/ 1390 h 53888"/>
                <a:gd name="connsiteX1" fmla="*/ 372097 w 424688"/>
                <a:gd name="connsiteY1" fmla="*/ 27627 h 53888"/>
                <a:gd name="connsiteX2" fmla="*/ 398393 w 424688"/>
                <a:gd name="connsiteY2" fmla="*/ 53888 h 53888"/>
                <a:gd name="connsiteX3" fmla="*/ 424689 w 424688"/>
                <a:gd name="connsiteY3" fmla="*/ 27627 h 53888"/>
                <a:gd name="connsiteX4" fmla="*/ 398393 w 424688"/>
                <a:gd name="connsiteY4" fmla="*/ 1390 h 53888"/>
                <a:gd name="connsiteX5" fmla="*/ 52592 w 424688"/>
                <a:gd name="connsiteY5" fmla="*/ 26237 h 53888"/>
                <a:gd name="connsiteX6" fmla="*/ 26296 w 424688"/>
                <a:gd name="connsiteY6" fmla="*/ 52498 h 53888"/>
                <a:gd name="connsiteX7" fmla="*/ 0 w 424688"/>
                <a:gd name="connsiteY7" fmla="*/ 26237 h 53888"/>
                <a:gd name="connsiteX8" fmla="*/ 26296 w 424688"/>
                <a:gd name="connsiteY8" fmla="*/ 0 h 53888"/>
                <a:gd name="connsiteX9" fmla="*/ 52592 w 424688"/>
                <a:gd name="connsiteY9" fmla="*/ 26237 h 53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4688" h="53888">
                  <a:moveTo>
                    <a:pt x="398393" y="1390"/>
                  </a:moveTo>
                  <a:cubicBezTo>
                    <a:pt x="383864" y="1390"/>
                    <a:pt x="372097" y="13156"/>
                    <a:pt x="372097" y="27627"/>
                  </a:cubicBezTo>
                  <a:cubicBezTo>
                    <a:pt x="372097" y="42123"/>
                    <a:pt x="383864" y="53888"/>
                    <a:pt x="398393" y="53888"/>
                  </a:cubicBezTo>
                  <a:cubicBezTo>
                    <a:pt x="412921" y="53888"/>
                    <a:pt x="424689" y="42123"/>
                    <a:pt x="424689" y="27627"/>
                  </a:cubicBezTo>
                  <a:cubicBezTo>
                    <a:pt x="424689" y="13156"/>
                    <a:pt x="412921" y="1390"/>
                    <a:pt x="398393" y="1390"/>
                  </a:cubicBezTo>
                  <a:close/>
                  <a:moveTo>
                    <a:pt x="52592" y="26237"/>
                  </a:moveTo>
                  <a:cubicBezTo>
                    <a:pt x="52592" y="40733"/>
                    <a:pt x="40824" y="52498"/>
                    <a:pt x="26296" y="52498"/>
                  </a:cubicBezTo>
                  <a:cubicBezTo>
                    <a:pt x="11767" y="52498"/>
                    <a:pt x="0" y="40733"/>
                    <a:pt x="0" y="26237"/>
                  </a:cubicBezTo>
                  <a:cubicBezTo>
                    <a:pt x="0" y="11766"/>
                    <a:pt x="11767" y="0"/>
                    <a:pt x="26296" y="0"/>
                  </a:cubicBezTo>
                  <a:cubicBezTo>
                    <a:pt x="40824" y="0"/>
                    <a:pt x="52592" y="11766"/>
                    <a:pt x="52592" y="26237"/>
                  </a:cubicBezTo>
                </a:path>
              </a:pathLst>
            </a:custGeom>
            <a:solidFill>
              <a:srgbClr val="E0781F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55" name="Forma libre: forma 254">
              <a:extLst>
                <a:ext uri="{FF2B5EF4-FFF2-40B4-BE49-F238E27FC236}">
                  <a16:creationId xmlns:a16="http://schemas.microsoft.com/office/drawing/2014/main" xmlns="" id="{3EEE2259-42AB-4282-8ABF-CEA8D6E13582}"/>
                </a:ext>
              </a:extLst>
            </p:cNvPr>
            <p:cNvSpPr/>
            <p:nvPr/>
          </p:nvSpPr>
          <p:spPr>
            <a:xfrm>
              <a:off x="3274310" y="17362164"/>
              <a:ext cx="193259" cy="481507"/>
            </a:xfrm>
            <a:custGeom>
              <a:avLst/>
              <a:gdLst>
                <a:gd name="connsiteX0" fmla="*/ 131206 w 193259"/>
                <a:gd name="connsiteY0" fmla="*/ 254253 h 481507"/>
                <a:gd name="connsiteX1" fmla="*/ 183275 w 193259"/>
                <a:gd name="connsiteY1" fmla="*/ 402812 h 481507"/>
                <a:gd name="connsiteX2" fmla="*/ 52493 w 193259"/>
                <a:gd name="connsiteY2" fmla="*/ 474075 h 481507"/>
                <a:gd name="connsiteX3" fmla="*/ 35999 w 193259"/>
                <a:gd name="connsiteY3" fmla="*/ 281358 h 481507"/>
                <a:gd name="connsiteX4" fmla="*/ 16271 w 193259"/>
                <a:gd name="connsiteY4" fmla="*/ 220122 h 481507"/>
                <a:gd name="connsiteX5" fmla="*/ 33138 w 193259"/>
                <a:gd name="connsiteY5" fmla="*/ 162784 h 481507"/>
                <a:gd name="connsiteX6" fmla="*/ 1444 w 193259"/>
                <a:gd name="connsiteY6" fmla="*/ 136820 h 481507"/>
                <a:gd name="connsiteX7" fmla="*/ 7862 w 193259"/>
                <a:gd name="connsiteY7" fmla="*/ 75833 h 481507"/>
                <a:gd name="connsiteX8" fmla="*/ 33138 w 193259"/>
                <a:gd name="connsiteY8" fmla="*/ 72457 h 481507"/>
                <a:gd name="connsiteX9" fmla="*/ 40676 w 193259"/>
                <a:gd name="connsiteY9" fmla="*/ 46841 h 481507"/>
                <a:gd name="connsiteX10" fmla="*/ 68216 w 193259"/>
                <a:gd name="connsiteY10" fmla="*/ 46841 h 481507"/>
                <a:gd name="connsiteX11" fmla="*/ 81799 w 193259"/>
                <a:gd name="connsiteY11" fmla="*/ 20132 h 481507"/>
                <a:gd name="connsiteX12" fmla="*/ 107075 w 193259"/>
                <a:gd name="connsiteY12" fmla="*/ 24278 h 481507"/>
                <a:gd name="connsiteX13" fmla="*/ 122151 w 193259"/>
                <a:gd name="connsiteY13" fmla="*/ 175 h 481507"/>
                <a:gd name="connsiteX14" fmla="*/ 189147 w 193259"/>
                <a:gd name="connsiteY14" fmla="*/ 122796 h 481507"/>
                <a:gd name="connsiteX15" fmla="*/ 131206 w 193259"/>
                <a:gd name="connsiteY15" fmla="*/ 254253 h 48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3259" h="481507">
                  <a:moveTo>
                    <a:pt x="131206" y="254253"/>
                  </a:moveTo>
                  <a:cubicBezTo>
                    <a:pt x="131206" y="254253"/>
                    <a:pt x="164169" y="371685"/>
                    <a:pt x="183275" y="402812"/>
                  </a:cubicBezTo>
                  <a:cubicBezTo>
                    <a:pt x="183275" y="402812"/>
                    <a:pt x="137998" y="510216"/>
                    <a:pt x="52493" y="474075"/>
                  </a:cubicBezTo>
                  <a:cubicBezTo>
                    <a:pt x="52493" y="474075"/>
                    <a:pt x="35576" y="356643"/>
                    <a:pt x="35999" y="281358"/>
                  </a:cubicBezTo>
                  <a:cubicBezTo>
                    <a:pt x="35999" y="281358"/>
                    <a:pt x="8733" y="257752"/>
                    <a:pt x="16271" y="220122"/>
                  </a:cubicBezTo>
                  <a:cubicBezTo>
                    <a:pt x="23834" y="182468"/>
                    <a:pt x="33138" y="162784"/>
                    <a:pt x="33138" y="162784"/>
                  </a:cubicBezTo>
                  <a:cubicBezTo>
                    <a:pt x="33138" y="162784"/>
                    <a:pt x="2961" y="151490"/>
                    <a:pt x="1444" y="136820"/>
                  </a:cubicBezTo>
                  <a:cubicBezTo>
                    <a:pt x="-74" y="122125"/>
                    <a:pt x="-2711" y="82609"/>
                    <a:pt x="7862" y="75833"/>
                  </a:cubicBezTo>
                  <a:cubicBezTo>
                    <a:pt x="18410" y="69056"/>
                    <a:pt x="33138" y="72457"/>
                    <a:pt x="33138" y="72457"/>
                  </a:cubicBezTo>
                  <a:cubicBezTo>
                    <a:pt x="33138" y="72457"/>
                    <a:pt x="28212" y="55876"/>
                    <a:pt x="40676" y="46841"/>
                  </a:cubicBezTo>
                  <a:cubicBezTo>
                    <a:pt x="53140" y="37805"/>
                    <a:pt x="68216" y="46841"/>
                    <a:pt x="68216" y="46841"/>
                  </a:cubicBezTo>
                  <a:cubicBezTo>
                    <a:pt x="68216" y="46841"/>
                    <a:pt x="65205" y="27653"/>
                    <a:pt x="81799" y="20132"/>
                  </a:cubicBezTo>
                  <a:cubicBezTo>
                    <a:pt x="98392" y="12586"/>
                    <a:pt x="107075" y="24278"/>
                    <a:pt x="107075" y="24278"/>
                  </a:cubicBezTo>
                  <a:cubicBezTo>
                    <a:pt x="107075" y="24278"/>
                    <a:pt x="107448" y="4693"/>
                    <a:pt x="122151" y="175"/>
                  </a:cubicBezTo>
                  <a:cubicBezTo>
                    <a:pt x="136878" y="-4342"/>
                    <a:pt x="211387" y="79506"/>
                    <a:pt x="189147" y="122796"/>
                  </a:cubicBezTo>
                  <a:cubicBezTo>
                    <a:pt x="166881" y="166085"/>
                    <a:pt x="131206" y="254253"/>
                    <a:pt x="131206" y="254253"/>
                  </a:cubicBezTo>
                </a:path>
              </a:pathLst>
            </a:custGeom>
            <a:solidFill>
              <a:srgbClr val="955144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56" name="Forma libre: forma 255">
              <a:extLst>
                <a:ext uri="{FF2B5EF4-FFF2-40B4-BE49-F238E27FC236}">
                  <a16:creationId xmlns:a16="http://schemas.microsoft.com/office/drawing/2014/main" xmlns="" id="{48A17F17-4A4E-48C7-9A74-53D6B1303585}"/>
                </a:ext>
              </a:extLst>
            </p:cNvPr>
            <p:cNvSpPr/>
            <p:nvPr/>
          </p:nvSpPr>
          <p:spPr>
            <a:xfrm>
              <a:off x="3286476" y="17384083"/>
              <a:ext cx="168273" cy="253605"/>
            </a:xfrm>
            <a:custGeom>
              <a:avLst/>
              <a:gdLst>
                <a:gd name="connsiteX0" fmla="*/ 122026 w 168273"/>
                <a:gd name="connsiteY0" fmla="*/ 233500 h 253605"/>
                <a:gd name="connsiteX1" fmla="*/ 116080 w 168273"/>
                <a:gd name="connsiteY1" fmla="*/ 231166 h 253605"/>
                <a:gd name="connsiteX2" fmla="*/ 108069 w 168273"/>
                <a:gd name="connsiteY2" fmla="*/ 251272 h 253605"/>
                <a:gd name="connsiteX3" fmla="*/ 113990 w 168273"/>
                <a:gd name="connsiteY3" fmla="*/ 253605 h 253605"/>
                <a:gd name="connsiteX4" fmla="*/ 168273 w 168273"/>
                <a:gd name="connsiteY4" fmla="*/ 98866 h 253605"/>
                <a:gd name="connsiteX5" fmla="*/ 161930 w 168273"/>
                <a:gd name="connsiteY5" fmla="*/ 98568 h 253605"/>
                <a:gd name="connsiteX6" fmla="*/ 154690 w 168273"/>
                <a:gd name="connsiteY6" fmla="*/ 110507 h 253605"/>
                <a:gd name="connsiteX7" fmla="*/ 158447 w 168273"/>
                <a:gd name="connsiteY7" fmla="*/ 115645 h 253605"/>
                <a:gd name="connsiteX8" fmla="*/ 168273 w 168273"/>
                <a:gd name="connsiteY8" fmla="*/ 98866 h 253605"/>
                <a:gd name="connsiteX9" fmla="*/ 32739 w 168273"/>
                <a:gd name="connsiteY9" fmla="*/ 132524 h 253605"/>
                <a:gd name="connsiteX10" fmla="*/ 30749 w 168273"/>
                <a:gd name="connsiteY10" fmla="*/ 130538 h 253605"/>
                <a:gd name="connsiteX11" fmla="*/ 5797 w 168273"/>
                <a:gd name="connsiteY11" fmla="*/ 80373 h 253605"/>
                <a:gd name="connsiteX12" fmla="*/ 0 w 168273"/>
                <a:gd name="connsiteY12" fmla="*/ 82980 h 253605"/>
                <a:gd name="connsiteX13" fmla="*/ 24529 w 168273"/>
                <a:gd name="connsiteY13" fmla="*/ 132723 h 253605"/>
                <a:gd name="connsiteX14" fmla="*/ 16892 w 168273"/>
                <a:gd name="connsiteY14" fmla="*/ 142527 h 253605"/>
                <a:gd name="connsiteX15" fmla="*/ 21917 w 168273"/>
                <a:gd name="connsiteY15" fmla="*/ 146424 h 253605"/>
                <a:gd name="connsiteX16" fmla="*/ 67046 w 168273"/>
                <a:gd name="connsiteY16" fmla="*/ 105915 h 253605"/>
                <a:gd name="connsiteX17" fmla="*/ 23236 w 168273"/>
                <a:gd name="connsiteY17" fmla="*/ 48303 h 253605"/>
                <a:gd name="connsiteX18" fmla="*/ 18683 w 168273"/>
                <a:gd name="connsiteY18" fmla="*/ 52747 h 253605"/>
                <a:gd name="connsiteX19" fmla="*/ 60677 w 168273"/>
                <a:gd name="connsiteY19" fmla="*/ 106114 h 253605"/>
                <a:gd name="connsiteX20" fmla="*/ 60130 w 168273"/>
                <a:gd name="connsiteY20" fmla="*/ 23184 h 253605"/>
                <a:gd name="connsiteX21" fmla="*/ 55403 w 168273"/>
                <a:gd name="connsiteY21" fmla="*/ 27428 h 253605"/>
                <a:gd name="connsiteX22" fmla="*/ 102969 w 168273"/>
                <a:gd name="connsiteY22" fmla="*/ 90600 h 253605"/>
                <a:gd name="connsiteX23" fmla="*/ 109338 w 168273"/>
                <a:gd name="connsiteY23" fmla="*/ 90600 h 253605"/>
                <a:gd name="connsiteX24" fmla="*/ 60130 w 168273"/>
                <a:gd name="connsiteY24" fmla="*/ 23184 h 253605"/>
                <a:gd name="connsiteX25" fmla="*/ 149914 w 168273"/>
                <a:gd name="connsiteY25" fmla="*/ 77072 h 253605"/>
                <a:gd name="connsiteX26" fmla="*/ 143694 w 168273"/>
                <a:gd name="connsiteY26" fmla="*/ 75756 h 253605"/>
                <a:gd name="connsiteX27" fmla="*/ 92769 w 168273"/>
                <a:gd name="connsiteY27" fmla="*/ 4691 h 253605"/>
                <a:gd name="connsiteX28" fmla="*/ 97048 w 168273"/>
                <a:gd name="connsiteY28" fmla="*/ 0 h 253605"/>
                <a:gd name="connsiteX29" fmla="*/ 149914 w 168273"/>
                <a:gd name="connsiteY29" fmla="*/ 77072 h 253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8273" h="253605">
                  <a:moveTo>
                    <a:pt x="122026" y="233500"/>
                  </a:moveTo>
                  <a:lnTo>
                    <a:pt x="116080" y="231166"/>
                  </a:lnTo>
                  <a:lnTo>
                    <a:pt x="108069" y="251272"/>
                  </a:lnTo>
                  <a:lnTo>
                    <a:pt x="113990" y="253605"/>
                  </a:lnTo>
                  <a:close/>
                  <a:moveTo>
                    <a:pt x="168273" y="98866"/>
                  </a:moveTo>
                  <a:lnTo>
                    <a:pt x="161930" y="98568"/>
                  </a:lnTo>
                  <a:cubicBezTo>
                    <a:pt x="161905" y="98642"/>
                    <a:pt x="161507" y="105568"/>
                    <a:pt x="154690" y="110507"/>
                  </a:cubicBezTo>
                  <a:lnTo>
                    <a:pt x="158447" y="115645"/>
                  </a:lnTo>
                  <a:cubicBezTo>
                    <a:pt x="167701" y="108919"/>
                    <a:pt x="168248" y="99288"/>
                    <a:pt x="168273" y="98866"/>
                  </a:cubicBezTo>
                  <a:close/>
                  <a:moveTo>
                    <a:pt x="32739" y="132524"/>
                  </a:moveTo>
                  <a:lnTo>
                    <a:pt x="30749" y="130538"/>
                  </a:lnTo>
                  <a:cubicBezTo>
                    <a:pt x="28211" y="128007"/>
                    <a:pt x="16071" y="103036"/>
                    <a:pt x="5797" y="80373"/>
                  </a:cubicBezTo>
                  <a:lnTo>
                    <a:pt x="0" y="82980"/>
                  </a:lnTo>
                  <a:cubicBezTo>
                    <a:pt x="3209" y="90104"/>
                    <a:pt x="18211" y="122943"/>
                    <a:pt x="24529" y="132723"/>
                  </a:cubicBezTo>
                  <a:lnTo>
                    <a:pt x="16892" y="142527"/>
                  </a:lnTo>
                  <a:lnTo>
                    <a:pt x="21917" y="146424"/>
                  </a:lnTo>
                  <a:close/>
                  <a:moveTo>
                    <a:pt x="67046" y="105915"/>
                  </a:moveTo>
                  <a:cubicBezTo>
                    <a:pt x="66623" y="93157"/>
                    <a:pt x="30475" y="55676"/>
                    <a:pt x="23236" y="48303"/>
                  </a:cubicBezTo>
                  <a:lnTo>
                    <a:pt x="18683" y="52747"/>
                  </a:lnTo>
                  <a:cubicBezTo>
                    <a:pt x="34779" y="69154"/>
                    <a:pt x="60428" y="98146"/>
                    <a:pt x="60677" y="106114"/>
                  </a:cubicBezTo>
                  <a:close/>
                  <a:moveTo>
                    <a:pt x="60130" y="23184"/>
                  </a:moveTo>
                  <a:lnTo>
                    <a:pt x="55403" y="27428"/>
                  </a:lnTo>
                  <a:cubicBezTo>
                    <a:pt x="75156" y="49296"/>
                    <a:pt x="102969" y="83327"/>
                    <a:pt x="102969" y="90600"/>
                  </a:cubicBezTo>
                  <a:lnTo>
                    <a:pt x="109338" y="90600"/>
                  </a:lnTo>
                  <a:cubicBezTo>
                    <a:pt x="109338" y="78239"/>
                    <a:pt x="68339" y="32268"/>
                    <a:pt x="60130" y="23184"/>
                  </a:cubicBezTo>
                  <a:close/>
                  <a:moveTo>
                    <a:pt x="149914" y="77072"/>
                  </a:moveTo>
                  <a:lnTo>
                    <a:pt x="143694" y="75756"/>
                  </a:lnTo>
                  <a:cubicBezTo>
                    <a:pt x="147376" y="58580"/>
                    <a:pt x="108169" y="18641"/>
                    <a:pt x="92769" y="4691"/>
                  </a:cubicBezTo>
                  <a:lnTo>
                    <a:pt x="97048" y="0"/>
                  </a:lnTo>
                  <a:cubicBezTo>
                    <a:pt x="102994" y="5386"/>
                    <a:pt x="155038" y="53268"/>
                    <a:pt x="149914" y="77072"/>
                  </a:cubicBezTo>
                </a:path>
              </a:pathLst>
            </a:custGeom>
            <a:solidFill>
              <a:srgbClr val="100F0D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57" name="Forma libre: forma 256">
              <a:extLst>
                <a:ext uri="{FF2B5EF4-FFF2-40B4-BE49-F238E27FC236}">
                  <a16:creationId xmlns:a16="http://schemas.microsoft.com/office/drawing/2014/main" xmlns="" id="{E3810B44-B41D-448F-B327-917E488F7AA0}"/>
                </a:ext>
              </a:extLst>
            </p:cNvPr>
            <p:cNvSpPr/>
            <p:nvPr/>
          </p:nvSpPr>
          <p:spPr>
            <a:xfrm>
              <a:off x="2925698" y="17386734"/>
              <a:ext cx="58912" cy="140749"/>
            </a:xfrm>
            <a:custGeom>
              <a:avLst/>
              <a:gdLst>
                <a:gd name="connsiteX0" fmla="*/ 249 w 58912"/>
                <a:gd name="connsiteY0" fmla="*/ 73752 h 140749"/>
                <a:gd name="connsiteX1" fmla="*/ 15226 w 58912"/>
                <a:gd name="connsiteY1" fmla="*/ 5318 h 140749"/>
                <a:gd name="connsiteX2" fmla="*/ 58264 w 58912"/>
                <a:gd name="connsiteY2" fmla="*/ 103240 h 140749"/>
                <a:gd name="connsiteX3" fmla="*/ 249 w 58912"/>
                <a:gd name="connsiteY3" fmla="*/ 73752 h 140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912" h="140749">
                  <a:moveTo>
                    <a:pt x="249" y="73752"/>
                  </a:moveTo>
                  <a:cubicBezTo>
                    <a:pt x="249" y="73752"/>
                    <a:pt x="-3159" y="20831"/>
                    <a:pt x="15226" y="5318"/>
                  </a:cubicBezTo>
                  <a:cubicBezTo>
                    <a:pt x="33586" y="-10196"/>
                    <a:pt x="50428" y="4176"/>
                    <a:pt x="58264" y="103240"/>
                  </a:cubicBezTo>
                  <a:cubicBezTo>
                    <a:pt x="66101" y="202329"/>
                    <a:pt x="249" y="73752"/>
                    <a:pt x="249" y="73752"/>
                  </a:cubicBezTo>
                </a:path>
              </a:pathLst>
            </a:custGeom>
            <a:solidFill>
              <a:srgbClr val="955144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58" name="Forma libre: forma 257">
              <a:extLst>
                <a:ext uri="{FF2B5EF4-FFF2-40B4-BE49-F238E27FC236}">
                  <a16:creationId xmlns:a16="http://schemas.microsoft.com/office/drawing/2014/main" xmlns="" id="{B08CA688-8517-453E-AA6C-3E5140B3D606}"/>
                </a:ext>
              </a:extLst>
            </p:cNvPr>
            <p:cNvSpPr/>
            <p:nvPr/>
          </p:nvSpPr>
          <p:spPr>
            <a:xfrm>
              <a:off x="2837672" y="17230690"/>
              <a:ext cx="140467" cy="271917"/>
            </a:xfrm>
            <a:custGeom>
              <a:avLst/>
              <a:gdLst>
                <a:gd name="connsiteX0" fmla="*/ 15632 w 140467"/>
                <a:gd name="connsiteY0" fmla="*/ 689 h 271917"/>
                <a:gd name="connsiteX1" fmla="*/ 81583 w 140467"/>
                <a:gd name="connsiteY1" fmla="*/ 24046 h 271917"/>
                <a:gd name="connsiteX2" fmla="*/ 89096 w 140467"/>
                <a:gd name="connsiteY2" fmla="*/ 32486 h 271917"/>
                <a:gd name="connsiteX3" fmla="*/ 140170 w 140467"/>
                <a:gd name="connsiteY3" fmla="*/ 257645 h 271917"/>
                <a:gd name="connsiteX4" fmla="*/ 125741 w 140467"/>
                <a:gd name="connsiteY4" fmla="*/ 271521 h 271917"/>
                <a:gd name="connsiteX5" fmla="*/ 61531 w 140467"/>
                <a:gd name="connsiteY5" fmla="*/ 254567 h 271917"/>
                <a:gd name="connsiteX6" fmla="*/ 53098 w 140467"/>
                <a:gd name="connsiteY6" fmla="*/ 245855 h 271917"/>
                <a:gd name="connsiteX7" fmla="*/ 307 w 140467"/>
                <a:gd name="connsiteY7" fmla="*/ 14291 h 271917"/>
                <a:gd name="connsiteX8" fmla="*/ 15632 w 140467"/>
                <a:gd name="connsiteY8" fmla="*/ 689 h 271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467" h="271917">
                  <a:moveTo>
                    <a:pt x="15632" y="689"/>
                  </a:moveTo>
                  <a:lnTo>
                    <a:pt x="81583" y="24046"/>
                  </a:lnTo>
                  <a:cubicBezTo>
                    <a:pt x="85364" y="25387"/>
                    <a:pt x="88200" y="28564"/>
                    <a:pt x="89096" y="32486"/>
                  </a:cubicBezTo>
                  <a:lnTo>
                    <a:pt x="140170" y="257645"/>
                  </a:lnTo>
                  <a:cubicBezTo>
                    <a:pt x="142110" y="266209"/>
                    <a:pt x="134249" y="273755"/>
                    <a:pt x="125741" y="271521"/>
                  </a:cubicBezTo>
                  <a:lnTo>
                    <a:pt x="61531" y="254567"/>
                  </a:lnTo>
                  <a:cubicBezTo>
                    <a:pt x="57302" y="253450"/>
                    <a:pt x="54068" y="250099"/>
                    <a:pt x="53098" y="245855"/>
                  </a:cubicBezTo>
                  <a:lnTo>
                    <a:pt x="307" y="14291"/>
                  </a:lnTo>
                  <a:cubicBezTo>
                    <a:pt x="-1758" y="5330"/>
                    <a:pt x="6949" y="-2389"/>
                    <a:pt x="15632" y="689"/>
                  </a:cubicBezTo>
                </a:path>
              </a:pathLst>
            </a:custGeom>
            <a:solidFill>
              <a:srgbClr val="E0781F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59" name="Forma libre: forma 258">
              <a:extLst>
                <a:ext uri="{FF2B5EF4-FFF2-40B4-BE49-F238E27FC236}">
                  <a16:creationId xmlns:a16="http://schemas.microsoft.com/office/drawing/2014/main" xmlns="" id="{7DF51F5C-D48C-4C14-9C10-4DF1F43FB715}"/>
                </a:ext>
              </a:extLst>
            </p:cNvPr>
            <p:cNvSpPr/>
            <p:nvPr/>
          </p:nvSpPr>
          <p:spPr>
            <a:xfrm>
              <a:off x="2834476" y="17227511"/>
              <a:ext cx="146843" cy="278274"/>
            </a:xfrm>
            <a:custGeom>
              <a:avLst/>
              <a:gdLst>
                <a:gd name="connsiteX0" fmla="*/ 71794 w 146843"/>
                <a:gd name="connsiteY0" fmla="*/ 30428 h 278274"/>
                <a:gd name="connsiteX1" fmla="*/ 48607 w 146843"/>
                <a:gd name="connsiteY1" fmla="*/ 22087 h 278274"/>
                <a:gd name="connsiteX2" fmla="*/ 48931 w 146843"/>
                <a:gd name="connsiteY2" fmla="*/ 25587 h 278274"/>
                <a:gd name="connsiteX3" fmla="*/ 72714 w 146843"/>
                <a:gd name="connsiteY3" fmla="*/ 34126 h 278274"/>
                <a:gd name="connsiteX4" fmla="*/ 39602 w 146843"/>
                <a:gd name="connsiteY4" fmla="*/ 18017 h 278274"/>
                <a:gd name="connsiteX5" fmla="*/ 38656 w 146843"/>
                <a:gd name="connsiteY5" fmla="*/ 22485 h 278274"/>
                <a:gd name="connsiteX6" fmla="*/ 42736 w 146843"/>
                <a:gd name="connsiteY6" fmla="*/ 24545 h 278274"/>
                <a:gd name="connsiteX7" fmla="*/ 43682 w 146843"/>
                <a:gd name="connsiteY7" fmla="*/ 20077 h 278274"/>
                <a:gd name="connsiteX8" fmla="*/ 39602 w 146843"/>
                <a:gd name="connsiteY8" fmla="*/ 18017 h 278274"/>
                <a:gd name="connsiteX9" fmla="*/ 24352 w 146843"/>
                <a:gd name="connsiteY9" fmla="*/ 27325 h 278274"/>
                <a:gd name="connsiteX10" fmla="*/ 69803 w 146843"/>
                <a:gd name="connsiteY10" fmla="*/ 226347 h 278274"/>
                <a:gd name="connsiteX11" fmla="*/ 70973 w 146843"/>
                <a:gd name="connsiteY11" fmla="*/ 230492 h 278274"/>
                <a:gd name="connsiteX12" fmla="*/ 119285 w 146843"/>
                <a:gd name="connsiteY12" fmla="*/ 238783 h 278274"/>
                <a:gd name="connsiteX13" fmla="*/ 126574 w 146843"/>
                <a:gd name="connsiteY13" fmla="*/ 232850 h 278274"/>
                <a:gd name="connsiteX14" fmla="*/ 82964 w 146843"/>
                <a:gd name="connsiteY14" fmla="*/ 43310 h 278274"/>
                <a:gd name="connsiteX15" fmla="*/ 80376 w 146843"/>
                <a:gd name="connsiteY15" fmla="*/ 40530 h 278274"/>
                <a:gd name="connsiteX16" fmla="*/ 29800 w 146843"/>
                <a:gd name="connsiteY16" fmla="*/ 23180 h 278274"/>
                <a:gd name="connsiteX17" fmla="*/ 24352 w 146843"/>
                <a:gd name="connsiteY17" fmla="*/ 27325 h 278274"/>
                <a:gd name="connsiteX18" fmla="*/ 6589 w 146843"/>
                <a:gd name="connsiteY18" fmla="*/ 16776 h 278274"/>
                <a:gd name="connsiteX19" fmla="*/ 59404 w 146843"/>
                <a:gd name="connsiteY19" fmla="*/ 248339 h 278274"/>
                <a:gd name="connsiteX20" fmla="*/ 65524 w 146843"/>
                <a:gd name="connsiteY20" fmla="*/ 254669 h 278274"/>
                <a:gd name="connsiteX21" fmla="*/ 129759 w 146843"/>
                <a:gd name="connsiteY21" fmla="*/ 271622 h 278274"/>
                <a:gd name="connsiteX22" fmla="*/ 137869 w 146843"/>
                <a:gd name="connsiteY22" fmla="*/ 269512 h 278274"/>
                <a:gd name="connsiteX23" fmla="*/ 140257 w 146843"/>
                <a:gd name="connsiteY23" fmla="*/ 261520 h 278274"/>
                <a:gd name="connsiteX24" fmla="*/ 89183 w 146843"/>
                <a:gd name="connsiteY24" fmla="*/ 36360 h 278274"/>
                <a:gd name="connsiteX25" fmla="*/ 83710 w 146843"/>
                <a:gd name="connsiteY25" fmla="*/ 30204 h 278274"/>
                <a:gd name="connsiteX26" fmla="*/ 17759 w 146843"/>
                <a:gd name="connsiteY26" fmla="*/ 6872 h 278274"/>
                <a:gd name="connsiteX27" fmla="*/ 9251 w 146843"/>
                <a:gd name="connsiteY27" fmla="*/ 8535 h 278274"/>
                <a:gd name="connsiteX28" fmla="*/ 6589 w 146843"/>
                <a:gd name="connsiteY28" fmla="*/ 16776 h 278274"/>
                <a:gd name="connsiteX29" fmla="*/ 131998 w 146843"/>
                <a:gd name="connsiteY29" fmla="*/ 278274 h 278274"/>
                <a:gd name="connsiteX30" fmla="*/ 128117 w 146843"/>
                <a:gd name="connsiteY30" fmla="*/ 277753 h 278274"/>
                <a:gd name="connsiteX31" fmla="*/ 63907 w 146843"/>
                <a:gd name="connsiteY31" fmla="*/ 260825 h 278274"/>
                <a:gd name="connsiteX32" fmla="*/ 53185 w 146843"/>
                <a:gd name="connsiteY32" fmla="*/ 249754 h 278274"/>
                <a:gd name="connsiteX33" fmla="*/ 394 w 146843"/>
                <a:gd name="connsiteY33" fmla="*/ 18190 h 278274"/>
                <a:gd name="connsiteX34" fmla="*/ 5022 w 146843"/>
                <a:gd name="connsiteY34" fmla="*/ 3769 h 278274"/>
                <a:gd name="connsiteX35" fmla="*/ 19898 w 146843"/>
                <a:gd name="connsiteY35" fmla="*/ 865 h 278274"/>
                <a:gd name="connsiteX36" fmla="*/ 85849 w 146843"/>
                <a:gd name="connsiteY36" fmla="*/ 24222 h 278274"/>
                <a:gd name="connsiteX37" fmla="*/ 95403 w 146843"/>
                <a:gd name="connsiteY37" fmla="*/ 34945 h 278274"/>
                <a:gd name="connsiteX38" fmla="*/ 146477 w 146843"/>
                <a:gd name="connsiteY38" fmla="*/ 260105 h 278274"/>
                <a:gd name="connsiteX39" fmla="*/ 142297 w 146843"/>
                <a:gd name="connsiteY39" fmla="*/ 274104 h 278274"/>
                <a:gd name="connsiteX40" fmla="*/ 131998 w 146843"/>
                <a:gd name="connsiteY40" fmla="*/ 278274 h 27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6843" h="278274">
                  <a:moveTo>
                    <a:pt x="71794" y="30428"/>
                  </a:moveTo>
                  <a:lnTo>
                    <a:pt x="48607" y="22087"/>
                  </a:lnTo>
                  <a:lnTo>
                    <a:pt x="48931" y="25587"/>
                  </a:lnTo>
                  <a:lnTo>
                    <a:pt x="72714" y="34126"/>
                  </a:lnTo>
                  <a:close/>
                  <a:moveTo>
                    <a:pt x="39602" y="18017"/>
                  </a:moveTo>
                  <a:cubicBezTo>
                    <a:pt x="38209" y="18687"/>
                    <a:pt x="37810" y="20673"/>
                    <a:pt x="38656" y="22485"/>
                  </a:cubicBezTo>
                  <a:cubicBezTo>
                    <a:pt x="39527" y="24272"/>
                    <a:pt x="41343" y="25190"/>
                    <a:pt x="42736" y="24545"/>
                  </a:cubicBezTo>
                  <a:cubicBezTo>
                    <a:pt x="44129" y="23875"/>
                    <a:pt x="44527" y="21889"/>
                    <a:pt x="43682" y="20077"/>
                  </a:cubicBezTo>
                  <a:cubicBezTo>
                    <a:pt x="42811" y="18290"/>
                    <a:pt x="40995" y="17346"/>
                    <a:pt x="39602" y="18017"/>
                  </a:cubicBezTo>
                  <a:close/>
                  <a:moveTo>
                    <a:pt x="24352" y="27325"/>
                  </a:moveTo>
                  <a:lnTo>
                    <a:pt x="69803" y="226347"/>
                  </a:lnTo>
                  <a:cubicBezTo>
                    <a:pt x="70127" y="227861"/>
                    <a:pt x="69331" y="230194"/>
                    <a:pt x="70973" y="230492"/>
                  </a:cubicBezTo>
                  <a:lnTo>
                    <a:pt x="119285" y="238783"/>
                  </a:lnTo>
                  <a:cubicBezTo>
                    <a:pt x="122121" y="239279"/>
                    <a:pt x="127147" y="235407"/>
                    <a:pt x="126574" y="232850"/>
                  </a:cubicBezTo>
                  <a:lnTo>
                    <a:pt x="82964" y="43310"/>
                  </a:lnTo>
                  <a:cubicBezTo>
                    <a:pt x="82690" y="42044"/>
                    <a:pt x="81720" y="41002"/>
                    <a:pt x="80376" y="40530"/>
                  </a:cubicBezTo>
                  <a:lnTo>
                    <a:pt x="29800" y="23180"/>
                  </a:lnTo>
                  <a:cubicBezTo>
                    <a:pt x="26790" y="22137"/>
                    <a:pt x="23730" y="24495"/>
                    <a:pt x="24352" y="27325"/>
                  </a:cubicBezTo>
                  <a:close/>
                  <a:moveTo>
                    <a:pt x="6589" y="16776"/>
                  </a:moveTo>
                  <a:lnTo>
                    <a:pt x="59404" y="248339"/>
                  </a:lnTo>
                  <a:cubicBezTo>
                    <a:pt x="60101" y="251442"/>
                    <a:pt x="62464" y="253850"/>
                    <a:pt x="65524" y="254669"/>
                  </a:cubicBezTo>
                  <a:lnTo>
                    <a:pt x="129759" y="271622"/>
                  </a:lnTo>
                  <a:cubicBezTo>
                    <a:pt x="132645" y="272367"/>
                    <a:pt x="135705" y="271597"/>
                    <a:pt x="137869" y="269512"/>
                  </a:cubicBezTo>
                  <a:cubicBezTo>
                    <a:pt x="140033" y="267427"/>
                    <a:pt x="140929" y="264449"/>
                    <a:pt x="140257" y="261520"/>
                  </a:cubicBezTo>
                  <a:lnTo>
                    <a:pt x="89183" y="36360"/>
                  </a:lnTo>
                  <a:cubicBezTo>
                    <a:pt x="88536" y="33481"/>
                    <a:pt x="86496" y="31197"/>
                    <a:pt x="83710" y="30204"/>
                  </a:cubicBezTo>
                  <a:lnTo>
                    <a:pt x="17759" y="6872"/>
                  </a:lnTo>
                  <a:cubicBezTo>
                    <a:pt x="14799" y="5804"/>
                    <a:pt x="11614" y="6425"/>
                    <a:pt x="9251" y="8535"/>
                  </a:cubicBezTo>
                  <a:cubicBezTo>
                    <a:pt x="6887" y="10620"/>
                    <a:pt x="5892" y="13698"/>
                    <a:pt x="6589" y="16776"/>
                  </a:cubicBezTo>
                  <a:close/>
                  <a:moveTo>
                    <a:pt x="131998" y="278274"/>
                  </a:moveTo>
                  <a:cubicBezTo>
                    <a:pt x="130704" y="278274"/>
                    <a:pt x="129410" y="278101"/>
                    <a:pt x="128117" y="277753"/>
                  </a:cubicBezTo>
                  <a:lnTo>
                    <a:pt x="63907" y="260825"/>
                  </a:lnTo>
                  <a:cubicBezTo>
                    <a:pt x="58534" y="259410"/>
                    <a:pt x="54429" y="255165"/>
                    <a:pt x="53185" y="249754"/>
                  </a:cubicBezTo>
                  <a:lnTo>
                    <a:pt x="394" y="18190"/>
                  </a:lnTo>
                  <a:cubicBezTo>
                    <a:pt x="-850" y="12829"/>
                    <a:pt x="892" y="7443"/>
                    <a:pt x="5022" y="3769"/>
                  </a:cubicBezTo>
                  <a:cubicBezTo>
                    <a:pt x="9126" y="120"/>
                    <a:pt x="14699" y="-947"/>
                    <a:pt x="19898" y="865"/>
                  </a:cubicBezTo>
                  <a:lnTo>
                    <a:pt x="85849" y="24222"/>
                  </a:lnTo>
                  <a:cubicBezTo>
                    <a:pt x="90701" y="25935"/>
                    <a:pt x="94258" y="29956"/>
                    <a:pt x="95403" y="34945"/>
                  </a:cubicBezTo>
                  <a:lnTo>
                    <a:pt x="146477" y="260105"/>
                  </a:lnTo>
                  <a:cubicBezTo>
                    <a:pt x="147621" y="265218"/>
                    <a:pt x="146054" y="270456"/>
                    <a:pt x="142297" y="274104"/>
                  </a:cubicBezTo>
                  <a:cubicBezTo>
                    <a:pt x="139461" y="276810"/>
                    <a:pt x="135779" y="278274"/>
                    <a:pt x="131998" y="278274"/>
                  </a:cubicBezTo>
                </a:path>
              </a:pathLst>
            </a:custGeom>
            <a:solidFill>
              <a:srgbClr val="100F0D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60" name="Forma libre: forma 259">
              <a:extLst>
                <a:ext uri="{FF2B5EF4-FFF2-40B4-BE49-F238E27FC236}">
                  <a16:creationId xmlns:a16="http://schemas.microsoft.com/office/drawing/2014/main" xmlns="" id="{C7F3249B-2104-4DC4-8273-1EF71705559A}"/>
                </a:ext>
              </a:extLst>
            </p:cNvPr>
            <p:cNvSpPr/>
            <p:nvPr/>
          </p:nvSpPr>
          <p:spPr>
            <a:xfrm>
              <a:off x="2828296" y="17346424"/>
              <a:ext cx="113607" cy="137015"/>
            </a:xfrm>
            <a:custGeom>
              <a:avLst/>
              <a:gdLst>
                <a:gd name="connsiteX0" fmla="*/ 81 w 113607"/>
                <a:gd name="connsiteY0" fmla="*/ 107707 h 137015"/>
                <a:gd name="connsiteX1" fmla="*/ 23391 w 113607"/>
                <a:gd name="connsiteY1" fmla="*/ 8196 h 137015"/>
                <a:gd name="connsiteX2" fmla="*/ 70012 w 113607"/>
                <a:gd name="connsiteY2" fmla="*/ 104 h 137015"/>
                <a:gd name="connsiteX3" fmla="*/ 113424 w 113607"/>
                <a:gd name="connsiteY3" fmla="*/ 25249 h 137015"/>
                <a:gd name="connsiteX4" fmla="*/ 56802 w 113607"/>
                <a:gd name="connsiteY4" fmla="*/ 28227 h 137015"/>
                <a:gd name="connsiteX5" fmla="*/ 41826 w 113607"/>
                <a:gd name="connsiteY5" fmla="*/ 39050 h 137015"/>
                <a:gd name="connsiteX6" fmla="*/ 42920 w 113607"/>
                <a:gd name="connsiteY6" fmla="*/ 135830 h 137015"/>
                <a:gd name="connsiteX7" fmla="*/ 81 w 113607"/>
                <a:gd name="connsiteY7" fmla="*/ 107707 h 13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3607" h="137015">
                  <a:moveTo>
                    <a:pt x="81" y="107707"/>
                  </a:moveTo>
                  <a:cubicBezTo>
                    <a:pt x="81" y="107707"/>
                    <a:pt x="-2631" y="17951"/>
                    <a:pt x="23391" y="8196"/>
                  </a:cubicBezTo>
                  <a:cubicBezTo>
                    <a:pt x="49413" y="-1534"/>
                    <a:pt x="65683" y="104"/>
                    <a:pt x="70012" y="104"/>
                  </a:cubicBezTo>
                  <a:cubicBezTo>
                    <a:pt x="74341" y="104"/>
                    <a:pt x="116733" y="15245"/>
                    <a:pt x="113424" y="25249"/>
                  </a:cubicBezTo>
                  <a:cubicBezTo>
                    <a:pt x="110115" y="35252"/>
                    <a:pt x="90238" y="48234"/>
                    <a:pt x="56802" y="28227"/>
                  </a:cubicBezTo>
                  <a:lnTo>
                    <a:pt x="41826" y="39050"/>
                  </a:lnTo>
                  <a:cubicBezTo>
                    <a:pt x="41826" y="39050"/>
                    <a:pt x="63494" y="127713"/>
                    <a:pt x="42920" y="135830"/>
                  </a:cubicBezTo>
                  <a:cubicBezTo>
                    <a:pt x="22321" y="143947"/>
                    <a:pt x="81" y="107707"/>
                    <a:pt x="81" y="107707"/>
                  </a:cubicBezTo>
                </a:path>
              </a:pathLst>
            </a:custGeom>
            <a:solidFill>
              <a:srgbClr val="955144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61" name="Forma libre: forma 260">
              <a:extLst>
                <a:ext uri="{FF2B5EF4-FFF2-40B4-BE49-F238E27FC236}">
                  <a16:creationId xmlns:a16="http://schemas.microsoft.com/office/drawing/2014/main" xmlns="" id="{E46CC402-448B-42F0-83D8-07C8DDCF8344}"/>
                </a:ext>
              </a:extLst>
            </p:cNvPr>
            <p:cNvSpPr/>
            <p:nvPr/>
          </p:nvSpPr>
          <p:spPr>
            <a:xfrm>
              <a:off x="2810624" y="17397676"/>
              <a:ext cx="184508" cy="469140"/>
            </a:xfrm>
            <a:custGeom>
              <a:avLst/>
              <a:gdLst>
                <a:gd name="connsiteX0" fmla="*/ 161969 w 184508"/>
                <a:gd name="connsiteY0" fmla="*/ 237630 h 469140"/>
                <a:gd name="connsiteX1" fmla="*/ 131071 w 184508"/>
                <a:gd name="connsiteY1" fmla="*/ 468796 h 469140"/>
                <a:gd name="connsiteX2" fmla="*/ 15290 w 184508"/>
                <a:gd name="connsiteY2" fmla="*/ 372264 h 469140"/>
                <a:gd name="connsiteX3" fmla="*/ 73056 w 184508"/>
                <a:gd name="connsiteY3" fmla="*/ 234577 h 469140"/>
                <a:gd name="connsiteX4" fmla="*/ 8797 w 184508"/>
                <a:gd name="connsiteY4" fmla="*/ 115928 h 469140"/>
                <a:gd name="connsiteX5" fmla="*/ 13697 w 184508"/>
                <a:gd name="connsiteY5" fmla="*/ 51888 h 469140"/>
                <a:gd name="connsiteX6" fmla="*/ 104775 w 184508"/>
                <a:gd name="connsiteY6" fmla="*/ 1549 h 469140"/>
                <a:gd name="connsiteX7" fmla="*/ 141345 w 184508"/>
                <a:gd name="connsiteY7" fmla="*/ 32949 h 469140"/>
                <a:gd name="connsiteX8" fmla="*/ 154904 w 184508"/>
                <a:gd name="connsiteY8" fmla="*/ 65738 h 469140"/>
                <a:gd name="connsiteX9" fmla="*/ 173960 w 184508"/>
                <a:gd name="connsiteY9" fmla="*/ 103964 h 469140"/>
                <a:gd name="connsiteX10" fmla="*/ 161969 w 184508"/>
                <a:gd name="connsiteY10" fmla="*/ 237630 h 469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4508" h="469140">
                  <a:moveTo>
                    <a:pt x="161969" y="237630"/>
                  </a:moveTo>
                  <a:lnTo>
                    <a:pt x="131071" y="468796"/>
                  </a:lnTo>
                  <a:cubicBezTo>
                    <a:pt x="131071" y="468796"/>
                    <a:pt x="-6603" y="480165"/>
                    <a:pt x="15290" y="372264"/>
                  </a:cubicBezTo>
                  <a:cubicBezTo>
                    <a:pt x="15290" y="372264"/>
                    <a:pt x="73056" y="270469"/>
                    <a:pt x="73056" y="234577"/>
                  </a:cubicBezTo>
                  <a:cubicBezTo>
                    <a:pt x="73056" y="198660"/>
                    <a:pt x="8797" y="115928"/>
                    <a:pt x="8797" y="115928"/>
                  </a:cubicBezTo>
                  <a:cubicBezTo>
                    <a:pt x="8797" y="115928"/>
                    <a:pt x="-13942" y="66483"/>
                    <a:pt x="13697" y="51888"/>
                  </a:cubicBezTo>
                  <a:cubicBezTo>
                    <a:pt x="41337" y="37268"/>
                    <a:pt x="75469" y="-9000"/>
                    <a:pt x="104775" y="1549"/>
                  </a:cubicBezTo>
                  <a:cubicBezTo>
                    <a:pt x="117264" y="6066"/>
                    <a:pt x="129056" y="19470"/>
                    <a:pt x="141345" y="32949"/>
                  </a:cubicBezTo>
                  <a:lnTo>
                    <a:pt x="154904" y="65738"/>
                  </a:lnTo>
                  <a:cubicBezTo>
                    <a:pt x="154904" y="65738"/>
                    <a:pt x="165427" y="86812"/>
                    <a:pt x="173960" y="103964"/>
                  </a:cubicBezTo>
                  <a:cubicBezTo>
                    <a:pt x="180130" y="130474"/>
                    <a:pt x="199609" y="172671"/>
                    <a:pt x="161969" y="237630"/>
                  </a:cubicBezTo>
                </a:path>
              </a:pathLst>
            </a:custGeom>
            <a:solidFill>
              <a:srgbClr val="955144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62" name="Forma libre: forma 261">
              <a:extLst>
                <a:ext uri="{FF2B5EF4-FFF2-40B4-BE49-F238E27FC236}">
                  <a16:creationId xmlns:a16="http://schemas.microsoft.com/office/drawing/2014/main" xmlns="" id="{EB5DC535-5EAF-4539-88C5-91CEC079C99E}"/>
                </a:ext>
              </a:extLst>
            </p:cNvPr>
            <p:cNvSpPr/>
            <p:nvPr/>
          </p:nvSpPr>
          <p:spPr>
            <a:xfrm>
              <a:off x="2825056" y="17348489"/>
              <a:ext cx="156790" cy="332787"/>
            </a:xfrm>
            <a:custGeom>
              <a:avLst/>
              <a:gdLst>
                <a:gd name="connsiteX0" fmla="*/ 108927 w 156790"/>
                <a:gd name="connsiteY0" fmla="*/ 22712 h 332787"/>
                <a:gd name="connsiteX1" fmla="*/ 113007 w 156790"/>
                <a:gd name="connsiteY1" fmla="*/ 22489 h 332787"/>
                <a:gd name="connsiteX2" fmla="*/ 112360 w 156790"/>
                <a:gd name="connsiteY2" fmla="*/ 16159 h 332787"/>
                <a:gd name="connsiteX3" fmla="*/ 86289 w 156790"/>
                <a:gd name="connsiteY3" fmla="*/ 0 h 332787"/>
                <a:gd name="connsiteX4" fmla="*/ 80169 w 156790"/>
                <a:gd name="connsiteY4" fmla="*/ 1738 h 332787"/>
                <a:gd name="connsiteX5" fmla="*/ 108927 w 156790"/>
                <a:gd name="connsiteY5" fmla="*/ 22712 h 332787"/>
                <a:gd name="connsiteX6" fmla="*/ 94647 w 156790"/>
                <a:gd name="connsiteY6" fmla="*/ 330628 h 332787"/>
                <a:gd name="connsiteX7" fmla="*/ 100643 w 156790"/>
                <a:gd name="connsiteY7" fmla="*/ 332787 h 332787"/>
                <a:gd name="connsiteX8" fmla="*/ 109873 w 156790"/>
                <a:gd name="connsiteY8" fmla="*/ 307370 h 332787"/>
                <a:gd name="connsiteX9" fmla="*/ 103877 w 156790"/>
                <a:gd name="connsiteY9" fmla="*/ 305210 h 332787"/>
                <a:gd name="connsiteX10" fmla="*/ 114998 w 156790"/>
                <a:gd name="connsiteY10" fmla="*/ 130241 h 332787"/>
                <a:gd name="connsiteX11" fmla="*/ 37677 w 156790"/>
                <a:gd name="connsiteY11" fmla="*/ 141857 h 332787"/>
                <a:gd name="connsiteX12" fmla="*/ 39717 w 156790"/>
                <a:gd name="connsiteY12" fmla="*/ 147864 h 332787"/>
                <a:gd name="connsiteX13" fmla="*/ 111490 w 156790"/>
                <a:gd name="connsiteY13" fmla="*/ 135552 h 332787"/>
                <a:gd name="connsiteX14" fmla="*/ 135696 w 156790"/>
                <a:gd name="connsiteY14" fmla="*/ 174175 h 332787"/>
                <a:gd name="connsiteX15" fmla="*/ 106539 w 156790"/>
                <a:gd name="connsiteY15" fmla="*/ 191973 h 332787"/>
                <a:gd name="connsiteX16" fmla="*/ 106365 w 156790"/>
                <a:gd name="connsiteY16" fmla="*/ 191973 h 332787"/>
                <a:gd name="connsiteX17" fmla="*/ 82159 w 156790"/>
                <a:gd name="connsiteY17" fmla="*/ 179810 h 332787"/>
                <a:gd name="connsiteX18" fmla="*/ 94324 w 156790"/>
                <a:gd name="connsiteY18" fmla="*/ 171693 h 332787"/>
                <a:gd name="connsiteX19" fmla="*/ 116416 w 156790"/>
                <a:gd name="connsiteY19" fmla="*/ 174771 h 332787"/>
                <a:gd name="connsiteX20" fmla="*/ 117286 w 156790"/>
                <a:gd name="connsiteY20" fmla="*/ 168491 h 332787"/>
                <a:gd name="connsiteX21" fmla="*/ 92831 w 156790"/>
                <a:gd name="connsiteY21" fmla="*/ 165066 h 332787"/>
                <a:gd name="connsiteX22" fmla="*/ 58301 w 156790"/>
                <a:gd name="connsiteY22" fmla="*/ 188051 h 332787"/>
                <a:gd name="connsiteX23" fmla="*/ 61809 w 156790"/>
                <a:gd name="connsiteY23" fmla="*/ 193338 h 332787"/>
                <a:gd name="connsiteX24" fmla="*/ 76586 w 156790"/>
                <a:gd name="connsiteY24" fmla="*/ 183508 h 332787"/>
                <a:gd name="connsiteX25" fmla="*/ 82159 w 156790"/>
                <a:gd name="connsiteY25" fmla="*/ 187778 h 332787"/>
                <a:gd name="connsiteX26" fmla="*/ 70839 w 156790"/>
                <a:gd name="connsiteY26" fmla="*/ 230794 h 332787"/>
                <a:gd name="connsiteX27" fmla="*/ 74845 w 156790"/>
                <a:gd name="connsiteY27" fmla="*/ 235759 h 332787"/>
                <a:gd name="connsiteX28" fmla="*/ 90468 w 156790"/>
                <a:gd name="connsiteY28" fmla="*/ 194008 h 332787"/>
                <a:gd name="connsiteX29" fmla="*/ 109773 w 156790"/>
                <a:gd name="connsiteY29" fmla="*/ 282473 h 332787"/>
                <a:gd name="connsiteX30" fmla="*/ 115595 w 156790"/>
                <a:gd name="connsiteY30" fmla="*/ 285080 h 332787"/>
                <a:gd name="connsiteX31" fmla="*/ 102857 w 156790"/>
                <a:gd name="connsiteY31" fmla="*/ 197880 h 332787"/>
                <a:gd name="connsiteX32" fmla="*/ 106390 w 156790"/>
                <a:gd name="connsiteY32" fmla="*/ 198327 h 332787"/>
                <a:gd name="connsiteX33" fmla="*/ 106639 w 156790"/>
                <a:gd name="connsiteY33" fmla="*/ 198327 h 332787"/>
                <a:gd name="connsiteX34" fmla="*/ 141293 w 156790"/>
                <a:gd name="connsiteY34" fmla="*/ 177179 h 332787"/>
                <a:gd name="connsiteX35" fmla="*/ 114998 w 156790"/>
                <a:gd name="connsiteY35" fmla="*/ 130241 h 332787"/>
                <a:gd name="connsiteX36" fmla="*/ 153832 w 156790"/>
                <a:gd name="connsiteY36" fmla="*/ 165562 h 332787"/>
                <a:gd name="connsiteX37" fmla="*/ 147961 w 156790"/>
                <a:gd name="connsiteY37" fmla="*/ 163105 h 332787"/>
                <a:gd name="connsiteX38" fmla="*/ 115246 w 156790"/>
                <a:gd name="connsiteY38" fmla="*/ 93256 h 332787"/>
                <a:gd name="connsiteX39" fmla="*/ 27826 w 156790"/>
                <a:gd name="connsiteY39" fmla="*/ 115000 h 332787"/>
                <a:gd name="connsiteX40" fmla="*/ 25661 w 156790"/>
                <a:gd name="connsiteY40" fmla="*/ 109018 h 332787"/>
                <a:gd name="connsiteX41" fmla="*/ 118480 w 156790"/>
                <a:gd name="connsiteY41" fmla="*/ 87770 h 332787"/>
                <a:gd name="connsiteX42" fmla="*/ 128755 w 156790"/>
                <a:gd name="connsiteY42" fmla="*/ 96086 h 332787"/>
                <a:gd name="connsiteX43" fmla="*/ 104972 w 156790"/>
                <a:gd name="connsiteY43" fmla="*/ 62452 h 332787"/>
                <a:gd name="connsiteX44" fmla="*/ 104375 w 156790"/>
                <a:gd name="connsiteY44" fmla="*/ 61906 h 332787"/>
                <a:gd name="connsiteX45" fmla="*/ 85542 w 156790"/>
                <a:gd name="connsiteY45" fmla="*/ 53020 h 332787"/>
                <a:gd name="connsiteX46" fmla="*/ 40812 w 156790"/>
                <a:gd name="connsiteY46" fmla="*/ 73200 h 332787"/>
                <a:gd name="connsiteX47" fmla="*/ 286 w 156790"/>
                <a:gd name="connsiteY47" fmla="*/ 105146 h 332787"/>
                <a:gd name="connsiteX48" fmla="*/ 62 w 156790"/>
                <a:gd name="connsiteY48" fmla="*/ 98866 h 332787"/>
                <a:gd name="connsiteX49" fmla="*/ 20984 w 156790"/>
                <a:gd name="connsiteY49" fmla="*/ 5858 h 332787"/>
                <a:gd name="connsiteX50" fmla="*/ 25761 w 156790"/>
                <a:gd name="connsiteY50" fmla="*/ 10028 h 332787"/>
                <a:gd name="connsiteX51" fmla="*/ 6406 w 156790"/>
                <a:gd name="connsiteY51" fmla="*/ 92238 h 332787"/>
                <a:gd name="connsiteX52" fmla="*/ 36732 w 156790"/>
                <a:gd name="connsiteY52" fmla="*/ 68335 h 332787"/>
                <a:gd name="connsiteX53" fmla="*/ 46982 w 156790"/>
                <a:gd name="connsiteY53" fmla="*/ 60193 h 332787"/>
                <a:gd name="connsiteX54" fmla="*/ 41509 w 156790"/>
                <a:gd name="connsiteY54" fmla="*/ 35644 h 332787"/>
                <a:gd name="connsiteX55" fmla="*/ 55714 w 156790"/>
                <a:gd name="connsiteY55" fmla="*/ 25368 h 332787"/>
                <a:gd name="connsiteX56" fmla="*/ 51086 w 156790"/>
                <a:gd name="connsiteY56" fmla="*/ 18443 h 332787"/>
                <a:gd name="connsiteX57" fmla="*/ 56385 w 156790"/>
                <a:gd name="connsiteY57" fmla="*/ 14918 h 332787"/>
                <a:gd name="connsiteX58" fmla="*/ 64396 w 156790"/>
                <a:gd name="connsiteY58" fmla="*/ 26932 h 332787"/>
                <a:gd name="connsiteX59" fmla="*/ 48624 w 156790"/>
                <a:gd name="connsiteY59" fmla="*/ 38350 h 332787"/>
                <a:gd name="connsiteX60" fmla="*/ 52654 w 156790"/>
                <a:gd name="connsiteY60" fmla="*/ 56395 h 332787"/>
                <a:gd name="connsiteX61" fmla="*/ 86264 w 156790"/>
                <a:gd name="connsiteY61" fmla="*/ 46690 h 332787"/>
                <a:gd name="connsiteX62" fmla="*/ 109101 w 156790"/>
                <a:gd name="connsiteY62" fmla="*/ 57612 h 332787"/>
                <a:gd name="connsiteX63" fmla="*/ 137188 w 156790"/>
                <a:gd name="connsiteY63" fmla="*/ 105245 h 332787"/>
                <a:gd name="connsiteX64" fmla="*/ 153832 w 156790"/>
                <a:gd name="connsiteY64" fmla="*/ 165562 h 33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56790" h="332787">
                  <a:moveTo>
                    <a:pt x="108927" y="22712"/>
                  </a:moveTo>
                  <a:cubicBezTo>
                    <a:pt x="110221" y="22712"/>
                    <a:pt x="111589" y="22638"/>
                    <a:pt x="113007" y="22489"/>
                  </a:cubicBezTo>
                  <a:lnTo>
                    <a:pt x="112360" y="16159"/>
                  </a:lnTo>
                  <a:cubicBezTo>
                    <a:pt x="91811" y="18219"/>
                    <a:pt x="86512" y="745"/>
                    <a:pt x="86289" y="0"/>
                  </a:cubicBezTo>
                  <a:lnTo>
                    <a:pt x="80169" y="1738"/>
                  </a:lnTo>
                  <a:cubicBezTo>
                    <a:pt x="80218" y="1961"/>
                    <a:pt x="86338" y="22712"/>
                    <a:pt x="108927" y="22712"/>
                  </a:cubicBezTo>
                  <a:close/>
                  <a:moveTo>
                    <a:pt x="94647" y="330628"/>
                  </a:moveTo>
                  <a:lnTo>
                    <a:pt x="100643" y="332787"/>
                  </a:lnTo>
                  <a:lnTo>
                    <a:pt x="109873" y="307370"/>
                  </a:lnTo>
                  <a:lnTo>
                    <a:pt x="103877" y="305210"/>
                  </a:lnTo>
                  <a:close/>
                  <a:moveTo>
                    <a:pt x="114998" y="130241"/>
                  </a:moveTo>
                  <a:cubicBezTo>
                    <a:pt x="100842" y="120982"/>
                    <a:pt x="44096" y="139698"/>
                    <a:pt x="37677" y="141857"/>
                  </a:cubicBezTo>
                  <a:lnTo>
                    <a:pt x="39717" y="147864"/>
                  </a:lnTo>
                  <a:cubicBezTo>
                    <a:pt x="62854" y="140070"/>
                    <a:pt x="102783" y="129819"/>
                    <a:pt x="111490" y="135552"/>
                  </a:cubicBezTo>
                  <a:cubicBezTo>
                    <a:pt x="125222" y="144563"/>
                    <a:pt x="140049" y="166059"/>
                    <a:pt x="135696" y="174175"/>
                  </a:cubicBezTo>
                  <a:cubicBezTo>
                    <a:pt x="130795" y="183260"/>
                    <a:pt x="123904" y="191700"/>
                    <a:pt x="106539" y="191973"/>
                  </a:cubicBezTo>
                  <a:cubicBezTo>
                    <a:pt x="106489" y="191973"/>
                    <a:pt x="106415" y="191973"/>
                    <a:pt x="106365" y="191973"/>
                  </a:cubicBezTo>
                  <a:cubicBezTo>
                    <a:pt x="99225" y="191973"/>
                    <a:pt x="88378" y="184675"/>
                    <a:pt x="82159" y="179810"/>
                  </a:cubicBezTo>
                  <a:lnTo>
                    <a:pt x="94324" y="171693"/>
                  </a:lnTo>
                  <a:lnTo>
                    <a:pt x="116416" y="174771"/>
                  </a:lnTo>
                  <a:lnTo>
                    <a:pt x="117286" y="168491"/>
                  </a:lnTo>
                  <a:lnTo>
                    <a:pt x="92831" y="165066"/>
                  </a:lnTo>
                  <a:lnTo>
                    <a:pt x="58301" y="188051"/>
                  </a:lnTo>
                  <a:lnTo>
                    <a:pt x="61809" y="193338"/>
                  </a:lnTo>
                  <a:lnTo>
                    <a:pt x="76586" y="183508"/>
                  </a:lnTo>
                  <a:cubicBezTo>
                    <a:pt x="77930" y="184601"/>
                    <a:pt x="79820" y="186090"/>
                    <a:pt x="82159" y="187778"/>
                  </a:cubicBezTo>
                  <a:cubicBezTo>
                    <a:pt x="91861" y="213369"/>
                    <a:pt x="71735" y="230099"/>
                    <a:pt x="70839" y="230794"/>
                  </a:cubicBezTo>
                  <a:lnTo>
                    <a:pt x="74845" y="235759"/>
                  </a:lnTo>
                  <a:cubicBezTo>
                    <a:pt x="75069" y="235585"/>
                    <a:pt x="94921" y="219227"/>
                    <a:pt x="90468" y="194008"/>
                  </a:cubicBezTo>
                  <a:cubicBezTo>
                    <a:pt x="131566" y="232383"/>
                    <a:pt x="110719" y="280413"/>
                    <a:pt x="109773" y="282473"/>
                  </a:cubicBezTo>
                  <a:lnTo>
                    <a:pt x="115595" y="285080"/>
                  </a:lnTo>
                  <a:cubicBezTo>
                    <a:pt x="115818" y="284558"/>
                    <a:pt x="136243" y="237893"/>
                    <a:pt x="102857" y="197880"/>
                  </a:cubicBezTo>
                  <a:cubicBezTo>
                    <a:pt x="104051" y="198079"/>
                    <a:pt x="105245" y="198327"/>
                    <a:pt x="106390" y="198327"/>
                  </a:cubicBezTo>
                  <a:cubicBezTo>
                    <a:pt x="106464" y="198327"/>
                    <a:pt x="106539" y="198327"/>
                    <a:pt x="106639" y="198327"/>
                  </a:cubicBezTo>
                  <a:cubicBezTo>
                    <a:pt x="127461" y="197980"/>
                    <a:pt x="136094" y="186859"/>
                    <a:pt x="141293" y="177179"/>
                  </a:cubicBezTo>
                  <a:cubicBezTo>
                    <a:pt x="148607" y="163576"/>
                    <a:pt x="128432" y="139077"/>
                    <a:pt x="114998" y="130241"/>
                  </a:cubicBezTo>
                  <a:close/>
                  <a:moveTo>
                    <a:pt x="153832" y="165562"/>
                  </a:moveTo>
                  <a:lnTo>
                    <a:pt x="147961" y="163105"/>
                  </a:lnTo>
                  <a:cubicBezTo>
                    <a:pt x="159678" y="135230"/>
                    <a:pt x="126814" y="100082"/>
                    <a:pt x="115246" y="93256"/>
                  </a:cubicBezTo>
                  <a:cubicBezTo>
                    <a:pt x="108728" y="89433"/>
                    <a:pt x="65690" y="101298"/>
                    <a:pt x="27826" y="115000"/>
                  </a:cubicBezTo>
                  <a:lnTo>
                    <a:pt x="25661" y="109018"/>
                  </a:lnTo>
                  <a:cubicBezTo>
                    <a:pt x="38996" y="104178"/>
                    <a:pt x="106116" y="80497"/>
                    <a:pt x="118480" y="87770"/>
                  </a:cubicBezTo>
                  <a:cubicBezTo>
                    <a:pt x="121167" y="89359"/>
                    <a:pt x="124799" y="92263"/>
                    <a:pt x="128755" y="96086"/>
                  </a:cubicBezTo>
                  <a:cubicBezTo>
                    <a:pt x="122336" y="75781"/>
                    <a:pt x="105171" y="62626"/>
                    <a:pt x="104972" y="62452"/>
                  </a:cubicBezTo>
                  <a:lnTo>
                    <a:pt x="104375" y="61906"/>
                  </a:lnTo>
                  <a:cubicBezTo>
                    <a:pt x="104126" y="61583"/>
                    <a:pt x="97882" y="54037"/>
                    <a:pt x="85542" y="53020"/>
                  </a:cubicBezTo>
                  <a:cubicBezTo>
                    <a:pt x="72208" y="51853"/>
                    <a:pt x="57182" y="58704"/>
                    <a:pt x="40812" y="73200"/>
                  </a:cubicBezTo>
                  <a:lnTo>
                    <a:pt x="286" y="105146"/>
                  </a:lnTo>
                  <a:lnTo>
                    <a:pt x="62" y="98866"/>
                  </a:lnTo>
                  <a:cubicBezTo>
                    <a:pt x="-12" y="96135"/>
                    <a:pt x="-1829" y="31797"/>
                    <a:pt x="20984" y="5858"/>
                  </a:cubicBezTo>
                  <a:lnTo>
                    <a:pt x="25761" y="10028"/>
                  </a:lnTo>
                  <a:cubicBezTo>
                    <a:pt x="8595" y="29588"/>
                    <a:pt x="6555" y="75335"/>
                    <a:pt x="6406" y="92238"/>
                  </a:cubicBezTo>
                  <a:lnTo>
                    <a:pt x="36732" y="68335"/>
                  </a:lnTo>
                  <a:cubicBezTo>
                    <a:pt x="40190" y="65257"/>
                    <a:pt x="43598" y="62626"/>
                    <a:pt x="46982" y="60193"/>
                  </a:cubicBezTo>
                  <a:lnTo>
                    <a:pt x="41509" y="35644"/>
                  </a:lnTo>
                  <a:lnTo>
                    <a:pt x="55714" y="25368"/>
                  </a:lnTo>
                  <a:lnTo>
                    <a:pt x="51086" y="18443"/>
                  </a:lnTo>
                  <a:lnTo>
                    <a:pt x="56385" y="14918"/>
                  </a:lnTo>
                  <a:lnTo>
                    <a:pt x="64396" y="26932"/>
                  </a:lnTo>
                  <a:lnTo>
                    <a:pt x="48624" y="38350"/>
                  </a:lnTo>
                  <a:lnTo>
                    <a:pt x="52654" y="56395"/>
                  </a:lnTo>
                  <a:cubicBezTo>
                    <a:pt x="64471" y="49098"/>
                    <a:pt x="75740" y="45747"/>
                    <a:pt x="86264" y="46690"/>
                  </a:cubicBezTo>
                  <a:cubicBezTo>
                    <a:pt x="99922" y="47881"/>
                    <a:pt x="107559" y="55849"/>
                    <a:pt x="109101" y="57612"/>
                  </a:cubicBezTo>
                  <a:cubicBezTo>
                    <a:pt x="112087" y="59945"/>
                    <a:pt x="134203" y="78090"/>
                    <a:pt x="137188" y="105245"/>
                  </a:cubicBezTo>
                  <a:cubicBezTo>
                    <a:pt x="150374" y="121181"/>
                    <a:pt x="162589" y="144687"/>
                    <a:pt x="153832" y="165562"/>
                  </a:cubicBezTo>
                </a:path>
              </a:pathLst>
            </a:custGeom>
            <a:solidFill>
              <a:srgbClr val="100F0D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63" name="Forma libre: forma 262">
              <a:extLst>
                <a:ext uri="{FF2B5EF4-FFF2-40B4-BE49-F238E27FC236}">
                  <a16:creationId xmlns:a16="http://schemas.microsoft.com/office/drawing/2014/main" xmlns="" id="{91EF1589-B492-4B1A-B0B8-B78B5AFC9E7C}"/>
                </a:ext>
              </a:extLst>
            </p:cNvPr>
            <p:cNvSpPr/>
            <p:nvPr/>
          </p:nvSpPr>
          <p:spPr>
            <a:xfrm>
              <a:off x="3667868" y="16460642"/>
              <a:ext cx="365257" cy="562480"/>
            </a:xfrm>
            <a:custGeom>
              <a:avLst/>
              <a:gdLst>
                <a:gd name="connsiteX0" fmla="*/ 4438 w 365257"/>
                <a:gd name="connsiteY0" fmla="*/ 138647 h 562480"/>
                <a:gd name="connsiteX1" fmla="*/ 186096 w 365257"/>
                <a:gd name="connsiteY1" fmla="*/ 115 h 562480"/>
                <a:gd name="connsiteX2" fmla="*/ 264585 w 365257"/>
                <a:gd name="connsiteY2" fmla="*/ 60060 h 562480"/>
                <a:gd name="connsiteX3" fmla="*/ 304215 w 365257"/>
                <a:gd name="connsiteY3" fmla="*/ 174489 h 562480"/>
                <a:gd name="connsiteX4" fmla="*/ 364992 w 365257"/>
                <a:gd name="connsiteY4" fmla="*/ 200677 h 562480"/>
                <a:gd name="connsiteX5" fmla="*/ 302847 w 365257"/>
                <a:gd name="connsiteY5" fmla="*/ 282688 h 562480"/>
                <a:gd name="connsiteX6" fmla="*/ 326332 w 365257"/>
                <a:gd name="connsiteY6" fmla="*/ 386766 h 562480"/>
                <a:gd name="connsiteX7" fmla="*/ 171915 w 365257"/>
                <a:gd name="connsiteY7" fmla="*/ 562481 h 562480"/>
                <a:gd name="connsiteX8" fmla="*/ 138778 w 365257"/>
                <a:gd name="connsiteY8" fmla="*/ 383540 h 562480"/>
                <a:gd name="connsiteX9" fmla="*/ 110119 w 365257"/>
                <a:gd name="connsiteY9" fmla="*/ 389298 h 562480"/>
                <a:gd name="connsiteX10" fmla="*/ 23768 w 365257"/>
                <a:gd name="connsiteY10" fmla="*/ 318531 h 562480"/>
                <a:gd name="connsiteX11" fmla="*/ 3742 w 365257"/>
                <a:gd name="connsiteY11" fmla="*/ 212392 h 562480"/>
                <a:gd name="connsiteX12" fmla="*/ 4438 w 365257"/>
                <a:gd name="connsiteY12" fmla="*/ 138647 h 56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5257" h="562480">
                  <a:moveTo>
                    <a:pt x="4438" y="138647"/>
                  </a:moveTo>
                  <a:cubicBezTo>
                    <a:pt x="1179" y="65199"/>
                    <a:pt x="59692" y="6321"/>
                    <a:pt x="186096" y="115"/>
                  </a:cubicBezTo>
                  <a:cubicBezTo>
                    <a:pt x="232891" y="-2168"/>
                    <a:pt x="247444" y="29827"/>
                    <a:pt x="264585" y="60060"/>
                  </a:cubicBezTo>
                  <a:cubicBezTo>
                    <a:pt x="293742" y="111566"/>
                    <a:pt x="304215" y="174489"/>
                    <a:pt x="304215" y="174489"/>
                  </a:cubicBezTo>
                  <a:cubicBezTo>
                    <a:pt x="323545" y="144157"/>
                    <a:pt x="369146" y="127626"/>
                    <a:pt x="364992" y="200677"/>
                  </a:cubicBezTo>
                  <a:cubicBezTo>
                    <a:pt x="360862" y="273727"/>
                    <a:pt x="302847" y="282688"/>
                    <a:pt x="302847" y="282688"/>
                  </a:cubicBezTo>
                  <a:lnTo>
                    <a:pt x="326332" y="386766"/>
                  </a:lnTo>
                  <a:lnTo>
                    <a:pt x="171915" y="562481"/>
                  </a:lnTo>
                  <a:lnTo>
                    <a:pt x="138778" y="383540"/>
                  </a:lnTo>
                  <a:cubicBezTo>
                    <a:pt x="138778" y="383540"/>
                    <a:pt x="142584" y="382398"/>
                    <a:pt x="110119" y="389298"/>
                  </a:cubicBezTo>
                  <a:cubicBezTo>
                    <a:pt x="77653" y="396199"/>
                    <a:pt x="60388" y="396422"/>
                    <a:pt x="23768" y="318531"/>
                  </a:cubicBezTo>
                  <a:cubicBezTo>
                    <a:pt x="-12827" y="240665"/>
                    <a:pt x="3742" y="212392"/>
                    <a:pt x="3742" y="212392"/>
                  </a:cubicBezTo>
                  <a:cubicBezTo>
                    <a:pt x="3742" y="212392"/>
                    <a:pt x="7249" y="202389"/>
                    <a:pt x="4438" y="138647"/>
                  </a:cubicBezTo>
                </a:path>
              </a:pathLst>
            </a:custGeom>
            <a:solidFill>
              <a:srgbClr val="EABEB1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64" name="Forma libre: forma 263">
              <a:extLst>
                <a:ext uri="{FF2B5EF4-FFF2-40B4-BE49-F238E27FC236}">
                  <a16:creationId xmlns:a16="http://schemas.microsoft.com/office/drawing/2014/main" xmlns="" id="{3C4E4875-847F-4A1E-8D7D-1242DAB2984E}"/>
                </a:ext>
              </a:extLst>
            </p:cNvPr>
            <p:cNvSpPr/>
            <p:nvPr/>
          </p:nvSpPr>
          <p:spPr>
            <a:xfrm>
              <a:off x="3680515" y="16579444"/>
              <a:ext cx="191335" cy="192355"/>
            </a:xfrm>
            <a:custGeom>
              <a:avLst/>
              <a:gdLst>
                <a:gd name="connsiteX0" fmla="*/ 184270 w 191335"/>
                <a:gd name="connsiteY0" fmla="*/ 111338 h 192355"/>
                <a:gd name="connsiteX1" fmla="*/ 42218 w 191335"/>
                <a:gd name="connsiteY1" fmla="*/ 178109 h 192355"/>
                <a:gd name="connsiteX2" fmla="*/ 117896 w 191335"/>
                <a:gd name="connsiteY2" fmla="*/ 185258 h 192355"/>
                <a:gd name="connsiteX3" fmla="*/ 184270 w 191335"/>
                <a:gd name="connsiteY3" fmla="*/ 111338 h 192355"/>
                <a:gd name="connsiteX4" fmla="*/ 53786 w 191335"/>
                <a:gd name="connsiteY4" fmla="*/ 68521 h 192355"/>
                <a:gd name="connsiteX5" fmla="*/ 48313 w 191335"/>
                <a:gd name="connsiteY5" fmla="*/ 29923 h 192355"/>
                <a:gd name="connsiteX6" fmla="*/ 0 w 191335"/>
                <a:gd name="connsiteY6" fmla="*/ 72716 h 192355"/>
                <a:gd name="connsiteX7" fmla="*/ 53786 w 191335"/>
                <a:gd name="connsiteY7" fmla="*/ 68521 h 192355"/>
                <a:gd name="connsiteX8" fmla="*/ 126603 w 191335"/>
                <a:gd name="connsiteY8" fmla="*/ 6938 h 192355"/>
                <a:gd name="connsiteX9" fmla="*/ 191335 w 191335"/>
                <a:gd name="connsiteY9" fmla="*/ 21359 h 192355"/>
                <a:gd name="connsiteX10" fmla="*/ 126603 w 191335"/>
                <a:gd name="connsiteY10" fmla="*/ 6938 h 192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1335" h="192355">
                  <a:moveTo>
                    <a:pt x="184270" y="111338"/>
                  </a:moveTo>
                  <a:cubicBezTo>
                    <a:pt x="184270" y="111338"/>
                    <a:pt x="100133" y="176397"/>
                    <a:pt x="42218" y="178109"/>
                  </a:cubicBezTo>
                  <a:cubicBezTo>
                    <a:pt x="42218" y="178109"/>
                    <a:pt x="72643" y="204669"/>
                    <a:pt x="117896" y="185258"/>
                  </a:cubicBezTo>
                  <a:cubicBezTo>
                    <a:pt x="163124" y="165872"/>
                    <a:pt x="184270" y="111338"/>
                    <a:pt x="184270" y="111338"/>
                  </a:cubicBezTo>
                  <a:close/>
                  <a:moveTo>
                    <a:pt x="53786" y="68521"/>
                  </a:moveTo>
                  <a:cubicBezTo>
                    <a:pt x="70578" y="46677"/>
                    <a:pt x="48313" y="29923"/>
                    <a:pt x="48313" y="29923"/>
                  </a:cubicBezTo>
                  <a:cubicBezTo>
                    <a:pt x="15424" y="18430"/>
                    <a:pt x="0" y="72716"/>
                    <a:pt x="0" y="72716"/>
                  </a:cubicBezTo>
                  <a:cubicBezTo>
                    <a:pt x="0" y="72716"/>
                    <a:pt x="36968" y="90364"/>
                    <a:pt x="53786" y="68521"/>
                  </a:cubicBezTo>
                  <a:close/>
                  <a:moveTo>
                    <a:pt x="126603" y="6938"/>
                  </a:moveTo>
                  <a:cubicBezTo>
                    <a:pt x="155660" y="-14757"/>
                    <a:pt x="191335" y="21359"/>
                    <a:pt x="191335" y="21359"/>
                  </a:cubicBezTo>
                  <a:cubicBezTo>
                    <a:pt x="118866" y="90960"/>
                    <a:pt x="97496" y="28607"/>
                    <a:pt x="126603" y="6938"/>
                  </a:cubicBezTo>
                </a:path>
              </a:pathLst>
            </a:custGeom>
            <a:solidFill>
              <a:srgbClr val="FFFFFF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65" name="Forma libre: forma 264">
              <a:extLst>
                <a:ext uri="{FF2B5EF4-FFF2-40B4-BE49-F238E27FC236}">
                  <a16:creationId xmlns:a16="http://schemas.microsoft.com/office/drawing/2014/main" xmlns="" id="{DBAEF071-E0CA-498F-976C-0D9EE3EA9E58}"/>
                </a:ext>
              </a:extLst>
            </p:cNvPr>
            <p:cNvSpPr/>
            <p:nvPr/>
          </p:nvSpPr>
          <p:spPr>
            <a:xfrm>
              <a:off x="3627109" y="16383053"/>
              <a:ext cx="409421" cy="647094"/>
            </a:xfrm>
            <a:custGeom>
              <a:avLst/>
              <a:gdLst>
                <a:gd name="connsiteX0" fmla="*/ 331863 w 409421"/>
                <a:gd name="connsiteY0" fmla="*/ 128962 h 647094"/>
                <a:gd name="connsiteX1" fmla="*/ 302159 w 409421"/>
                <a:gd name="connsiteY1" fmla="*/ 89322 h 647094"/>
                <a:gd name="connsiteX2" fmla="*/ 315643 w 409421"/>
                <a:gd name="connsiteY2" fmla="*/ 123055 h 647094"/>
                <a:gd name="connsiteX3" fmla="*/ 309324 w 409421"/>
                <a:gd name="connsiteY3" fmla="*/ 123874 h 647094"/>
                <a:gd name="connsiteX4" fmla="*/ 288800 w 409421"/>
                <a:gd name="connsiteY4" fmla="*/ 87088 h 647094"/>
                <a:gd name="connsiteX5" fmla="*/ 272480 w 409421"/>
                <a:gd name="connsiteY5" fmla="*/ 80957 h 647094"/>
                <a:gd name="connsiteX6" fmla="*/ 284396 w 409421"/>
                <a:gd name="connsiteY6" fmla="*/ 80957 h 647094"/>
                <a:gd name="connsiteX7" fmla="*/ 243846 w 409421"/>
                <a:gd name="connsiteY7" fmla="*/ 44816 h 647094"/>
                <a:gd name="connsiteX8" fmla="*/ 210733 w 409421"/>
                <a:gd name="connsiteY8" fmla="*/ 49085 h 647094"/>
                <a:gd name="connsiteX9" fmla="*/ 207300 w 409421"/>
                <a:gd name="connsiteY9" fmla="*/ 43724 h 647094"/>
                <a:gd name="connsiteX10" fmla="*/ 245363 w 409421"/>
                <a:gd name="connsiteY10" fmla="*/ 38635 h 647094"/>
                <a:gd name="connsiteX11" fmla="*/ 291586 w 409421"/>
                <a:gd name="connsiteY11" fmla="*/ 80684 h 647094"/>
                <a:gd name="connsiteX12" fmla="*/ 272754 w 409421"/>
                <a:gd name="connsiteY12" fmla="*/ 33274 h 647094"/>
                <a:gd name="connsiteX13" fmla="*/ 276187 w 409421"/>
                <a:gd name="connsiteY13" fmla="*/ 27912 h 647094"/>
                <a:gd name="connsiteX14" fmla="*/ 297855 w 409421"/>
                <a:gd name="connsiteY14" fmla="*/ 81925 h 647094"/>
                <a:gd name="connsiteX15" fmla="*/ 338232 w 409421"/>
                <a:gd name="connsiteY15" fmla="*/ 128516 h 647094"/>
                <a:gd name="connsiteX16" fmla="*/ 318156 w 409421"/>
                <a:gd name="connsiteY16" fmla="*/ 39107 h 647094"/>
                <a:gd name="connsiteX17" fmla="*/ 316862 w 409421"/>
                <a:gd name="connsiteY17" fmla="*/ 57351 h 647094"/>
                <a:gd name="connsiteX18" fmla="*/ 305344 w 409421"/>
                <a:gd name="connsiteY18" fmla="*/ 25107 h 647094"/>
                <a:gd name="connsiteX19" fmla="*/ 318156 w 409421"/>
                <a:gd name="connsiteY19" fmla="*/ 39107 h 647094"/>
                <a:gd name="connsiteX20" fmla="*/ 394182 w 409421"/>
                <a:gd name="connsiteY20" fmla="*/ 225743 h 647094"/>
                <a:gd name="connsiteX21" fmla="*/ 321240 w 409421"/>
                <a:gd name="connsiteY21" fmla="*/ 63209 h 647094"/>
                <a:gd name="connsiteX22" fmla="*/ 324201 w 409421"/>
                <a:gd name="connsiteY22" fmla="*/ 37096 h 647094"/>
                <a:gd name="connsiteX23" fmla="*/ 295044 w 409421"/>
                <a:gd name="connsiteY23" fmla="*/ 13838 h 647094"/>
                <a:gd name="connsiteX24" fmla="*/ 196901 w 409421"/>
                <a:gd name="connsiteY24" fmla="*/ 10587 h 647094"/>
                <a:gd name="connsiteX25" fmla="*/ 765 w 409421"/>
                <a:gd name="connsiteY25" fmla="*/ 153387 h 647094"/>
                <a:gd name="connsiteX26" fmla="*/ 40694 w 409421"/>
                <a:gd name="connsiteY26" fmla="*/ 219562 h 647094"/>
                <a:gd name="connsiteX27" fmla="*/ 42933 w 409421"/>
                <a:gd name="connsiteY27" fmla="*/ 270820 h 647094"/>
                <a:gd name="connsiteX28" fmla="*/ 47087 w 409421"/>
                <a:gd name="connsiteY28" fmla="*/ 361519 h 647094"/>
                <a:gd name="connsiteX29" fmla="*/ 49849 w 409421"/>
                <a:gd name="connsiteY29" fmla="*/ 368171 h 647094"/>
                <a:gd name="connsiteX30" fmla="*/ 128537 w 409421"/>
                <a:gd name="connsiteY30" fmla="*/ 472944 h 647094"/>
                <a:gd name="connsiteX31" fmla="*/ 130851 w 409421"/>
                <a:gd name="connsiteY31" fmla="*/ 472870 h 647094"/>
                <a:gd name="connsiteX32" fmla="*/ 177148 w 409421"/>
                <a:gd name="connsiteY32" fmla="*/ 465771 h 647094"/>
                <a:gd name="connsiteX33" fmla="*/ 210758 w 409421"/>
                <a:gd name="connsiteY33" fmla="*/ 647095 h 647094"/>
                <a:gd name="connsiteX34" fmla="*/ 369478 w 409421"/>
                <a:gd name="connsiteY34" fmla="*/ 466441 h 647094"/>
                <a:gd name="connsiteX35" fmla="*/ 364677 w 409421"/>
                <a:gd name="connsiteY35" fmla="*/ 462271 h 647094"/>
                <a:gd name="connsiteX36" fmla="*/ 214614 w 409421"/>
                <a:gd name="connsiteY36" fmla="*/ 633046 h 647094"/>
                <a:gd name="connsiteX37" fmla="*/ 183343 w 409421"/>
                <a:gd name="connsiteY37" fmla="*/ 464232 h 647094"/>
                <a:gd name="connsiteX38" fmla="*/ 246333 w 409421"/>
                <a:gd name="connsiteY38" fmla="*/ 440204 h 647094"/>
                <a:gd name="connsiteX39" fmla="*/ 243074 w 409421"/>
                <a:gd name="connsiteY39" fmla="*/ 434743 h 647094"/>
                <a:gd name="connsiteX40" fmla="*/ 130378 w 409421"/>
                <a:gd name="connsiteY40" fmla="*/ 466540 h 647094"/>
                <a:gd name="connsiteX41" fmla="*/ 55720 w 409421"/>
                <a:gd name="connsiteY41" fmla="*/ 365739 h 647094"/>
                <a:gd name="connsiteX42" fmla="*/ 52958 w 409421"/>
                <a:gd name="connsiteY42" fmla="*/ 359061 h 647094"/>
                <a:gd name="connsiteX43" fmla="*/ 49177 w 409421"/>
                <a:gd name="connsiteY43" fmla="*/ 272110 h 647094"/>
                <a:gd name="connsiteX44" fmla="*/ 49326 w 409421"/>
                <a:gd name="connsiteY44" fmla="*/ 271589 h 647094"/>
                <a:gd name="connsiteX45" fmla="*/ 46465 w 409421"/>
                <a:gd name="connsiteY45" fmla="*/ 205240 h 647094"/>
                <a:gd name="connsiteX46" fmla="*/ 91245 w 409421"/>
                <a:gd name="connsiteY46" fmla="*/ 133678 h 647094"/>
                <a:gd name="connsiteX47" fmla="*/ 194986 w 409421"/>
                <a:gd name="connsiteY47" fmla="*/ 93020 h 647094"/>
                <a:gd name="connsiteX48" fmla="*/ 106147 w 409421"/>
                <a:gd name="connsiteY48" fmla="*/ 132487 h 647094"/>
                <a:gd name="connsiteX49" fmla="*/ 107018 w 409421"/>
                <a:gd name="connsiteY49" fmla="*/ 138792 h 647094"/>
                <a:gd name="connsiteX50" fmla="*/ 208644 w 409421"/>
                <a:gd name="connsiteY50" fmla="*/ 90389 h 647094"/>
                <a:gd name="connsiteX51" fmla="*/ 250090 w 409421"/>
                <a:gd name="connsiteY51" fmla="*/ 95999 h 647094"/>
                <a:gd name="connsiteX52" fmla="*/ 269022 w 409421"/>
                <a:gd name="connsiteY52" fmla="*/ 138692 h 647094"/>
                <a:gd name="connsiteX53" fmla="*/ 296263 w 409421"/>
                <a:gd name="connsiteY53" fmla="*/ 159741 h 647094"/>
                <a:gd name="connsiteX54" fmla="*/ 333256 w 409421"/>
                <a:gd name="connsiteY54" fmla="*/ 279582 h 647094"/>
                <a:gd name="connsiteX55" fmla="*/ 350148 w 409421"/>
                <a:gd name="connsiteY55" fmla="*/ 250143 h 647094"/>
                <a:gd name="connsiteX56" fmla="*/ 387739 w 409421"/>
                <a:gd name="connsiteY56" fmla="*/ 229764 h 647094"/>
                <a:gd name="connsiteX57" fmla="*/ 402591 w 409421"/>
                <a:gd name="connsiteY57" fmla="*/ 278018 h 647094"/>
                <a:gd name="connsiteX58" fmla="*/ 343158 w 409421"/>
                <a:gd name="connsiteY58" fmla="*/ 357150 h 647094"/>
                <a:gd name="connsiteX59" fmla="*/ 342063 w 409421"/>
                <a:gd name="connsiteY59" fmla="*/ 357299 h 647094"/>
                <a:gd name="connsiteX60" fmla="*/ 310220 w 409421"/>
                <a:gd name="connsiteY60" fmla="*/ 390238 h 647094"/>
                <a:gd name="connsiteX61" fmla="*/ 314797 w 409421"/>
                <a:gd name="connsiteY61" fmla="*/ 394656 h 647094"/>
                <a:gd name="connsiteX62" fmla="*/ 345173 w 409421"/>
                <a:gd name="connsiteY62" fmla="*/ 363232 h 647094"/>
                <a:gd name="connsiteX63" fmla="*/ 408935 w 409421"/>
                <a:gd name="connsiteY63" fmla="*/ 278514 h 647094"/>
                <a:gd name="connsiteX64" fmla="*/ 394182 w 409421"/>
                <a:gd name="connsiteY64" fmla="*/ 225743 h 647094"/>
                <a:gd name="connsiteX65" fmla="*/ 108461 w 409421"/>
                <a:gd name="connsiteY65" fmla="*/ 182032 h 647094"/>
                <a:gd name="connsiteX66" fmla="*/ 111371 w 409421"/>
                <a:gd name="connsiteY66" fmla="*/ 190198 h 647094"/>
                <a:gd name="connsiteX67" fmla="*/ 108013 w 409421"/>
                <a:gd name="connsiteY67" fmla="*/ 193847 h 647094"/>
                <a:gd name="connsiteX68" fmla="*/ 74801 w 409421"/>
                <a:gd name="connsiteY68" fmla="*/ 189329 h 647094"/>
                <a:gd name="connsiteX69" fmla="*/ 57188 w 409421"/>
                <a:gd name="connsiteY69" fmla="*/ 202212 h 647094"/>
                <a:gd name="connsiteX70" fmla="*/ 52436 w 409421"/>
                <a:gd name="connsiteY70" fmla="*/ 199928 h 647094"/>
                <a:gd name="connsiteX71" fmla="*/ 53307 w 409421"/>
                <a:gd name="connsiteY71" fmla="*/ 190620 h 647094"/>
                <a:gd name="connsiteX72" fmla="*/ 54078 w 409421"/>
                <a:gd name="connsiteY72" fmla="*/ 188932 h 647094"/>
                <a:gd name="connsiteX73" fmla="*/ 106570 w 409421"/>
                <a:gd name="connsiteY73" fmla="*/ 180244 h 647094"/>
                <a:gd name="connsiteX74" fmla="*/ 108461 w 409421"/>
                <a:gd name="connsiteY74" fmla="*/ 182032 h 647094"/>
                <a:gd name="connsiteX75" fmla="*/ 192150 w 409421"/>
                <a:gd name="connsiteY75" fmla="*/ 141572 h 647094"/>
                <a:gd name="connsiteX76" fmla="*/ 237328 w 409421"/>
                <a:gd name="connsiteY76" fmla="*/ 148174 h 647094"/>
                <a:gd name="connsiteX77" fmla="*/ 239791 w 409421"/>
                <a:gd name="connsiteY77" fmla="*/ 154579 h 647094"/>
                <a:gd name="connsiteX78" fmla="*/ 239268 w 409421"/>
                <a:gd name="connsiteY78" fmla="*/ 155795 h 647094"/>
                <a:gd name="connsiteX79" fmla="*/ 233696 w 409421"/>
                <a:gd name="connsiteY79" fmla="*/ 158600 h 647094"/>
                <a:gd name="connsiteX80" fmla="*/ 199737 w 409421"/>
                <a:gd name="connsiteY80" fmla="*/ 154603 h 647094"/>
                <a:gd name="connsiteX81" fmla="*/ 151101 w 409421"/>
                <a:gd name="connsiteY81" fmla="*/ 179227 h 647094"/>
                <a:gd name="connsiteX82" fmla="*/ 150131 w 409421"/>
                <a:gd name="connsiteY82" fmla="*/ 166443 h 647094"/>
                <a:gd name="connsiteX83" fmla="*/ 151748 w 409421"/>
                <a:gd name="connsiteY83" fmla="*/ 163663 h 647094"/>
                <a:gd name="connsiteX84" fmla="*/ 192150 w 409421"/>
                <a:gd name="connsiteY84" fmla="*/ 141572 h 647094"/>
                <a:gd name="connsiteX85" fmla="*/ 104853 w 409421"/>
                <a:gd name="connsiteY85" fmla="*/ 376933 h 647094"/>
                <a:gd name="connsiteX86" fmla="*/ 170033 w 409421"/>
                <a:gd name="connsiteY86" fmla="*/ 378745 h 647094"/>
                <a:gd name="connsiteX87" fmla="*/ 229466 w 409421"/>
                <a:gd name="connsiteY87" fmla="*/ 317733 h 647094"/>
                <a:gd name="connsiteX88" fmla="*/ 104853 w 409421"/>
                <a:gd name="connsiteY88" fmla="*/ 376933 h 647094"/>
                <a:gd name="connsiteX89" fmla="*/ 138289 w 409421"/>
                <a:gd name="connsiteY89" fmla="*/ 392000 h 647094"/>
                <a:gd name="connsiteX90" fmla="*/ 93509 w 409421"/>
                <a:gd name="connsiteY90" fmla="*/ 376884 h 647094"/>
                <a:gd name="connsiteX91" fmla="*/ 87414 w 409421"/>
                <a:gd name="connsiteY91" fmla="*/ 371547 h 647094"/>
                <a:gd name="connsiteX92" fmla="*/ 95524 w 409421"/>
                <a:gd name="connsiteY92" fmla="*/ 371323 h 647094"/>
                <a:gd name="connsiteX93" fmla="*/ 235736 w 409421"/>
                <a:gd name="connsiteY93" fmla="*/ 305223 h 647094"/>
                <a:gd name="connsiteX94" fmla="*/ 244791 w 409421"/>
                <a:gd name="connsiteY94" fmla="*/ 298223 h 647094"/>
                <a:gd name="connsiteX95" fmla="*/ 240636 w 409421"/>
                <a:gd name="connsiteY95" fmla="*/ 308872 h 647094"/>
                <a:gd name="connsiteX96" fmla="*/ 172546 w 409421"/>
                <a:gd name="connsiteY96" fmla="*/ 384578 h 647094"/>
                <a:gd name="connsiteX97" fmla="*/ 138289 w 409421"/>
                <a:gd name="connsiteY97" fmla="*/ 392000 h 647094"/>
                <a:gd name="connsiteX98" fmla="*/ 166899 w 409421"/>
                <a:gd name="connsiteY98" fmla="*/ 307258 h 647094"/>
                <a:gd name="connsiteX99" fmla="*/ 144807 w 409421"/>
                <a:gd name="connsiteY99" fmla="*/ 303460 h 647094"/>
                <a:gd name="connsiteX100" fmla="*/ 145902 w 409421"/>
                <a:gd name="connsiteY100" fmla="*/ 297205 h 647094"/>
                <a:gd name="connsiteX101" fmla="*/ 167968 w 409421"/>
                <a:gd name="connsiteY101" fmla="*/ 300978 h 647094"/>
                <a:gd name="connsiteX102" fmla="*/ 133811 w 409421"/>
                <a:gd name="connsiteY102" fmla="*/ 323492 h 647094"/>
                <a:gd name="connsiteX103" fmla="*/ 101719 w 409421"/>
                <a:gd name="connsiteY103" fmla="*/ 308102 h 647094"/>
                <a:gd name="connsiteX104" fmla="*/ 119432 w 409421"/>
                <a:gd name="connsiteY104" fmla="*/ 238129 h 647094"/>
                <a:gd name="connsiteX105" fmla="*/ 124980 w 409421"/>
                <a:gd name="connsiteY105" fmla="*/ 241232 h 647094"/>
                <a:gd name="connsiteX106" fmla="*/ 106794 w 409421"/>
                <a:gd name="connsiteY106" fmla="*/ 304255 h 647094"/>
                <a:gd name="connsiteX107" fmla="*/ 133886 w 409421"/>
                <a:gd name="connsiteY107" fmla="*/ 317137 h 647094"/>
                <a:gd name="connsiteX108" fmla="*/ 134010 w 409421"/>
                <a:gd name="connsiteY108" fmla="*/ 323492 h 647094"/>
                <a:gd name="connsiteX109" fmla="*/ 133811 w 409421"/>
                <a:gd name="connsiteY109" fmla="*/ 323492 h 647094"/>
                <a:gd name="connsiteX110" fmla="*/ 111919 w 409421"/>
                <a:gd name="connsiteY110" fmla="*/ 240040 h 647094"/>
                <a:gd name="connsiteX111" fmla="*/ 91569 w 409421"/>
                <a:gd name="connsiteY111" fmla="*/ 228349 h 647094"/>
                <a:gd name="connsiteX112" fmla="*/ 86742 w 409421"/>
                <a:gd name="connsiteY112" fmla="*/ 229243 h 647094"/>
                <a:gd name="connsiteX113" fmla="*/ 74428 w 409421"/>
                <a:gd name="connsiteY113" fmla="*/ 271142 h 647094"/>
                <a:gd name="connsiteX114" fmla="*/ 61591 w 409421"/>
                <a:gd name="connsiteY114" fmla="*/ 253817 h 647094"/>
                <a:gd name="connsiteX115" fmla="*/ 53406 w 409421"/>
                <a:gd name="connsiteY115" fmla="*/ 269107 h 647094"/>
                <a:gd name="connsiteX116" fmla="*/ 90698 w 409421"/>
                <a:gd name="connsiteY116" fmla="*/ 222864 h 647094"/>
                <a:gd name="connsiteX117" fmla="*/ 111919 w 409421"/>
                <a:gd name="connsiteY117" fmla="*/ 240040 h 647094"/>
                <a:gd name="connsiteX118" fmla="*/ 244692 w 409421"/>
                <a:gd name="connsiteY118" fmla="*/ 216435 h 647094"/>
                <a:gd name="connsiteX119" fmla="*/ 194364 w 409421"/>
                <a:gd name="connsiteY119" fmla="*/ 193574 h 647094"/>
                <a:gd name="connsiteX120" fmla="*/ 167421 w 409421"/>
                <a:gd name="connsiteY120" fmla="*/ 228548 h 647094"/>
                <a:gd name="connsiteX121" fmla="*/ 173491 w 409421"/>
                <a:gd name="connsiteY121" fmla="*/ 243987 h 647094"/>
                <a:gd name="connsiteX122" fmla="*/ 193170 w 409421"/>
                <a:gd name="connsiteY122" fmla="*/ 199457 h 647094"/>
                <a:gd name="connsiteX123" fmla="*/ 198444 w 409421"/>
                <a:gd name="connsiteY123" fmla="*/ 198637 h 647094"/>
                <a:gd name="connsiteX124" fmla="*/ 244692 w 409421"/>
                <a:gd name="connsiteY124" fmla="*/ 216435 h 647094"/>
                <a:gd name="connsiteX125" fmla="*/ 350099 w 409421"/>
                <a:gd name="connsiteY125" fmla="*/ 286780 h 647094"/>
                <a:gd name="connsiteX126" fmla="*/ 344924 w 409421"/>
                <a:gd name="connsiteY126" fmla="*/ 283082 h 647094"/>
                <a:gd name="connsiteX127" fmla="*/ 395376 w 409421"/>
                <a:gd name="connsiteY127" fmla="*/ 247388 h 647094"/>
                <a:gd name="connsiteX128" fmla="*/ 392764 w 409421"/>
                <a:gd name="connsiteY128" fmla="*/ 253196 h 647094"/>
                <a:gd name="connsiteX129" fmla="*/ 350099 w 409421"/>
                <a:gd name="connsiteY129" fmla="*/ 286780 h 64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409421" h="647094">
                  <a:moveTo>
                    <a:pt x="331863" y="128962"/>
                  </a:moveTo>
                  <a:cubicBezTo>
                    <a:pt x="329948" y="102527"/>
                    <a:pt x="313852" y="92871"/>
                    <a:pt x="302159" y="89322"/>
                  </a:cubicBezTo>
                  <a:cubicBezTo>
                    <a:pt x="312707" y="101782"/>
                    <a:pt x="315494" y="121963"/>
                    <a:pt x="315643" y="123055"/>
                  </a:cubicBezTo>
                  <a:lnTo>
                    <a:pt x="309324" y="123874"/>
                  </a:lnTo>
                  <a:cubicBezTo>
                    <a:pt x="309299" y="123576"/>
                    <a:pt x="305070" y="93244"/>
                    <a:pt x="288800" y="87088"/>
                  </a:cubicBezTo>
                  <a:lnTo>
                    <a:pt x="272480" y="80957"/>
                  </a:lnTo>
                  <a:lnTo>
                    <a:pt x="284396" y="80957"/>
                  </a:lnTo>
                  <a:cubicBezTo>
                    <a:pt x="272754" y="61050"/>
                    <a:pt x="259146" y="48837"/>
                    <a:pt x="243846" y="44816"/>
                  </a:cubicBezTo>
                  <a:cubicBezTo>
                    <a:pt x="225461" y="40001"/>
                    <a:pt x="210883" y="48986"/>
                    <a:pt x="210733" y="49085"/>
                  </a:cubicBezTo>
                  <a:lnTo>
                    <a:pt x="207300" y="43724"/>
                  </a:lnTo>
                  <a:cubicBezTo>
                    <a:pt x="207997" y="43302"/>
                    <a:pt x="224242" y="33150"/>
                    <a:pt x="245363" y="38635"/>
                  </a:cubicBezTo>
                  <a:cubicBezTo>
                    <a:pt x="263151" y="43252"/>
                    <a:pt x="278675" y="57450"/>
                    <a:pt x="291586" y="80684"/>
                  </a:cubicBezTo>
                  <a:cubicBezTo>
                    <a:pt x="299049" y="50475"/>
                    <a:pt x="273027" y="33448"/>
                    <a:pt x="272754" y="33274"/>
                  </a:cubicBezTo>
                  <a:lnTo>
                    <a:pt x="276187" y="27912"/>
                  </a:lnTo>
                  <a:cubicBezTo>
                    <a:pt x="276485" y="28111"/>
                    <a:pt x="306189" y="47546"/>
                    <a:pt x="297855" y="81925"/>
                  </a:cubicBezTo>
                  <a:cubicBezTo>
                    <a:pt x="310891" y="84457"/>
                    <a:pt x="335694" y="93814"/>
                    <a:pt x="338232" y="128516"/>
                  </a:cubicBezTo>
                  <a:close/>
                  <a:moveTo>
                    <a:pt x="318156" y="39107"/>
                  </a:moveTo>
                  <a:cubicBezTo>
                    <a:pt x="320370" y="45585"/>
                    <a:pt x="318902" y="52263"/>
                    <a:pt x="316862" y="57351"/>
                  </a:cubicBezTo>
                  <a:cubicBezTo>
                    <a:pt x="315991" y="49855"/>
                    <a:pt x="313379" y="36873"/>
                    <a:pt x="305344" y="25107"/>
                  </a:cubicBezTo>
                  <a:cubicBezTo>
                    <a:pt x="311961" y="28930"/>
                    <a:pt x="316265" y="33597"/>
                    <a:pt x="318156" y="39107"/>
                  </a:cubicBezTo>
                  <a:close/>
                  <a:moveTo>
                    <a:pt x="394182" y="225743"/>
                  </a:moveTo>
                  <a:cubicBezTo>
                    <a:pt x="395003" y="200847"/>
                    <a:pt x="396521" y="55986"/>
                    <a:pt x="321240" y="63209"/>
                  </a:cubicBezTo>
                  <a:cubicBezTo>
                    <a:pt x="324325" y="56954"/>
                    <a:pt x="327584" y="47075"/>
                    <a:pt x="324201" y="37096"/>
                  </a:cubicBezTo>
                  <a:cubicBezTo>
                    <a:pt x="320668" y="26721"/>
                    <a:pt x="310817" y="18927"/>
                    <a:pt x="295044" y="13838"/>
                  </a:cubicBezTo>
                  <a:cubicBezTo>
                    <a:pt x="278252" y="-112"/>
                    <a:pt x="248771" y="-7211"/>
                    <a:pt x="196901" y="10587"/>
                  </a:cubicBezTo>
                  <a:cubicBezTo>
                    <a:pt x="75523" y="52213"/>
                    <a:pt x="-8987" y="105779"/>
                    <a:pt x="765" y="153387"/>
                  </a:cubicBezTo>
                  <a:cubicBezTo>
                    <a:pt x="8303" y="190173"/>
                    <a:pt x="30842" y="211669"/>
                    <a:pt x="40694" y="219562"/>
                  </a:cubicBezTo>
                  <a:lnTo>
                    <a:pt x="42933" y="270820"/>
                  </a:lnTo>
                  <a:cubicBezTo>
                    <a:pt x="41365" y="276380"/>
                    <a:pt x="30021" y="320488"/>
                    <a:pt x="47087" y="361519"/>
                  </a:cubicBezTo>
                  <a:lnTo>
                    <a:pt x="49849" y="368171"/>
                  </a:lnTo>
                  <a:cubicBezTo>
                    <a:pt x="68184" y="412528"/>
                    <a:pt x="93161" y="472969"/>
                    <a:pt x="128537" y="472944"/>
                  </a:cubicBezTo>
                  <a:cubicBezTo>
                    <a:pt x="129308" y="472944"/>
                    <a:pt x="130080" y="472920"/>
                    <a:pt x="130851" y="472870"/>
                  </a:cubicBezTo>
                  <a:cubicBezTo>
                    <a:pt x="147718" y="471604"/>
                    <a:pt x="163291" y="468998"/>
                    <a:pt x="177148" y="465771"/>
                  </a:cubicBezTo>
                  <a:lnTo>
                    <a:pt x="210758" y="647095"/>
                  </a:lnTo>
                  <a:lnTo>
                    <a:pt x="369478" y="466441"/>
                  </a:lnTo>
                  <a:lnTo>
                    <a:pt x="364677" y="462271"/>
                  </a:lnTo>
                  <a:lnTo>
                    <a:pt x="214614" y="633046"/>
                  </a:lnTo>
                  <a:lnTo>
                    <a:pt x="183343" y="464232"/>
                  </a:lnTo>
                  <a:cubicBezTo>
                    <a:pt x="221928" y="454402"/>
                    <a:pt x="245985" y="440403"/>
                    <a:pt x="246333" y="440204"/>
                  </a:cubicBezTo>
                  <a:lnTo>
                    <a:pt x="243074" y="434743"/>
                  </a:lnTo>
                  <a:cubicBezTo>
                    <a:pt x="242627" y="435016"/>
                    <a:pt x="197125" y="461576"/>
                    <a:pt x="130378" y="466540"/>
                  </a:cubicBezTo>
                  <a:cubicBezTo>
                    <a:pt x="98186" y="468725"/>
                    <a:pt x="72711" y="406819"/>
                    <a:pt x="55720" y="365739"/>
                  </a:cubicBezTo>
                  <a:lnTo>
                    <a:pt x="52958" y="359061"/>
                  </a:lnTo>
                  <a:cubicBezTo>
                    <a:pt x="35992" y="318254"/>
                    <a:pt x="49053" y="272557"/>
                    <a:pt x="49177" y="272110"/>
                  </a:cubicBezTo>
                  <a:lnTo>
                    <a:pt x="49326" y="271589"/>
                  </a:lnTo>
                  <a:lnTo>
                    <a:pt x="46465" y="205240"/>
                  </a:lnTo>
                  <a:cubicBezTo>
                    <a:pt x="49127" y="183769"/>
                    <a:pt x="58556" y="148745"/>
                    <a:pt x="91245" y="133678"/>
                  </a:cubicBezTo>
                  <a:cubicBezTo>
                    <a:pt x="91245" y="133678"/>
                    <a:pt x="147668" y="103942"/>
                    <a:pt x="194986" y="93020"/>
                  </a:cubicBezTo>
                  <a:cubicBezTo>
                    <a:pt x="175332" y="107888"/>
                    <a:pt x="143389" y="127498"/>
                    <a:pt x="106147" y="132487"/>
                  </a:cubicBezTo>
                  <a:lnTo>
                    <a:pt x="107018" y="138792"/>
                  </a:lnTo>
                  <a:cubicBezTo>
                    <a:pt x="153092" y="132586"/>
                    <a:pt x="190582" y="105655"/>
                    <a:pt x="208644" y="90389"/>
                  </a:cubicBezTo>
                  <a:cubicBezTo>
                    <a:pt x="226058" y="87758"/>
                    <a:pt x="241184" y="88652"/>
                    <a:pt x="250090" y="95999"/>
                  </a:cubicBezTo>
                  <a:lnTo>
                    <a:pt x="269022" y="138692"/>
                  </a:lnTo>
                  <a:cubicBezTo>
                    <a:pt x="276261" y="140083"/>
                    <a:pt x="285939" y="145171"/>
                    <a:pt x="296263" y="159741"/>
                  </a:cubicBezTo>
                  <a:cubicBezTo>
                    <a:pt x="313777" y="184315"/>
                    <a:pt x="328356" y="254040"/>
                    <a:pt x="333256" y="279582"/>
                  </a:cubicBezTo>
                  <a:lnTo>
                    <a:pt x="350148" y="250143"/>
                  </a:lnTo>
                  <a:cubicBezTo>
                    <a:pt x="360498" y="235299"/>
                    <a:pt x="376668" y="226264"/>
                    <a:pt x="387739" y="229764"/>
                  </a:cubicBezTo>
                  <a:cubicBezTo>
                    <a:pt x="399431" y="233463"/>
                    <a:pt x="404730" y="250590"/>
                    <a:pt x="402591" y="278018"/>
                  </a:cubicBezTo>
                  <a:cubicBezTo>
                    <a:pt x="397118" y="348661"/>
                    <a:pt x="345347" y="356827"/>
                    <a:pt x="343158" y="357150"/>
                  </a:cubicBezTo>
                  <a:lnTo>
                    <a:pt x="342063" y="357299"/>
                  </a:lnTo>
                  <a:lnTo>
                    <a:pt x="310220" y="390238"/>
                  </a:lnTo>
                  <a:lnTo>
                    <a:pt x="314797" y="394656"/>
                  </a:lnTo>
                  <a:lnTo>
                    <a:pt x="345173" y="363232"/>
                  </a:lnTo>
                  <a:cubicBezTo>
                    <a:pt x="353432" y="361544"/>
                    <a:pt x="403511" y="348462"/>
                    <a:pt x="408935" y="278514"/>
                  </a:cubicBezTo>
                  <a:cubicBezTo>
                    <a:pt x="411547" y="244806"/>
                    <a:pt x="403213" y="231080"/>
                    <a:pt x="394182" y="225743"/>
                  </a:cubicBezTo>
                  <a:close/>
                  <a:moveTo>
                    <a:pt x="108461" y="182032"/>
                  </a:moveTo>
                  <a:lnTo>
                    <a:pt x="111371" y="190198"/>
                  </a:lnTo>
                  <a:cubicBezTo>
                    <a:pt x="112118" y="192308"/>
                    <a:pt x="110202" y="194443"/>
                    <a:pt x="108013" y="193847"/>
                  </a:cubicBezTo>
                  <a:cubicBezTo>
                    <a:pt x="99206" y="191489"/>
                    <a:pt x="81518" y="187244"/>
                    <a:pt x="74801" y="189329"/>
                  </a:cubicBezTo>
                  <a:cubicBezTo>
                    <a:pt x="69353" y="191042"/>
                    <a:pt x="62113" y="197396"/>
                    <a:pt x="57188" y="202212"/>
                  </a:cubicBezTo>
                  <a:cubicBezTo>
                    <a:pt x="55322" y="204024"/>
                    <a:pt x="52187" y="202534"/>
                    <a:pt x="52436" y="199928"/>
                  </a:cubicBezTo>
                  <a:lnTo>
                    <a:pt x="53307" y="190620"/>
                  </a:lnTo>
                  <a:cubicBezTo>
                    <a:pt x="53381" y="189975"/>
                    <a:pt x="53630" y="189404"/>
                    <a:pt x="54078" y="188932"/>
                  </a:cubicBezTo>
                  <a:cubicBezTo>
                    <a:pt x="57536" y="185358"/>
                    <a:pt x="74279" y="170440"/>
                    <a:pt x="106570" y="180244"/>
                  </a:cubicBezTo>
                  <a:cubicBezTo>
                    <a:pt x="107441" y="180493"/>
                    <a:pt x="108162" y="181188"/>
                    <a:pt x="108461" y="182032"/>
                  </a:cubicBezTo>
                  <a:close/>
                  <a:moveTo>
                    <a:pt x="192150" y="141572"/>
                  </a:moveTo>
                  <a:cubicBezTo>
                    <a:pt x="209340" y="137203"/>
                    <a:pt x="228819" y="144402"/>
                    <a:pt x="237328" y="148174"/>
                  </a:cubicBezTo>
                  <a:cubicBezTo>
                    <a:pt x="239766" y="149267"/>
                    <a:pt x="240860" y="152121"/>
                    <a:pt x="239791" y="154579"/>
                  </a:cubicBezTo>
                  <a:lnTo>
                    <a:pt x="239268" y="155795"/>
                  </a:lnTo>
                  <a:cubicBezTo>
                    <a:pt x="238323" y="157929"/>
                    <a:pt x="235984" y="159121"/>
                    <a:pt x="233696" y="158600"/>
                  </a:cubicBezTo>
                  <a:cubicBezTo>
                    <a:pt x="226456" y="156937"/>
                    <a:pt x="210684" y="153735"/>
                    <a:pt x="199737" y="154603"/>
                  </a:cubicBezTo>
                  <a:cubicBezTo>
                    <a:pt x="185084" y="155770"/>
                    <a:pt x="154883" y="180095"/>
                    <a:pt x="151101" y="179227"/>
                  </a:cubicBezTo>
                  <a:cubicBezTo>
                    <a:pt x="148141" y="178556"/>
                    <a:pt x="149410" y="170092"/>
                    <a:pt x="150131" y="166443"/>
                  </a:cubicBezTo>
                  <a:cubicBezTo>
                    <a:pt x="150330" y="165351"/>
                    <a:pt x="150902" y="164408"/>
                    <a:pt x="151748" y="163663"/>
                  </a:cubicBezTo>
                  <a:cubicBezTo>
                    <a:pt x="156375" y="159717"/>
                    <a:pt x="172894" y="146487"/>
                    <a:pt x="192150" y="141572"/>
                  </a:cubicBezTo>
                  <a:close/>
                  <a:moveTo>
                    <a:pt x="104853" y="376933"/>
                  </a:moveTo>
                  <a:cubicBezTo>
                    <a:pt x="115974" y="383238"/>
                    <a:pt x="139284" y="391950"/>
                    <a:pt x="170033" y="378745"/>
                  </a:cubicBezTo>
                  <a:cubicBezTo>
                    <a:pt x="201155" y="365391"/>
                    <a:pt x="220759" y="334438"/>
                    <a:pt x="229466" y="317733"/>
                  </a:cubicBezTo>
                  <a:cubicBezTo>
                    <a:pt x="206703" y="333991"/>
                    <a:pt x="150479" y="371150"/>
                    <a:pt x="104853" y="376933"/>
                  </a:cubicBezTo>
                  <a:close/>
                  <a:moveTo>
                    <a:pt x="138289" y="392000"/>
                  </a:moveTo>
                  <a:cubicBezTo>
                    <a:pt x="111247" y="392000"/>
                    <a:pt x="94455" y="377703"/>
                    <a:pt x="93509" y="376884"/>
                  </a:cubicBezTo>
                  <a:lnTo>
                    <a:pt x="87414" y="371547"/>
                  </a:lnTo>
                  <a:lnTo>
                    <a:pt x="95524" y="371323"/>
                  </a:lnTo>
                  <a:cubicBezTo>
                    <a:pt x="151748" y="369685"/>
                    <a:pt x="234890" y="305868"/>
                    <a:pt x="235736" y="305223"/>
                  </a:cubicBezTo>
                  <a:lnTo>
                    <a:pt x="244791" y="298223"/>
                  </a:lnTo>
                  <a:lnTo>
                    <a:pt x="240636" y="308872"/>
                  </a:lnTo>
                  <a:cubicBezTo>
                    <a:pt x="239766" y="311155"/>
                    <a:pt x="218495" y="364870"/>
                    <a:pt x="172546" y="384578"/>
                  </a:cubicBezTo>
                  <a:cubicBezTo>
                    <a:pt x="159908" y="390014"/>
                    <a:pt x="148390" y="392000"/>
                    <a:pt x="138289" y="392000"/>
                  </a:cubicBezTo>
                  <a:close/>
                  <a:moveTo>
                    <a:pt x="166899" y="307258"/>
                  </a:moveTo>
                  <a:lnTo>
                    <a:pt x="144807" y="303460"/>
                  </a:lnTo>
                  <a:lnTo>
                    <a:pt x="145902" y="297205"/>
                  </a:lnTo>
                  <a:lnTo>
                    <a:pt x="167968" y="300978"/>
                  </a:lnTo>
                  <a:close/>
                  <a:moveTo>
                    <a:pt x="133811" y="323492"/>
                  </a:moveTo>
                  <a:cubicBezTo>
                    <a:pt x="131522" y="323492"/>
                    <a:pt x="113113" y="323020"/>
                    <a:pt x="101719" y="308102"/>
                  </a:cubicBezTo>
                  <a:cubicBezTo>
                    <a:pt x="89753" y="292439"/>
                    <a:pt x="116347" y="243640"/>
                    <a:pt x="119432" y="238129"/>
                  </a:cubicBezTo>
                  <a:lnTo>
                    <a:pt x="124980" y="241232"/>
                  </a:lnTo>
                  <a:cubicBezTo>
                    <a:pt x="114183" y="260643"/>
                    <a:pt x="99654" y="294922"/>
                    <a:pt x="106794" y="304255"/>
                  </a:cubicBezTo>
                  <a:cubicBezTo>
                    <a:pt x="116745" y="317311"/>
                    <a:pt x="133662" y="317162"/>
                    <a:pt x="133886" y="317137"/>
                  </a:cubicBezTo>
                  <a:lnTo>
                    <a:pt x="134010" y="323492"/>
                  </a:lnTo>
                  <a:cubicBezTo>
                    <a:pt x="133960" y="323492"/>
                    <a:pt x="133911" y="323492"/>
                    <a:pt x="133811" y="323492"/>
                  </a:cubicBezTo>
                  <a:close/>
                  <a:moveTo>
                    <a:pt x="111919" y="240040"/>
                  </a:moveTo>
                  <a:cubicBezTo>
                    <a:pt x="102614" y="225222"/>
                    <a:pt x="91569" y="228349"/>
                    <a:pt x="91569" y="228349"/>
                  </a:cubicBezTo>
                  <a:cubicBezTo>
                    <a:pt x="89927" y="228374"/>
                    <a:pt x="88335" y="228746"/>
                    <a:pt x="86742" y="229243"/>
                  </a:cubicBezTo>
                  <a:cubicBezTo>
                    <a:pt x="88559" y="238824"/>
                    <a:pt x="92912" y="269802"/>
                    <a:pt x="74428" y="271142"/>
                  </a:cubicBezTo>
                  <a:cubicBezTo>
                    <a:pt x="63233" y="271986"/>
                    <a:pt x="59128" y="263820"/>
                    <a:pt x="61591" y="253817"/>
                  </a:cubicBezTo>
                  <a:cubicBezTo>
                    <a:pt x="56516" y="262057"/>
                    <a:pt x="53406" y="269107"/>
                    <a:pt x="53406" y="269107"/>
                  </a:cubicBezTo>
                  <a:cubicBezTo>
                    <a:pt x="61740" y="239693"/>
                    <a:pt x="74254" y="227034"/>
                    <a:pt x="90698" y="222864"/>
                  </a:cubicBezTo>
                  <a:cubicBezTo>
                    <a:pt x="107167" y="218669"/>
                    <a:pt x="111919" y="240040"/>
                    <a:pt x="111919" y="240040"/>
                  </a:cubicBezTo>
                  <a:close/>
                  <a:moveTo>
                    <a:pt x="244692" y="216435"/>
                  </a:moveTo>
                  <a:cubicBezTo>
                    <a:pt x="244692" y="216435"/>
                    <a:pt x="220461" y="186127"/>
                    <a:pt x="194364" y="193574"/>
                  </a:cubicBezTo>
                  <a:cubicBezTo>
                    <a:pt x="168590" y="200946"/>
                    <a:pt x="166526" y="216311"/>
                    <a:pt x="167421" y="228548"/>
                  </a:cubicBezTo>
                  <a:cubicBezTo>
                    <a:pt x="167595" y="238204"/>
                    <a:pt x="173491" y="243987"/>
                    <a:pt x="173491" y="243987"/>
                  </a:cubicBezTo>
                  <a:cubicBezTo>
                    <a:pt x="206330" y="245774"/>
                    <a:pt x="195981" y="208169"/>
                    <a:pt x="193170" y="199457"/>
                  </a:cubicBezTo>
                  <a:cubicBezTo>
                    <a:pt x="194836" y="199035"/>
                    <a:pt x="196578" y="198712"/>
                    <a:pt x="198444" y="198637"/>
                  </a:cubicBezTo>
                  <a:cubicBezTo>
                    <a:pt x="221754" y="197545"/>
                    <a:pt x="244692" y="216435"/>
                    <a:pt x="244692" y="216435"/>
                  </a:cubicBezTo>
                  <a:close/>
                  <a:moveTo>
                    <a:pt x="350099" y="286780"/>
                  </a:moveTo>
                  <a:lnTo>
                    <a:pt x="344924" y="283082"/>
                  </a:lnTo>
                  <a:cubicBezTo>
                    <a:pt x="375972" y="239916"/>
                    <a:pt x="393486" y="246519"/>
                    <a:pt x="395376" y="247388"/>
                  </a:cubicBezTo>
                  <a:lnTo>
                    <a:pt x="392764" y="253196"/>
                  </a:lnTo>
                  <a:cubicBezTo>
                    <a:pt x="392590" y="253121"/>
                    <a:pt x="377987" y="248008"/>
                    <a:pt x="350099" y="286780"/>
                  </a:cubicBezTo>
                </a:path>
              </a:pathLst>
            </a:custGeom>
            <a:solidFill>
              <a:srgbClr val="100F0D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66" name="Forma libre: forma 265">
              <a:extLst>
                <a:ext uri="{FF2B5EF4-FFF2-40B4-BE49-F238E27FC236}">
                  <a16:creationId xmlns:a16="http://schemas.microsoft.com/office/drawing/2014/main" xmlns="" id="{298BFBEB-BDB8-4720-B590-CA418E3391D2}"/>
                </a:ext>
              </a:extLst>
            </p:cNvPr>
            <p:cNvSpPr/>
            <p:nvPr/>
          </p:nvSpPr>
          <p:spPr>
            <a:xfrm>
              <a:off x="3006472" y="15992302"/>
              <a:ext cx="298339" cy="474065"/>
            </a:xfrm>
            <a:custGeom>
              <a:avLst/>
              <a:gdLst>
                <a:gd name="connsiteX0" fmla="*/ 182085 w 298339"/>
                <a:gd name="connsiteY0" fmla="*/ 414170 h 474065"/>
                <a:gd name="connsiteX1" fmla="*/ 71504 w 298339"/>
                <a:gd name="connsiteY1" fmla="*/ 349956 h 474065"/>
                <a:gd name="connsiteX2" fmla="*/ 776 w 298339"/>
                <a:gd name="connsiteY2" fmla="*/ 278916 h 474065"/>
                <a:gd name="connsiteX3" fmla="*/ 83719 w 298339"/>
                <a:gd name="connsiteY3" fmla="*/ 287479 h 474065"/>
                <a:gd name="connsiteX4" fmla="*/ 122727 w 298339"/>
                <a:gd name="connsiteY4" fmla="*/ 244488 h 474065"/>
                <a:gd name="connsiteX5" fmla="*/ 71504 w 298339"/>
                <a:gd name="connsiteY5" fmla="*/ 38838 h 474065"/>
                <a:gd name="connsiteX6" fmla="*/ 144421 w 298339"/>
                <a:gd name="connsiteY6" fmla="*/ 174738 h 474065"/>
                <a:gd name="connsiteX7" fmla="*/ 114592 w 298339"/>
                <a:gd name="connsiteY7" fmla="*/ 19800 h 474065"/>
                <a:gd name="connsiteX8" fmla="*/ 144694 w 298339"/>
                <a:gd name="connsiteY8" fmla="*/ 19800 h 474065"/>
                <a:gd name="connsiteX9" fmla="*/ 191017 w 298339"/>
                <a:gd name="connsiteY9" fmla="*/ 195812 h 474065"/>
                <a:gd name="connsiteX10" fmla="*/ 285353 w 298339"/>
                <a:gd name="connsiteY10" fmla="*/ 383217 h 474065"/>
                <a:gd name="connsiteX11" fmla="*/ 298339 w 298339"/>
                <a:gd name="connsiteY11" fmla="*/ 405110 h 474065"/>
                <a:gd name="connsiteX12" fmla="*/ 212163 w 298339"/>
                <a:gd name="connsiteY12" fmla="*/ 474066 h 474065"/>
                <a:gd name="connsiteX13" fmla="*/ 182085 w 298339"/>
                <a:gd name="connsiteY13" fmla="*/ 414170 h 474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8339" h="474065">
                  <a:moveTo>
                    <a:pt x="182085" y="414170"/>
                  </a:moveTo>
                  <a:cubicBezTo>
                    <a:pt x="182085" y="414170"/>
                    <a:pt x="112154" y="406724"/>
                    <a:pt x="71504" y="349956"/>
                  </a:cubicBezTo>
                  <a:cubicBezTo>
                    <a:pt x="30853" y="293163"/>
                    <a:pt x="8911" y="315776"/>
                    <a:pt x="776" y="278916"/>
                  </a:cubicBezTo>
                  <a:cubicBezTo>
                    <a:pt x="-7359" y="242055"/>
                    <a:pt x="50382" y="276955"/>
                    <a:pt x="83719" y="287479"/>
                  </a:cubicBezTo>
                  <a:cubicBezTo>
                    <a:pt x="117055" y="298029"/>
                    <a:pt x="149321" y="308032"/>
                    <a:pt x="122727" y="244488"/>
                  </a:cubicBezTo>
                  <a:cubicBezTo>
                    <a:pt x="96158" y="180944"/>
                    <a:pt x="42944" y="70635"/>
                    <a:pt x="71504" y="38838"/>
                  </a:cubicBezTo>
                  <a:cubicBezTo>
                    <a:pt x="91306" y="16821"/>
                    <a:pt x="114070" y="130381"/>
                    <a:pt x="144421" y="174738"/>
                  </a:cubicBezTo>
                  <a:cubicBezTo>
                    <a:pt x="144421" y="174738"/>
                    <a:pt x="110537" y="47377"/>
                    <a:pt x="114592" y="19800"/>
                  </a:cubicBezTo>
                  <a:cubicBezTo>
                    <a:pt x="118672" y="-7802"/>
                    <a:pt x="135738" y="-5370"/>
                    <a:pt x="144694" y="19800"/>
                  </a:cubicBezTo>
                  <a:cubicBezTo>
                    <a:pt x="153625" y="44944"/>
                    <a:pt x="179647" y="170667"/>
                    <a:pt x="191017" y="195812"/>
                  </a:cubicBezTo>
                  <a:cubicBezTo>
                    <a:pt x="202411" y="220957"/>
                    <a:pt x="285353" y="383217"/>
                    <a:pt x="285353" y="383217"/>
                  </a:cubicBezTo>
                  <a:lnTo>
                    <a:pt x="298339" y="405110"/>
                  </a:lnTo>
                  <a:lnTo>
                    <a:pt x="212163" y="474066"/>
                  </a:lnTo>
                  <a:lnTo>
                    <a:pt x="182085" y="414170"/>
                  </a:lnTo>
                </a:path>
              </a:pathLst>
            </a:custGeom>
            <a:solidFill>
              <a:srgbClr val="EABEB1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67" name="Forma libre: forma 266">
              <a:extLst>
                <a:ext uri="{FF2B5EF4-FFF2-40B4-BE49-F238E27FC236}">
                  <a16:creationId xmlns:a16="http://schemas.microsoft.com/office/drawing/2014/main" xmlns="" id="{45ECA7A0-C1A6-4900-BBEE-AB22C1A57FAB}"/>
                </a:ext>
              </a:extLst>
            </p:cNvPr>
            <p:cNvSpPr/>
            <p:nvPr/>
          </p:nvSpPr>
          <p:spPr>
            <a:xfrm>
              <a:off x="3002686" y="15991227"/>
              <a:ext cx="304115" cy="480080"/>
            </a:xfrm>
            <a:custGeom>
              <a:avLst/>
              <a:gdLst>
                <a:gd name="connsiteX0" fmla="*/ 93276 w 304115"/>
                <a:gd name="connsiteY0" fmla="*/ 73671 h 480080"/>
                <a:gd name="connsiteX1" fmla="*/ 100888 w 304115"/>
                <a:gd name="connsiteY1" fmla="*/ 76749 h 480080"/>
                <a:gd name="connsiteX2" fmla="*/ 96560 w 304115"/>
                <a:gd name="connsiteY2" fmla="*/ 63668 h 480080"/>
                <a:gd name="connsiteX3" fmla="*/ 89942 w 304115"/>
                <a:gd name="connsiteY3" fmla="*/ 48328 h 480080"/>
                <a:gd name="connsiteX4" fmla="*/ 93276 w 304115"/>
                <a:gd name="connsiteY4" fmla="*/ 73671 h 480080"/>
                <a:gd name="connsiteX5" fmla="*/ 304115 w 304115"/>
                <a:gd name="connsiteY5" fmla="*/ 408668 h 480080"/>
                <a:gd name="connsiteX6" fmla="*/ 214878 w 304115"/>
                <a:gd name="connsiteY6" fmla="*/ 480081 h 480080"/>
                <a:gd name="connsiteX7" fmla="*/ 183806 w 304115"/>
                <a:gd name="connsiteY7" fmla="*/ 418249 h 480080"/>
                <a:gd name="connsiteX8" fmla="*/ 127533 w 304115"/>
                <a:gd name="connsiteY8" fmla="*/ 401594 h 480080"/>
                <a:gd name="connsiteX9" fmla="*/ 54889 w 304115"/>
                <a:gd name="connsiteY9" fmla="*/ 331447 h 480080"/>
                <a:gd name="connsiteX10" fmla="*/ 19886 w 304115"/>
                <a:gd name="connsiteY10" fmla="*/ 307146 h 480080"/>
                <a:gd name="connsiteX11" fmla="*/ 15284 w 304115"/>
                <a:gd name="connsiteY11" fmla="*/ 304466 h 480080"/>
                <a:gd name="connsiteX12" fmla="*/ 158 w 304115"/>
                <a:gd name="connsiteY12" fmla="*/ 271254 h 480080"/>
                <a:gd name="connsiteX13" fmla="*/ 8119 w 304115"/>
                <a:gd name="connsiteY13" fmla="*/ 261449 h 480080"/>
                <a:gd name="connsiteX14" fmla="*/ 71956 w 304115"/>
                <a:gd name="connsiteY14" fmla="*/ 278229 h 480080"/>
                <a:gd name="connsiteX15" fmla="*/ 101958 w 304115"/>
                <a:gd name="connsiteY15" fmla="*/ 289672 h 480080"/>
                <a:gd name="connsiteX16" fmla="*/ 129871 w 304115"/>
                <a:gd name="connsiteY16" fmla="*/ 290714 h 480080"/>
                <a:gd name="connsiteX17" fmla="*/ 127110 w 304115"/>
                <a:gd name="connsiteY17" fmla="*/ 255715 h 480080"/>
                <a:gd name="connsiteX18" fmla="*/ 64020 w 304115"/>
                <a:gd name="connsiteY18" fmla="*/ 64065 h 480080"/>
                <a:gd name="connsiteX19" fmla="*/ 79991 w 304115"/>
                <a:gd name="connsiteY19" fmla="*/ 33981 h 480080"/>
                <a:gd name="connsiteX20" fmla="*/ 102680 w 304115"/>
                <a:gd name="connsiteY20" fmla="*/ 61955 h 480080"/>
                <a:gd name="connsiteX21" fmla="*/ 138902 w 304115"/>
                <a:gd name="connsiteY21" fmla="*/ 150470 h 480080"/>
                <a:gd name="connsiteX22" fmla="*/ 122880 w 304115"/>
                <a:gd name="connsiteY22" fmla="*/ 82483 h 480080"/>
                <a:gd name="connsiteX23" fmla="*/ 119796 w 304115"/>
                <a:gd name="connsiteY23" fmla="*/ 4518 h 480080"/>
                <a:gd name="connsiteX24" fmla="*/ 125368 w 304115"/>
                <a:gd name="connsiteY24" fmla="*/ 0 h 480080"/>
                <a:gd name="connsiteX25" fmla="*/ 125990 w 304115"/>
                <a:gd name="connsiteY25" fmla="*/ 3128 h 480080"/>
                <a:gd name="connsiteX26" fmla="*/ 126861 w 304115"/>
                <a:gd name="connsiteY26" fmla="*/ 6156 h 480080"/>
                <a:gd name="connsiteX27" fmla="*/ 129100 w 304115"/>
                <a:gd name="connsiteY27" fmla="*/ 81044 h 480080"/>
                <a:gd name="connsiteX28" fmla="*/ 150644 w 304115"/>
                <a:gd name="connsiteY28" fmla="*/ 172487 h 480080"/>
                <a:gd name="connsiteX29" fmla="*/ 171740 w 304115"/>
                <a:gd name="connsiteY29" fmla="*/ 209174 h 480080"/>
                <a:gd name="connsiteX30" fmla="*/ 165869 w 304115"/>
                <a:gd name="connsiteY30" fmla="*/ 211656 h 480080"/>
                <a:gd name="connsiteX31" fmla="*/ 141066 w 304115"/>
                <a:gd name="connsiteY31" fmla="*/ 170378 h 480080"/>
                <a:gd name="connsiteX32" fmla="*/ 140668 w 304115"/>
                <a:gd name="connsiteY32" fmla="*/ 169732 h 480080"/>
                <a:gd name="connsiteX33" fmla="*/ 103202 w 304115"/>
                <a:gd name="connsiteY33" fmla="*/ 82955 h 480080"/>
                <a:gd name="connsiteX34" fmla="*/ 100913 w 304115"/>
                <a:gd name="connsiteY34" fmla="*/ 83104 h 480080"/>
                <a:gd name="connsiteX35" fmla="*/ 88673 w 304115"/>
                <a:gd name="connsiteY35" fmla="*/ 78065 h 480080"/>
                <a:gd name="connsiteX36" fmla="*/ 84643 w 304115"/>
                <a:gd name="connsiteY36" fmla="*/ 42048 h 480080"/>
                <a:gd name="connsiteX37" fmla="*/ 80464 w 304115"/>
                <a:gd name="connsiteY37" fmla="*/ 40311 h 480080"/>
                <a:gd name="connsiteX38" fmla="*/ 70338 w 304115"/>
                <a:gd name="connsiteY38" fmla="*/ 64810 h 480080"/>
                <a:gd name="connsiteX39" fmla="*/ 132906 w 304115"/>
                <a:gd name="connsiteY39" fmla="*/ 253084 h 480080"/>
                <a:gd name="connsiteX40" fmla="*/ 134498 w 304115"/>
                <a:gd name="connsiteY40" fmla="*/ 295058 h 480080"/>
                <a:gd name="connsiteX41" fmla="*/ 99719 w 304115"/>
                <a:gd name="connsiteY41" fmla="*/ 295604 h 480080"/>
                <a:gd name="connsiteX42" fmla="*/ 69667 w 304115"/>
                <a:gd name="connsiteY42" fmla="*/ 284161 h 480080"/>
                <a:gd name="connsiteX43" fmla="*/ 15184 w 304115"/>
                <a:gd name="connsiteY43" fmla="*/ 266960 h 480080"/>
                <a:gd name="connsiteX44" fmla="*/ 31554 w 304115"/>
                <a:gd name="connsiteY44" fmla="*/ 284757 h 480080"/>
                <a:gd name="connsiteX45" fmla="*/ 47924 w 304115"/>
                <a:gd name="connsiteY45" fmla="*/ 279495 h 480080"/>
                <a:gd name="connsiteX46" fmla="*/ 52277 w 304115"/>
                <a:gd name="connsiteY46" fmla="*/ 284112 h 480080"/>
                <a:gd name="connsiteX47" fmla="*/ 34564 w 304115"/>
                <a:gd name="connsiteY47" fmla="*/ 291434 h 480080"/>
                <a:gd name="connsiteX48" fmla="*/ 30236 w 304115"/>
                <a:gd name="connsiteY48" fmla="*/ 290962 h 480080"/>
                <a:gd name="connsiteX49" fmla="*/ 8716 w 304115"/>
                <a:gd name="connsiteY49" fmla="*/ 268052 h 480080"/>
                <a:gd name="connsiteX50" fmla="*/ 6477 w 304115"/>
                <a:gd name="connsiteY50" fmla="*/ 272098 h 480080"/>
                <a:gd name="connsiteX51" fmla="*/ 18543 w 304115"/>
                <a:gd name="connsiteY51" fmla="*/ 299005 h 480080"/>
                <a:gd name="connsiteX52" fmla="*/ 23071 w 304115"/>
                <a:gd name="connsiteY52" fmla="*/ 301661 h 480080"/>
                <a:gd name="connsiteX53" fmla="*/ 59790 w 304115"/>
                <a:gd name="connsiteY53" fmla="*/ 327401 h 480080"/>
                <a:gd name="connsiteX54" fmla="*/ 130319 w 304115"/>
                <a:gd name="connsiteY54" fmla="*/ 395885 h 480080"/>
                <a:gd name="connsiteX55" fmla="*/ 186120 w 304115"/>
                <a:gd name="connsiteY55" fmla="*/ 412069 h 480080"/>
                <a:gd name="connsiteX56" fmla="*/ 187911 w 304115"/>
                <a:gd name="connsiteY56" fmla="*/ 412217 h 480080"/>
                <a:gd name="connsiteX57" fmla="*/ 217043 w 304115"/>
                <a:gd name="connsiteY57" fmla="*/ 470201 h 480080"/>
                <a:gd name="connsiteX58" fmla="*/ 300135 w 304115"/>
                <a:gd name="connsiteY58" fmla="*/ 403704 h 480080"/>
                <a:gd name="connsiteX59" fmla="*/ 152435 w 304115"/>
                <a:gd name="connsiteY59" fmla="*/ 49693 h 480080"/>
                <a:gd name="connsiteX60" fmla="*/ 153505 w 304115"/>
                <a:gd name="connsiteY60" fmla="*/ 43438 h 480080"/>
                <a:gd name="connsiteX61" fmla="*/ 139524 w 304115"/>
                <a:gd name="connsiteY61" fmla="*/ 34006 h 480080"/>
                <a:gd name="connsiteX62" fmla="*/ 138504 w 304115"/>
                <a:gd name="connsiteY62" fmla="*/ 10425 h 480080"/>
                <a:gd name="connsiteX63" fmla="*/ 132409 w 304115"/>
                <a:gd name="connsiteY63" fmla="*/ 8588 h 480080"/>
                <a:gd name="connsiteX64" fmla="*/ 134150 w 304115"/>
                <a:gd name="connsiteY64" fmla="*/ 37407 h 480080"/>
                <a:gd name="connsiteX65" fmla="*/ 152435 w 304115"/>
                <a:gd name="connsiteY65" fmla="*/ 49693 h 480080"/>
                <a:gd name="connsiteX66" fmla="*/ 197738 w 304115"/>
                <a:gd name="connsiteY66" fmla="*/ 218383 h 480080"/>
                <a:gd name="connsiteX67" fmla="*/ 185274 w 304115"/>
                <a:gd name="connsiteY67" fmla="*/ 178718 h 480080"/>
                <a:gd name="connsiteX68" fmla="*/ 191344 w 304115"/>
                <a:gd name="connsiteY68" fmla="*/ 176806 h 480080"/>
                <a:gd name="connsiteX69" fmla="*/ 203808 w 304115"/>
                <a:gd name="connsiteY69" fmla="*/ 216497 h 480080"/>
                <a:gd name="connsiteX70" fmla="*/ 197738 w 304115"/>
                <a:gd name="connsiteY70" fmla="*/ 218383 h 48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04115" h="480080">
                  <a:moveTo>
                    <a:pt x="93276" y="73671"/>
                  </a:moveTo>
                  <a:cubicBezTo>
                    <a:pt x="95863" y="76377"/>
                    <a:pt x="99172" y="76749"/>
                    <a:pt x="100888" y="76749"/>
                  </a:cubicBezTo>
                  <a:cubicBezTo>
                    <a:pt x="99047" y="71711"/>
                    <a:pt x="97555" y="67243"/>
                    <a:pt x="96560" y="63668"/>
                  </a:cubicBezTo>
                  <a:cubicBezTo>
                    <a:pt x="94768" y="57363"/>
                    <a:pt x="92430" y="52225"/>
                    <a:pt x="89942" y="48328"/>
                  </a:cubicBezTo>
                  <a:cubicBezTo>
                    <a:pt x="87479" y="63594"/>
                    <a:pt x="90241" y="70544"/>
                    <a:pt x="93276" y="73671"/>
                  </a:cubicBezTo>
                  <a:close/>
                  <a:moveTo>
                    <a:pt x="304115" y="408668"/>
                  </a:moveTo>
                  <a:lnTo>
                    <a:pt x="214878" y="480081"/>
                  </a:lnTo>
                  <a:lnTo>
                    <a:pt x="183806" y="418249"/>
                  </a:lnTo>
                  <a:cubicBezTo>
                    <a:pt x="177189" y="417505"/>
                    <a:pt x="153654" y="414203"/>
                    <a:pt x="127533" y="401594"/>
                  </a:cubicBezTo>
                  <a:cubicBezTo>
                    <a:pt x="97182" y="386974"/>
                    <a:pt x="56606" y="333706"/>
                    <a:pt x="54889" y="331447"/>
                  </a:cubicBezTo>
                  <a:cubicBezTo>
                    <a:pt x="47351" y="323057"/>
                    <a:pt x="30161" y="313104"/>
                    <a:pt x="19886" y="307146"/>
                  </a:cubicBezTo>
                  <a:cubicBezTo>
                    <a:pt x="18120" y="306129"/>
                    <a:pt x="16553" y="305210"/>
                    <a:pt x="15284" y="304466"/>
                  </a:cubicBezTo>
                  <a:cubicBezTo>
                    <a:pt x="7721" y="299948"/>
                    <a:pt x="-1310" y="282374"/>
                    <a:pt x="158" y="271254"/>
                  </a:cubicBezTo>
                  <a:cubicBezTo>
                    <a:pt x="830" y="266190"/>
                    <a:pt x="3641" y="262715"/>
                    <a:pt x="8119" y="261449"/>
                  </a:cubicBezTo>
                  <a:cubicBezTo>
                    <a:pt x="19787" y="258148"/>
                    <a:pt x="36132" y="264428"/>
                    <a:pt x="71956" y="278229"/>
                  </a:cubicBezTo>
                  <a:cubicBezTo>
                    <a:pt x="80762" y="281605"/>
                    <a:pt x="90689" y="285452"/>
                    <a:pt x="101958" y="289672"/>
                  </a:cubicBezTo>
                  <a:cubicBezTo>
                    <a:pt x="115915" y="294884"/>
                    <a:pt x="125567" y="295257"/>
                    <a:pt x="129871" y="290714"/>
                  </a:cubicBezTo>
                  <a:cubicBezTo>
                    <a:pt x="136986" y="283193"/>
                    <a:pt x="130294" y="262914"/>
                    <a:pt x="127110" y="255715"/>
                  </a:cubicBezTo>
                  <a:cubicBezTo>
                    <a:pt x="124348" y="249733"/>
                    <a:pt x="58820" y="107677"/>
                    <a:pt x="64020" y="64065"/>
                  </a:cubicBezTo>
                  <a:cubicBezTo>
                    <a:pt x="66308" y="44754"/>
                    <a:pt x="71682" y="34627"/>
                    <a:pt x="79991" y="33981"/>
                  </a:cubicBezTo>
                  <a:cubicBezTo>
                    <a:pt x="89992" y="33311"/>
                    <a:pt x="98625" y="47484"/>
                    <a:pt x="102680" y="61955"/>
                  </a:cubicBezTo>
                  <a:cubicBezTo>
                    <a:pt x="107929" y="80696"/>
                    <a:pt x="127831" y="125897"/>
                    <a:pt x="138902" y="150470"/>
                  </a:cubicBezTo>
                  <a:lnTo>
                    <a:pt x="122880" y="82483"/>
                  </a:lnTo>
                  <a:cubicBezTo>
                    <a:pt x="111238" y="32020"/>
                    <a:pt x="114770" y="12237"/>
                    <a:pt x="119796" y="4518"/>
                  </a:cubicBezTo>
                  <a:cubicBezTo>
                    <a:pt x="122159" y="869"/>
                    <a:pt x="124672" y="149"/>
                    <a:pt x="125368" y="0"/>
                  </a:cubicBezTo>
                  <a:lnTo>
                    <a:pt x="125990" y="3128"/>
                  </a:lnTo>
                  <a:lnTo>
                    <a:pt x="126861" y="6156"/>
                  </a:lnTo>
                  <a:cubicBezTo>
                    <a:pt x="126736" y="6230"/>
                    <a:pt x="113278" y="12560"/>
                    <a:pt x="129100" y="81044"/>
                  </a:cubicBezTo>
                  <a:lnTo>
                    <a:pt x="150644" y="172487"/>
                  </a:lnTo>
                  <a:cubicBezTo>
                    <a:pt x="163854" y="190806"/>
                    <a:pt x="171392" y="208380"/>
                    <a:pt x="171740" y="209174"/>
                  </a:cubicBezTo>
                  <a:lnTo>
                    <a:pt x="165869" y="211656"/>
                  </a:lnTo>
                  <a:cubicBezTo>
                    <a:pt x="165770" y="211433"/>
                    <a:pt x="156565" y="189962"/>
                    <a:pt x="141066" y="170378"/>
                  </a:cubicBezTo>
                  <a:lnTo>
                    <a:pt x="140668" y="169732"/>
                  </a:lnTo>
                  <a:cubicBezTo>
                    <a:pt x="139474" y="167101"/>
                    <a:pt x="115964" y="116216"/>
                    <a:pt x="103202" y="82955"/>
                  </a:cubicBezTo>
                  <a:cubicBezTo>
                    <a:pt x="103078" y="82980"/>
                    <a:pt x="102232" y="83104"/>
                    <a:pt x="100913" y="83104"/>
                  </a:cubicBezTo>
                  <a:cubicBezTo>
                    <a:pt x="97978" y="83104"/>
                    <a:pt x="92853" y="82409"/>
                    <a:pt x="88673" y="78065"/>
                  </a:cubicBezTo>
                  <a:cubicBezTo>
                    <a:pt x="82330" y="71487"/>
                    <a:pt x="80986" y="59349"/>
                    <a:pt x="84643" y="42048"/>
                  </a:cubicBezTo>
                  <a:cubicBezTo>
                    <a:pt x="83126" y="40857"/>
                    <a:pt x="81683" y="40211"/>
                    <a:pt x="80464" y="40311"/>
                  </a:cubicBezTo>
                  <a:cubicBezTo>
                    <a:pt x="76956" y="40584"/>
                    <a:pt x="72453" y="47162"/>
                    <a:pt x="70338" y="64810"/>
                  </a:cubicBezTo>
                  <a:cubicBezTo>
                    <a:pt x="65363" y="106660"/>
                    <a:pt x="132234" y="251645"/>
                    <a:pt x="132906" y="253084"/>
                  </a:cubicBezTo>
                  <a:cubicBezTo>
                    <a:pt x="134274" y="256187"/>
                    <a:pt x="145768" y="283144"/>
                    <a:pt x="134498" y="295058"/>
                  </a:cubicBezTo>
                  <a:cubicBezTo>
                    <a:pt x="128204" y="301710"/>
                    <a:pt x="116512" y="301884"/>
                    <a:pt x="99719" y="295604"/>
                  </a:cubicBezTo>
                  <a:cubicBezTo>
                    <a:pt x="88450" y="291384"/>
                    <a:pt x="78474" y="287562"/>
                    <a:pt x="69667" y="284161"/>
                  </a:cubicBezTo>
                  <a:cubicBezTo>
                    <a:pt x="41679" y="273389"/>
                    <a:pt x="25384" y="267109"/>
                    <a:pt x="15184" y="266960"/>
                  </a:cubicBezTo>
                  <a:cubicBezTo>
                    <a:pt x="19712" y="277335"/>
                    <a:pt x="25210" y="283342"/>
                    <a:pt x="31554" y="284757"/>
                  </a:cubicBezTo>
                  <a:cubicBezTo>
                    <a:pt x="40087" y="286668"/>
                    <a:pt x="47849" y="279544"/>
                    <a:pt x="47924" y="279495"/>
                  </a:cubicBezTo>
                  <a:lnTo>
                    <a:pt x="52277" y="284112"/>
                  </a:lnTo>
                  <a:cubicBezTo>
                    <a:pt x="51929" y="284459"/>
                    <a:pt x="44391" y="291434"/>
                    <a:pt x="34564" y="291434"/>
                  </a:cubicBezTo>
                  <a:cubicBezTo>
                    <a:pt x="33171" y="291434"/>
                    <a:pt x="31728" y="291285"/>
                    <a:pt x="30236" y="290962"/>
                  </a:cubicBezTo>
                  <a:cubicBezTo>
                    <a:pt x="21429" y="289051"/>
                    <a:pt x="14214" y="281307"/>
                    <a:pt x="8716" y="268052"/>
                  </a:cubicBezTo>
                  <a:cubicBezTo>
                    <a:pt x="7721" y="268623"/>
                    <a:pt x="6776" y="269715"/>
                    <a:pt x="6477" y="272098"/>
                  </a:cubicBezTo>
                  <a:cubicBezTo>
                    <a:pt x="5283" y="280959"/>
                    <a:pt x="13468" y="295976"/>
                    <a:pt x="18543" y="299005"/>
                  </a:cubicBezTo>
                  <a:cubicBezTo>
                    <a:pt x="19787" y="299749"/>
                    <a:pt x="21329" y="300643"/>
                    <a:pt x="23071" y="301661"/>
                  </a:cubicBezTo>
                  <a:cubicBezTo>
                    <a:pt x="33669" y="307792"/>
                    <a:pt x="51407" y="318068"/>
                    <a:pt x="59790" y="327401"/>
                  </a:cubicBezTo>
                  <a:cubicBezTo>
                    <a:pt x="60363" y="328146"/>
                    <a:pt x="101336" y="381910"/>
                    <a:pt x="130319" y="395885"/>
                  </a:cubicBezTo>
                  <a:cubicBezTo>
                    <a:pt x="159451" y="409934"/>
                    <a:pt x="185846" y="412069"/>
                    <a:pt x="186120" y="412069"/>
                  </a:cubicBezTo>
                  <a:lnTo>
                    <a:pt x="187911" y="412217"/>
                  </a:lnTo>
                  <a:lnTo>
                    <a:pt x="217043" y="470201"/>
                  </a:lnTo>
                  <a:lnTo>
                    <a:pt x="300135" y="403704"/>
                  </a:lnTo>
                  <a:close/>
                  <a:moveTo>
                    <a:pt x="152435" y="49693"/>
                  </a:moveTo>
                  <a:lnTo>
                    <a:pt x="153505" y="43438"/>
                  </a:lnTo>
                  <a:cubicBezTo>
                    <a:pt x="153405" y="43414"/>
                    <a:pt x="144300" y="41726"/>
                    <a:pt x="139524" y="34006"/>
                  </a:cubicBezTo>
                  <a:cubicBezTo>
                    <a:pt x="135916" y="28148"/>
                    <a:pt x="135568" y="20205"/>
                    <a:pt x="138504" y="10425"/>
                  </a:cubicBezTo>
                  <a:lnTo>
                    <a:pt x="132409" y="8588"/>
                  </a:lnTo>
                  <a:cubicBezTo>
                    <a:pt x="128926" y="20230"/>
                    <a:pt x="129498" y="29935"/>
                    <a:pt x="134150" y="37407"/>
                  </a:cubicBezTo>
                  <a:cubicBezTo>
                    <a:pt x="140494" y="47559"/>
                    <a:pt x="151963" y="49594"/>
                    <a:pt x="152435" y="49693"/>
                  </a:cubicBezTo>
                  <a:close/>
                  <a:moveTo>
                    <a:pt x="197738" y="218383"/>
                  </a:moveTo>
                  <a:lnTo>
                    <a:pt x="185274" y="178718"/>
                  </a:lnTo>
                  <a:lnTo>
                    <a:pt x="191344" y="176806"/>
                  </a:lnTo>
                  <a:lnTo>
                    <a:pt x="203808" y="216497"/>
                  </a:lnTo>
                  <a:lnTo>
                    <a:pt x="197738" y="218383"/>
                  </a:lnTo>
                </a:path>
              </a:pathLst>
            </a:custGeom>
            <a:solidFill>
              <a:srgbClr val="100F0D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68" name="Forma libre: forma 267">
              <a:extLst>
                <a:ext uri="{FF2B5EF4-FFF2-40B4-BE49-F238E27FC236}">
                  <a16:creationId xmlns:a16="http://schemas.microsoft.com/office/drawing/2014/main" xmlns="" id="{7E1389C1-59DF-4FC8-93DB-DD69449C0F0B}"/>
                </a:ext>
              </a:extLst>
            </p:cNvPr>
            <p:cNvSpPr/>
            <p:nvPr/>
          </p:nvSpPr>
          <p:spPr>
            <a:xfrm>
              <a:off x="4064464" y="16523259"/>
              <a:ext cx="323018" cy="220608"/>
            </a:xfrm>
            <a:custGeom>
              <a:avLst/>
              <a:gdLst>
                <a:gd name="connsiteX0" fmla="*/ 234215 w 323018"/>
                <a:gd name="connsiteY0" fmla="*/ 208281 h 220608"/>
                <a:gd name="connsiteX1" fmla="*/ 234140 w 323018"/>
                <a:gd name="connsiteY1" fmla="*/ 208256 h 220608"/>
                <a:gd name="connsiteX2" fmla="*/ 159880 w 323018"/>
                <a:gd name="connsiteY2" fmla="*/ 198625 h 220608"/>
                <a:gd name="connsiteX3" fmla="*/ 132241 w 323018"/>
                <a:gd name="connsiteY3" fmla="*/ 208032 h 220608"/>
                <a:gd name="connsiteX4" fmla="*/ 111095 w 323018"/>
                <a:gd name="connsiteY4" fmla="*/ 184030 h 220608"/>
                <a:gd name="connsiteX5" fmla="*/ 97288 w 323018"/>
                <a:gd name="connsiteY5" fmla="*/ 188249 h 220608"/>
                <a:gd name="connsiteX6" fmla="*/ 80221 w 323018"/>
                <a:gd name="connsiteY6" fmla="*/ 162931 h 220608"/>
                <a:gd name="connsiteX7" fmla="*/ 68031 w 323018"/>
                <a:gd name="connsiteY7" fmla="*/ 162013 h 220608"/>
                <a:gd name="connsiteX8" fmla="*/ 56637 w 323018"/>
                <a:gd name="connsiteY8" fmla="*/ 134733 h 220608"/>
                <a:gd name="connsiteX9" fmla="*/ 40367 w 323018"/>
                <a:gd name="connsiteY9" fmla="*/ 139375 h 220608"/>
                <a:gd name="connsiteX10" fmla="*/ 34795 w 323018"/>
                <a:gd name="connsiteY10" fmla="*/ 136595 h 220608"/>
                <a:gd name="connsiteX11" fmla="*/ 22878 w 323018"/>
                <a:gd name="connsiteY11" fmla="*/ 137464 h 220608"/>
                <a:gd name="connsiteX12" fmla="*/ 10738 w 323018"/>
                <a:gd name="connsiteY12" fmla="*/ 110110 h 220608"/>
                <a:gd name="connsiteX13" fmla="*/ 26933 w 323018"/>
                <a:gd name="connsiteY13" fmla="*/ 98891 h 220608"/>
                <a:gd name="connsiteX14" fmla="*/ 24918 w 323018"/>
                <a:gd name="connsiteY14" fmla="*/ 67218 h 220608"/>
                <a:gd name="connsiteX15" fmla="*/ 105423 w 323018"/>
                <a:gd name="connsiteY15" fmla="*/ 0 h 220608"/>
                <a:gd name="connsiteX16" fmla="*/ 262302 w 323018"/>
                <a:gd name="connsiteY16" fmla="*/ 115596 h 220608"/>
                <a:gd name="connsiteX17" fmla="*/ 319521 w 323018"/>
                <a:gd name="connsiteY17" fmla="*/ 157247 h 220608"/>
                <a:gd name="connsiteX18" fmla="*/ 234215 w 323018"/>
                <a:gd name="connsiteY18" fmla="*/ 208281 h 220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3018" h="220608">
                  <a:moveTo>
                    <a:pt x="234215" y="208281"/>
                  </a:moveTo>
                  <a:cubicBezTo>
                    <a:pt x="234190" y="208256"/>
                    <a:pt x="234165" y="208256"/>
                    <a:pt x="234140" y="208256"/>
                  </a:cubicBezTo>
                  <a:cubicBezTo>
                    <a:pt x="192992" y="206990"/>
                    <a:pt x="159880" y="198625"/>
                    <a:pt x="159880" y="198625"/>
                  </a:cubicBezTo>
                  <a:cubicBezTo>
                    <a:pt x="159880" y="198625"/>
                    <a:pt x="150128" y="205947"/>
                    <a:pt x="132241" y="208032"/>
                  </a:cubicBezTo>
                  <a:cubicBezTo>
                    <a:pt x="114354" y="210142"/>
                    <a:pt x="111095" y="184030"/>
                    <a:pt x="111095" y="184030"/>
                  </a:cubicBezTo>
                  <a:cubicBezTo>
                    <a:pt x="111095" y="184030"/>
                    <a:pt x="111095" y="184030"/>
                    <a:pt x="97288" y="188249"/>
                  </a:cubicBezTo>
                  <a:cubicBezTo>
                    <a:pt x="83456" y="192469"/>
                    <a:pt x="80221" y="162931"/>
                    <a:pt x="80221" y="162931"/>
                  </a:cubicBezTo>
                  <a:cubicBezTo>
                    <a:pt x="80221" y="162931"/>
                    <a:pt x="80221" y="162931"/>
                    <a:pt x="68031" y="162013"/>
                  </a:cubicBezTo>
                  <a:cubicBezTo>
                    <a:pt x="57185" y="161194"/>
                    <a:pt x="56612" y="139574"/>
                    <a:pt x="56637" y="134733"/>
                  </a:cubicBezTo>
                  <a:cubicBezTo>
                    <a:pt x="56314" y="136669"/>
                    <a:pt x="54075" y="140641"/>
                    <a:pt x="40367" y="139375"/>
                  </a:cubicBezTo>
                  <a:cubicBezTo>
                    <a:pt x="38153" y="139152"/>
                    <a:pt x="36337" y="138184"/>
                    <a:pt x="34795" y="136595"/>
                  </a:cubicBezTo>
                  <a:cubicBezTo>
                    <a:pt x="27779" y="137315"/>
                    <a:pt x="22878" y="137464"/>
                    <a:pt x="22878" y="137464"/>
                  </a:cubicBezTo>
                  <a:cubicBezTo>
                    <a:pt x="22878" y="137464"/>
                    <a:pt x="-19165" y="134957"/>
                    <a:pt x="10738" y="110110"/>
                  </a:cubicBezTo>
                  <a:cubicBezTo>
                    <a:pt x="15987" y="105741"/>
                    <a:pt x="21435" y="102018"/>
                    <a:pt x="26933" y="98891"/>
                  </a:cubicBezTo>
                  <a:cubicBezTo>
                    <a:pt x="26485" y="86604"/>
                    <a:pt x="26485" y="74441"/>
                    <a:pt x="24918" y="67218"/>
                  </a:cubicBezTo>
                  <a:cubicBezTo>
                    <a:pt x="20863" y="48552"/>
                    <a:pt x="88332" y="-25"/>
                    <a:pt x="105423" y="0"/>
                  </a:cubicBezTo>
                  <a:cubicBezTo>
                    <a:pt x="121743" y="25"/>
                    <a:pt x="231429" y="89979"/>
                    <a:pt x="262302" y="115596"/>
                  </a:cubicBezTo>
                  <a:lnTo>
                    <a:pt x="319521" y="157247"/>
                  </a:lnTo>
                  <a:cubicBezTo>
                    <a:pt x="319521" y="157247"/>
                    <a:pt x="349449" y="254152"/>
                    <a:pt x="234215" y="208281"/>
                  </a:cubicBezTo>
                </a:path>
              </a:pathLst>
            </a:custGeom>
            <a:solidFill>
              <a:srgbClr val="EABEB1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69" name="Forma libre: forma 268">
              <a:extLst>
                <a:ext uri="{FF2B5EF4-FFF2-40B4-BE49-F238E27FC236}">
                  <a16:creationId xmlns:a16="http://schemas.microsoft.com/office/drawing/2014/main" xmlns="" id="{04DC6F28-704B-4BDC-A8B2-D92A6F8D9377}"/>
                </a:ext>
              </a:extLst>
            </p:cNvPr>
            <p:cNvSpPr/>
            <p:nvPr/>
          </p:nvSpPr>
          <p:spPr>
            <a:xfrm>
              <a:off x="4061384" y="16521341"/>
              <a:ext cx="263839" cy="212457"/>
            </a:xfrm>
            <a:custGeom>
              <a:avLst/>
              <a:gdLst>
                <a:gd name="connsiteX0" fmla="*/ 124972 w 263839"/>
                <a:gd name="connsiteY0" fmla="*/ 46201 h 212457"/>
                <a:gd name="connsiteX1" fmla="*/ 147138 w 263839"/>
                <a:gd name="connsiteY1" fmla="*/ 39176 h 212457"/>
                <a:gd name="connsiteX2" fmla="*/ 144650 w 263839"/>
                <a:gd name="connsiteY2" fmla="*/ 45009 h 212457"/>
                <a:gd name="connsiteX3" fmla="*/ 129151 w 263839"/>
                <a:gd name="connsiteY3" fmla="*/ 50991 h 212457"/>
                <a:gd name="connsiteX4" fmla="*/ 6429 w 263839"/>
                <a:gd name="connsiteY4" fmla="*/ 128485 h 212457"/>
                <a:gd name="connsiteX5" fmla="*/ 26680 w 263839"/>
                <a:gd name="connsiteY5" fmla="*/ 106468 h 212457"/>
                <a:gd name="connsiteX6" fmla="*/ 32377 w 263839"/>
                <a:gd name="connsiteY6" fmla="*/ 135659 h 212457"/>
                <a:gd name="connsiteX7" fmla="*/ 6429 w 263839"/>
                <a:gd name="connsiteY7" fmla="*/ 128485 h 212457"/>
                <a:gd name="connsiteX8" fmla="*/ 258292 w 263839"/>
                <a:gd name="connsiteY8" fmla="*/ 196076 h 212457"/>
                <a:gd name="connsiteX9" fmla="*/ 164304 w 263839"/>
                <a:gd name="connsiteY9" fmla="*/ 197664 h 212457"/>
                <a:gd name="connsiteX10" fmla="*/ 154427 w 263839"/>
                <a:gd name="connsiteY10" fmla="*/ 181431 h 212457"/>
                <a:gd name="connsiteX11" fmla="*/ 158184 w 263839"/>
                <a:gd name="connsiteY11" fmla="*/ 170236 h 212457"/>
                <a:gd name="connsiteX12" fmla="*/ 179404 w 263839"/>
                <a:gd name="connsiteY12" fmla="*/ 163435 h 212457"/>
                <a:gd name="connsiteX13" fmla="*/ 177439 w 263839"/>
                <a:gd name="connsiteY13" fmla="*/ 157378 h 212457"/>
                <a:gd name="connsiteX14" fmla="*/ 153109 w 263839"/>
                <a:gd name="connsiteY14" fmla="*/ 165172 h 212457"/>
                <a:gd name="connsiteX15" fmla="*/ 152611 w 263839"/>
                <a:gd name="connsiteY15" fmla="*/ 166736 h 212457"/>
                <a:gd name="connsiteX16" fmla="*/ 142063 w 263839"/>
                <a:gd name="connsiteY16" fmla="*/ 194412 h 212457"/>
                <a:gd name="connsiteX17" fmla="*/ 143879 w 263839"/>
                <a:gd name="connsiteY17" fmla="*/ 193717 h 212457"/>
                <a:gd name="connsiteX18" fmla="*/ 143879 w 263839"/>
                <a:gd name="connsiteY18" fmla="*/ 200072 h 212457"/>
                <a:gd name="connsiteX19" fmla="*/ 150546 w 263839"/>
                <a:gd name="connsiteY19" fmla="*/ 191558 h 212457"/>
                <a:gd name="connsiteX20" fmla="*/ 156840 w 263839"/>
                <a:gd name="connsiteY20" fmla="*/ 200295 h 212457"/>
                <a:gd name="connsiteX21" fmla="*/ 127286 w 263839"/>
                <a:gd name="connsiteY21" fmla="*/ 203919 h 212457"/>
                <a:gd name="connsiteX22" fmla="*/ 117409 w 263839"/>
                <a:gd name="connsiteY22" fmla="*/ 186296 h 212457"/>
                <a:gd name="connsiteX23" fmla="*/ 132808 w 263839"/>
                <a:gd name="connsiteY23" fmla="*/ 141169 h 212457"/>
                <a:gd name="connsiteX24" fmla="*/ 147461 w 263839"/>
                <a:gd name="connsiteY24" fmla="*/ 130595 h 212457"/>
                <a:gd name="connsiteX25" fmla="*/ 144327 w 263839"/>
                <a:gd name="connsiteY25" fmla="*/ 125035 h 212457"/>
                <a:gd name="connsiteX26" fmla="*/ 127534 w 263839"/>
                <a:gd name="connsiteY26" fmla="*/ 137595 h 212457"/>
                <a:gd name="connsiteX27" fmla="*/ 111488 w 263839"/>
                <a:gd name="connsiteY27" fmla="*/ 183888 h 212457"/>
                <a:gd name="connsiteX28" fmla="*/ 95865 w 263839"/>
                <a:gd name="connsiteY28" fmla="*/ 186370 h 212457"/>
                <a:gd name="connsiteX29" fmla="*/ 86536 w 263839"/>
                <a:gd name="connsiteY29" fmla="*/ 165147 h 212457"/>
                <a:gd name="connsiteX30" fmla="*/ 101885 w 263839"/>
                <a:gd name="connsiteY30" fmla="*/ 107759 h 212457"/>
                <a:gd name="connsiteX31" fmla="*/ 124400 w 263839"/>
                <a:gd name="connsiteY31" fmla="*/ 90309 h 212457"/>
                <a:gd name="connsiteX32" fmla="*/ 121315 w 263839"/>
                <a:gd name="connsiteY32" fmla="*/ 84749 h 212457"/>
                <a:gd name="connsiteX33" fmla="*/ 95591 w 263839"/>
                <a:gd name="connsiteY33" fmla="*/ 106791 h 212457"/>
                <a:gd name="connsiteX34" fmla="*/ 80789 w 263839"/>
                <a:gd name="connsiteY34" fmla="*/ 162020 h 212457"/>
                <a:gd name="connsiteX35" fmla="*/ 67877 w 263839"/>
                <a:gd name="connsiteY35" fmla="*/ 158768 h 212457"/>
                <a:gd name="connsiteX36" fmla="*/ 61981 w 263839"/>
                <a:gd name="connsiteY36" fmla="*/ 139928 h 212457"/>
                <a:gd name="connsiteX37" fmla="*/ 62031 w 263839"/>
                <a:gd name="connsiteY37" fmla="*/ 138811 h 212457"/>
                <a:gd name="connsiteX38" fmla="*/ 62031 w 263839"/>
                <a:gd name="connsiteY38" fmla="*/ 138662 h 212457"/>
                <a:gd name="connsiteX39" fmla="*/ 70614 w 263839"/>
                <a:gd name="connsiteY39" fmla="*/ 86263 h 212457"/>
                <a:gd name="connsiteX40" fmla="*/ 100641 w 263839"/>
                <a:gd name="connsiteY40" fmla="*/ 61119 h 212457"/>
                <a:gd name="connsiteX41" fmla="*/ 96835 w 263839"/>
                <a:gd name="connsiteY41" fmla="*/ 56055 h 212457"/>
                <a:gd name="connsiteX42" fmla="*/ 65887 w 263839"/>
                <a:gd name="connsiteY42" fmla="*/ 82019 h 212457"/>
                <a:gd name="connsiteX43" fmla="*/ 55762 w 263839"/>
                <a:gd name="connsiteY43" fmla="*/ 136379 h 212457"/>
                <a:gd name="connsiteX44" fmla="*/ 39616 w 263839"/>
                <a:gd name="connsiteY44" fmla="*/ 135858 h 212457"/>
                <a:gd name="connsiteX45" fmla="*/ 31133 w 263839"/>
                <a:gd name="connsiteY45" fmla="*/ 69037 h 212457"/>
                <a:gd name="connsiteX46" fmla="*/ 31183 w 263839"/>
                <a:gd name="connsiteY46" fmla="*/ 69037 h 212457"/>
                <a:gd name="connsiteX47" fmla="*/ 85292 w 263839"/>
                <a:gd name="connsiteY47" fmla="*/ 15099 h 212457"/>
                <a:gd name="connsiteX48" fmla="*/ 124847 w 263839"/>
                <a:gd name="connsiteY48" fmla="*/ 13113 h 212457"/>
                <a:gd name="connsiteX49" fmla="*/ 129276 w 263839"/>
                <a:gd name="connsiteY49" fmla="*/ 8546 h 212457"/>
                <a:gd name="connsiteX50" fmla="*/ 81585 w 263839"/>
                <a:gd name="connsiteY50" fmla="*/ 9936 h 212457"/>
                <a:gd name="connsiteX51" fmla="*/ 25088 w 263839"/>
                <a:gd name="connsiteY51" fmla="*/ 66679 h 212457"/>
                <a:gd name="connsiteX52" fmla="*/ 24714 w 263839"/>
                <a:gd name="connsiteY52" fmla="*/ 66679 h 212457"/>
                <a:gd name="connsiteX53" fmla="*/ 26083 w 263839"/>
                <a:gd name="connsiteY53" fmla="*/ 99394 h 212457"/>
                <a:gd name="connsiteX54" fmla="*/ 160 w 263839"/>
                <a:gd name="connsiteY54" fmla="*/ 129602 h 212457"/>
                <a:gd name="connsiteX55" fmla="*/ 29466 w 263839"/>
                <a:gd name="connsiteY55" fmla="*/ 142063 h 212457"/>
                <a:gd name="connsiteX56" fmla="*/ 37203 w 263839"/>
                <a:gd name="connsiteY56" fmla="*/ 141765 h 212457"/>
                <a:gd name="connsiteX57" fmla="*/ 47403 w 263839"/>
                <a:gd name="connsiteY57" fmla="*/ 144396 h 212457"/>
                <a:gd name="connsiteX58" fmla="*/ 55637 w 263839"/>
                <a:gd name="connsiteY58" fmla="*/ 143130 h 212457"/>
                <a:gd name="connsiteX59" fmla="*/ 63549 w 263839"/>
                <a:gd name="connsiteY59" fmla="*/ 163435 h 212457"/>
                <a:gd name="connsiteX60" fmla="*/ 77804 w 263839"/>
                <a:gd name="connsiteY60" fmla="*/ 168548 h 212457"/>
                <a:gd name="connsiteX61" fmla="*/ 80490 w 263839"/>
                <a:gd name="connsiteY61" fmla="*/ 168300 h 212457"/>
                <a:gd name="connsiteX62" fmla="*/ 93178 w 263839"/>
                <a:gd name="connsiteY62" fmla="*/ 192129 h 212457"/>
                <a:gd name="connsiteX63" fmla="*/ 100467 w 263839"/>
                <a:gd name="connsiteY63" fmla="*/ 193693 h 212457"/>
                <a:gd name="connsiteX64" fmla="*/ 111762 w 263839"/>
                <a:gd name="connsiteY64" fmla="*/ 190913 h 212457"/>
                <a:gd name="connsiteX65" fmla="*/ 124101 w 263839"/>
                <a:gd name="connsiteY65" fmla="*/ 209430 h 212457"/>
                <a:gd name="connsiteX66" fmla="*/ 136391 w 263839"/>
                <a:gd name="connsiteY66" fmla="*/ 212458 h 212457"/>
                <a:gd name="connsiteX67" fmla="*/ 162637 w 263839"/>
                <a:gd name="connsiteY67" fmla="*/ 204540 h 212457"/>
                <a:gd name="connsiteX68" fmla="*/ 162139 w 263839"/>
                <a:gd name="connsiteY68" fmla="*/ 203646 h 212457"/>
                <a:gd name="connsiteX69" fmla="*/ 221523 w 263839"/>
                <a:gd name="connsiteY69" fmla="*/ 211738 h 212457"/>
                <a:gd name="connsiteX70" fmla="*/ 263840 w 263839"/>
                <a:gd name="connsiteY70" fmla="*/ 199178 h 212457"/>
                <a:gd name="connsiteX71" fmla="*/ 258292 w 263839"/>
                <a:gd name="connsiteY71" fmla="*/ 196076 h 21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3839" h="212457">
                  <a:moveTo>
                    <a:pt x="124972" y="46201"/>
                  </a:moveTo>
                  <a:cubicBezTo>
                    <a:pt x="126290" y="45059"/>
                    <a:pt x="137983" y="35254"/>
                    <a:pt x="147138" y="39176"/>
                  </a:cubicBezTo>
                  <a:lnTo>
                    <a:pt x="144650" y="45009"/>
                  </a:lnTo>
                  <a:cubicBezTo>
                    <a:pt x="139998" y="43024"/>
                    <a:pt x="131689" y="48807"/>
                    <a:pt x="129151" y="50991"/>
                  </a:cubicBezTo>
                  <a:close/>
                  <a:moveTo>
                    <a:pt x="6429" y="128485"/>
                  </a:moveTo>
                  <a:cubicBezTo>
                    <a:pt x="5384" y="122503"/>
                    <a:pt x="16331" y="113046"/>
                    <a:pt x="26680" y="106468"/>
                  </a:cubicBezTo>
                  <a:cubicBezTo>
                    <a:pt x="27824" y="118060"/>
                    <a:pt x="29590" y="129081"/>
                    <a:pt x="32377" y="135659"/>
                  </a:cubicBezTo>
                  <a:cubicBezTo>
                    <a:pt x="22077" y="135957"/>
                    <a:pt x="7524" y="134641"/>
                    <a:pt x="6429" y="128485"/>
                  </a:cubicBezTo>
                  <a:close/>
                  <a:moveTo>
                    <a:pt x="258292" y="196076"/>
                  </a:moveTo>
                  <a:cubicBezTo>
                    <a:pt x="249261" y="212235"/>
                    <a:pt x="177340" y="203721"/>
                    <a:pt x="164304" y="197664"/>
                  </a:cubicBezTo>
                  <a:cubicBezTo>
                    <a:pt x="156119" y="193891"/>
                    <a:pt x="154651" y="184037"/>
                    <a:pt x="154427" y="181431"/>
                  </a:cubicBezTo>
                  <a:cubicBezTo>
                    <a:pt x="155547" y="178253"/>
                    <a:pt x="156766" y="174605"/>
                    <a:pt x="158184" y="170236"/>
                  </a:cubicBezTo>
                  <a:lnTo>
                    <a:pt x="179404" y="163435"/>
                  </a:lnTo>
                  <a:lnTo>
                    <a:pt x="177439" y="157378"/>
                  </a:lnTo>
                  <a:lnTo>
                    <a:pt x="153109" y="165172"/>
                  </a:lnTo>
                  <a:lnTo>
                    <a:pt x="152611" y="166736"/>
                  </a:lnTo>
                  <a:cubicBezTo>
                    <a:pt x="148830" y="178576"/>
                    <a:pt x="143730" y="192526"/>
                    <a:pt x="142063" y="194412"/>
                  </a:cubicBezTo>
                  <a:cubicBezTo>
                    <a:pt x="142237" y="194214"/>
                    <a:pt x="142884" y="193717"/>
                    <a:pt x="143879" y="193717"/>
                  </a:cubicBezTo>
                  <a:lnTo>
                    <a:pt x="143879" y="200072"/>
                  </a:lnTo>
                  <a:cubicBezTo>
                    <a:pt x="145372" y="200072"/>
                    <a:pt x="146939" y="200022"/>
                    <a:pt x="150546" y="191558"/>
                  </a:cubicBezTo>
                  <a:cubicBezTo>
                    <a:pt x="151865" y="194586"/>
                    <a:pt x="153830" y="197714"/>
                    <a:pt x="156840" y="200295"/>
                  </a:cubicBezTo>
                  <a:cubicBezTo>
                    <a:pt x="144078" y="206501"/>
                    <a:pt x="134102" y="207767"/>
                    <a:pt x="127286" y="203919"/>
                  </a:cubicBezTo>
                  <a:cubicBezTo>
                    <a:pt x="119175" y="199352"/>
                    <a:pt x="117633" y="188604"/>
                    <a:pt x="117409" y="186296"/>
                  </a:cubicBezTo>
                  <a:cubicBezTo>
                    <a:pt x="122783" y="168970"/>
                    <a:pt x="130967" y="143875"/>
                    <a:pt x="132808" y="141169"/>
                  </a:cubicBezTo>
                  <a:cubicBezTo>
                    <a:pt x="134674" y="138414"/>
                    <a:pt x="142784" y="133226"/>
                    <a:pt x="147461" y="130595"/>
                  </a:cubicBezTo>
                  <a:lnTo>
                    <a:pt x="144327" y="125035"/>
                  </a:lnTo>
                  <a:cubicBezTo>
                    <a:pt x="142088" y="126301"/>
                    <a:pt x="130768" y="132829"/>
                    <a:pt x="127534" y="137595"/>
                  </a:cubicBezTo>
                  <a:cubicBezTo>
                    <a:pt x="124599" y="141939"/>
                    <a:pt x="114324" y="174754"/>
                    <a:pt x="111488" y="183888"/>
                  </a:cubicBezTo>
                  <a:cubicBezTo>
                    <a:pt x="109000" y="185377"/>
                    <a:pt x="101686" y="189125"/>
                    <a:pt x="95865" y="186370"/>
                  </a:cubicBezTo>
                  <a:cubicBezTo>
                    <a:pt x="90765" y="183938"/>
                    <a:pt x="87531" y="176590"/>
                    <a:pt x="86536" y="165147"/>
                  </a:cubicBezTo>
                  <a:cubicBezTo>
                    <a:pt x="88053" y="159711"/>
                    <a:pt x="100840" y="114610"/>
                    <a:pt x="101885" y="107759"/>
                  </a:cubicBezTo>
                  <a:cubicBezTo>
                    <a:pt x="102408" y="104458"/>
                    <a:pt x="113926" y="96093"/>
                    <a:pt x="124400" y="90309"/>
                  </a:cubicBezTo>
                  <a:lnTo>
                    <a:pt x="121315" y="84749"/>
                  </a:lnTo>
                  <a:cubicBezTo>
                    <a:pt x="115593" y="87902"/>
                    <a:pt x="96835" y="98823"/>
                    <a:pt x="95591" y="106791"/>
                  </a:cubicBezTo>
                  <a:cubicBezTo>
                    <a:pt x="94795" y="112004"/>
                    <a:pt x="85864" y="144098"/>
                    <a:pt x="80789" y="162020"/>
                  </a:cubicBezTo>
                  <a:cubicBezTo>
                    <a:pt x="75291" y="162640"/>
                    <a:pt x="70912" y="161573"/>
                    <a:pt x="67877" y="158768"/>
                  </a:cubicBezTo>
                  <a:cubicBezTo>
                    <a:pt x="62006" y="153407"/>
                    <a:pt x="61857" y="143205"/>
                    <a:pt x="61981" y="139928"/>
                  </a:cubicBezTo>
                  <a:lnTo>
                    <a:pt x="62031" y="138811"/>
                  </a:lnTo>
                  <a:lnTo>
                    <a:pt x="62031" y="138662"/>
                  </a:lnTo>
                  <a:cubicBezTo>
                    <a:pt x="62827" y="121213"/>
                    <a:pt x="65862" y="91575"/>
                    <a:pt x="70614" y="86263"/>
                  </a:cubicBezTo>
                  <a:cubicBezTo>
                    <a:pt x="77654" y="78469"/>
                    <a:pt x="100418" y="61293"/>
                    <a:pt x="100641" y="61119"/>
                  </a:cubicBezTo>
                  <a:lnTo>
                    <a:pt x="96835" y="56055"/>
                  </a:lnTo>
                  <a:cubicBezTo>
                    <a:pt x="95865" y="56775"/>
                    <a:pt x="73326" y="73778"/>
                    <a:pt x="65887" y="82019"/>
                  </a:cubicBezTo>
                  <a:cubicBezTo>
                    <a:pt x="58722" y="89987"/>
                    <a:pt x="56334" y="125283"/>
                    <a:pt x="55762" y="136379"/>
                  </a:cubicBezTo>
                  <a:cubicBezTo>
                    <a:pt x="52602" y="137595"/>
                    <a:pt x="45363" y="139631"/>
                    <a:pt x="39616" y="135858"/>
                  </a:cubicBezTo>
                  <a:cubicBezTo>
                    <a:pt x="34914" y="132780"/>
                    <a:pt x="31606" y="99270"/>
                    <a:pt x="31133" y="69037"/>
                  </a:cubicBezTo>
                  <a:lnTo>
                    <a:pt x="31183" y="69037"/>
                  </a:lnTo>
                  <a:cubicBezTo>
                    <a:pt x="30635" y="53548"/>
                    <a:pt x="69868" y="25003"/>
                    <a:pt x="85292" y="15099"/>
                  </a:cubicBezTo>
                  <a:cubicBezTo>
                    <a:pt x="85516" y="14900"/>
                    <a:pt x="108229" y="-3046"/>
                    <a:pt x="124847" y="13113"/>
                  </a:cubicBezTo>
                  <a:lnTo>
                    <a:pt x="129276" y="8546"/>
                  </a:lnTo>
                  <a:cubicBezTo>
                    <a:pt x="112807" y="-7464"/>
                    <a:pt x="90690" y="2589"/>
                    <a:pt x="81585" y="9936"/>
                  </a:cubicBezTo>
                  <a:cubicBezTo>
                    <a:pt x="75913" y="13560"/>
                    <a:pt x="28073" y="44836"/>
                    <a:pt x="25088" y="66679"/>
                  </a:cubicBezTo>
                  <a:lnTo>
                    <a:pt x="24714" y="66679"/>
                  </a:lnTo>
                  <a:cubicBezTo>
                    <a:pt x="24789" y="73257"/>
                    <a:pt x="25063" y="86139"/>
                    <a:pt x="26083" y="99394"/>
                  </a:cubicBezTo>
                  <a:cubicBezTo>
                    <a:pt x="17898" y="104259"/>
                    <a:pt x="-1979" y="117440"/>
                    <a:pt x="160" y="129602"/>
                  </a:cubicBezTo>
                  <a:cubicBezTo>
                    <a:pt x="2051" y="140301"/>
                    <a:pt x="18719" y="142063"/>
                    <a:pt x="29466" y="142063"/>
                  </a:cubicBezTo>
                  <a:cubicBezTo>
                    <a:pt x="32899" y="142063"/>
                    <a:pt x="35661" y="141889"/>
                    <a:pt x="37203" y="141765"/>
                  </a:cubicBezTo>
                  <a:cubicBezTo>
                    <a:pt x="40586" y="143676"/>
                    <a:pt x="44119" y="144396"/>
                    <a:pt x="47403" y="144396"/>
                  </a:cubicBezTo>
                  <a:cubicBezTo>
                    <a:pt x="50538" y="144396"/>
                    <a:pt x="53398" y="143801"/>
                    <a:pt x="55637" y="143130"/>
                  </a:cubicBezTo>
                  <a:cubicBezTo>
                    <a:pt x="55886" y="148691"/>
                    <a:pt x="57304" y="157701"/>
                    <a:pt x="63549" y="163435"/>
                  </a:cubicBezTo>
                  <a:cubicBezTo>
                    <a:pt x="67255" y="166835"/>
                    <a:pt x="72032" y="168548"/>
                    <a:pt x="77804" y="168548"/>
                  </a:cubicBezTo>
                  <a:cubicBezTo>
                    <a:pt x="78649" y="168548"/>
                    <a:pt x="79595" y="168374"/>
                    <a:pt x="80490" y="168300"/>
                  </a:cubicBezTo>
                  <a:cubicBezTo>
                    <a:pt x="82008" y="180835"/>
                    <a:pt x="86262" y="188877"/>
                    <a:pt x="93178" y="192129"/>
                  </a:cubicBezTo>
                  <a:cubicBezTo>
                    <a:pt x="95566" y="193271"/>
                    <a:pt x="98054" y="193693"/>
                    <a:pt x="100467" y="193693"/>
                  </a:cubicBezTo>
                  <a:cubicBezTo>
                    <a:pt x="104821" y="193693"/>
                    <a:pt x="108851" y="192278"/>
                    <a:pt x="111762" y="190913"/>
                  </a:cubicBezTo>
                  <a:cubicBezTo>
                    <a:pt x="112931" y="196299"/>
                    <a:pt x="115991" y="204813"/>
                    <a:pt x="124101" y="209430"/>
                  </a:cubicBezTo>
                  <a:cubicBezTo>
                    <a:pt x="127684" y="211465"/>
                    <a:pt x="131764" y="212458"/>
                    <a:pt x="136391" y="212458"/>
                  </a:cubicBezTo>
                  <a:cubicBezTo>
                    <a:pt x="143829" y="212458"/>
                    <a:pt x="152611" y="209827"/>
                    <a:pt x="162637" y="204540"/>
                  </a:cubicBezTo>
                  <a:lnTo>
                    <a:pt x="162139" y="203646"/>
                  </a:lnTo>
                  <a:cubicBezTo>
                    <a:pt x="169453" y="206699"/>
                    <a:pt x="196769" y="211738"/>
                    <a:pt x="221523" y="211738"/>
                  </a:cubicBezTo>
                  <a:cubicBezTo>
                    <a:pt x="240853" y="211738"/>
                    <a:pt x="258566" y="208660"/>
                    <a:pt x="263840" y="199178"/>
                  </a:cubicBezTo>
                  <a:lnTo>
                    <a:pt x="258292" y="196076"/>
                  </a:lnTo>
                </a:path>
              </a:pathLst>
            </a:custGeom>
            <a:solidFill>
              <a:srgbClr val="100F0D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70" name="Forma libre: forma 269">
              <a:extLst>
                <a:ext uri="{FF2B5EF4-FFF2-40B4-BE49-F238E27FC236}">
                  <a16:creationId xmlns:a16="http://schemas.microsoft.com/office/drawing/2014/main" xmlns="" id="{36929CDF-50F6-4661-B1DE-481F101A2ABE}"/>
                </a:ext>
              </a:extLst>
            </p:cNvPr>
            <p:cNvSpPr/>
            <p:nvPr/>
          </p:nvSpPr>
          <p:spPr>
            <a:xfrm>
              <a:off x="3831424" y="16863642"/>
              <a:ext cx="35127" cy="26385"/>
            </a:xfrm>
            <a:custGeom>
              <a:avLst/>
              <a:gdLst>
                <a:gd name="connsiteX0" fmla="*/ 31595 w 35127"/>
                <a:gd name="connsiteY0" fmla="*/ 26386 h 26385"/>
                <a:gd name="connsiteX1" fmla="*/ 0 w 35127"/>
                <a:gd name="connsiteY1" fmla="*/ 5287 h 26385"/>
                <a:gd name="connsiteX2" fmla="*/ 3558 w 35127"/>
                <a:gd name="connsiteY2" fmla="*/ 0 h 26385"/>
                <a:gd name="connsiteX3" fmla="*/ 35127 w 35127"/>
                <a:gd name="connsiteY3" fmla="*/ 21099 h 26385"/>
                <a:gd name="connsiteX4" fmla="*/ 31595 w 35127"/>
                <a:gd name="connsiteY4" fmla="*/ 26386 h 26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27" h="26385">
                  <a:moveTo>
                    <a:pt x="31595" y="26386"/>
                  </a:moveTo>
                  <a:lnTo>
                    <a:pt x="0" y="5287"/>
                  </a:lnTo>
                  <a:lnTo>
                    <a:pt x="3558" y="0"/>
                  </a:lnTo>
                  <a:lnTo>
                    <a:pt x="35127" y="21099"/>
                  </a:lnTo>
                  <a:lnTo>
                    <a:pt x="31595" y="26386"/>
                  </a:lnTo>
                </a:path>
              </a:pathLst>
            </a:custGeom>
            <a:solidFill>
              <a:srgbClr val="100F0D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71" name="Forma libre: forma 270">
              <a:extLst>
                <a:ext uri="{FF2B5EF4-FFF2-40B4-BE49-F238E27FC236}">
                  <a16:creationId xmlns:a16="http://schemas.microsoft.com/office/drawing/2014/main" xmlns="" id="{DBDB12DC-AB8D-49C8-89F1-E8084D14DAF8}"/>
                </a:ext>
              </a:extLst>
            </p:cNvPr>
            <p:cNvSpPr/>
            <p:nvPr/>
          </p:nvSpPr>
          <p:spPr>
            <a:xfrm>
              <a:off x="3060113" y="17283157"/>
              <a:ext cx="143121" cy="21570"/>
            </a:xfrm>
            <a:custGeom>
              <a:avLst/>
              <a:gdLst>
                <a:gd name="connsiteX0" fmla="*/ 62269 w 143121"/>
                <a:gd name="connsiteY0" fmla="*/ 21570 h 21570"/>
                <a:gd name="connsiteX1" fmla="*/ 0 w 143121"/>
                <a:gd name="connsiteY1" fmla="*/ 10897 h 21570"/>
                <a:gd name="connsiteX2" fmla="*/ 2214 w 143121"/>
                <a:gd name="connsiteY2" fmla="*/ 4915 h 21570"/>
                <a:gd name="connsiteX3" fmla="*/ 140460 w 143121"/>
                <a:gd name="connsiteY3" fmla="*/ 0 h 21570"/>
                <a:gd name="connsiteX4" fmla="*/ 143122 w 143121"/>
                <a:gd name="connsiteY4" fmla="*/ 5759 h 21570"/>
                <a:gd name="connsiteX5" fmla="*/ 62269 w 143121"/>
                <a:gd name="connsiteY5" fmla="*/ 21570 h 21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121" h="21570">
                  <a:moveTo>
                    <a:pt x="62269" y="21570"/>
                  </a:moveTo>
                  <a:cubicBezTo>
                    <a:pt x="42939" y="21570"/>
                    <a:pt x="21594" y="18790"/>
                    <a:pt x="0" y="10897"/>
                  </a:cubicBezTo>
                  <a:lnTo>
                    <a:pt x="2214" y="4915"/>
                  </a:lnTo>
                  <a:cubicBezTo>
                    <a:pt x="72345" y="30630"/>
                    <a:pt x="139788" y="298"/>
                    <a:pt x="140460" y="0"/>
                  </a:cubicBezTo>
                  <a:lnTo>
                    <a:pt x="143122" y="5759"/>
                  </a:lnTo>
                  <a:cubicBezTo>
                    <a:pt x="142649" y="5982"/>
                    <a:pt x="108019" y="21570"/>
                    <a:pt x="62269" y="21570"/>
                  </a:cubicBezTo>
                </a:path>
              </a:pathLst>
            </a:custGeom>
            <a:solidFill>
              <a:srgbClr val="100F0D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72" name="Forma libre: forma 271">
              <a:extLst>
                <a:ext uri="{FF2B5EF4-FFF2-40B4-BE49-F238E27FC236}">
                  <a16:creationId xmlns:a16="http://schemas.microsoft.com/office/drawing/2014/main" xmlns="" id="{91B3E87A-29F1-4272-8363-CA6B90708029}"/>
                </a:ext>
              </a:extLst>
            </p:cNvPr>
            <p:cNvSpPr/>
            <p:nvPr/>
          </p:nvSpPr>
          <p:spPr>
            <a:xfrm>
              <a:off x="2804668" y="15784957"/>
              <a:ext cx="579005" cy="446422"/>
            </a:xfrm>
            <a:custGeom>
              <a:avLst/>
              <a:gdLst>
                <a:gd name="connsiteX0" fmla="*/ 165761 w 579005"/>
                <a:gd name="connsiteY0" fmla="*/ 202274 h 446422"/>
                <a:gd name="connsiteX1" fmla="*/ 124190 w 579005"/>
                <a:gd name="connsiteY1" fmla="*/ 171023 h 446422"/>
                <a:gd name="connsiteX2" fmla="*/ 116528 w 579005"/>
                <a:gd name="connsiteY2" fmla="*/ 181175 h 446422"/>
                <a:gd name="connsiteX3" fmla="*/ 158098 w 579005"/>
                <a:gd name="connsiteY3" fmla="*/ 212426 h 446422"/>
                <a:gd name="connsiteX4" fmla="*/ 481684 w 579005"/>
                <a:gd name="connsiteY4" fmla="*/ 436692 h 446422"/>
                <a:gd name="connsiteX5" fmla="*/ 426206 w 579005"/>
                <a:gd name="connsiteY5" fmla="*/ 390200 h 446422"/>
                <a:gd name="connsiteX6" fmla="*/ 417997 w 579005"/>
                <a:gd name="connsiteY6" fmla="*/ 399931 h 446422"/>
                <a:gd name="connsiteX7" fmla="*/ 473474 w 579005"/>
                <a:gd name="connsiteY7" fmla="*/ 446422 h 446422"/>
                <a:gd name="connsiteX8" fmla="*/ 90655 w 579005"/>
                <a:gd name="connsiteY8" fmla="*/ 364932 h 446422"/>
                <a:gd name="connsiteX9" fmla="*/ 89585 w 579005"/>
                <a:gd name="connsiteY9" fmla="*/ 352273 h 446422"/>
                <a:gd name="connsiteX10" fmla="*/ 0 w 579005"/>
                <a:gd name="connsiteY10" fmla="*/ 359794 h 446422"/>
                <a:gd name="connsiteX11" fmla="*/ 1070 w 579005"/>
                <a:gd name="connsiteY11" fmla="*/ 372453 h 446422"/>
                <a:gd name="connsiteX12" fmla="*/ 129564 w 579005"/>
                <a:gd name="connsiteY12" fmla="*/ 274208 h 446422"/>
                <a:gd name="connsiteX13" fmla="*/ 19753 w 579005"/>
                <a:gd name="connsiteY13" fmla="*/ 229851 h 446422"/>
                <a:gd name="connsiteX14" fmla="*/ 14976 w 579005"/>
                <a:gd name="connsiteY14" fmla="*/ 241616 h 446422"/>
                <a:gd name="connsiteX15" fmla="*/ 124787 w 579005"/>
                <a:gd name="connsiteY15" fmla="*/ 285973 h 446422"/>
                <a:gd name="connsiteX16" fmla="*/ 222283 w 579005"/>
                <a:gd name="connsiteY16" fmla="*/ 173431 h 446422"/>
                <a:gd name="connsiteX17" fmla="*/ 178672 w 579005"/>
                <a:gd name="connsiteY17" fmla="*/ 79331 h 446422"/>
                <a:gd name="connsiteX18" fmla="*/ 167104 w 579005"/>
                <a:gd name="connsiteY18" fmla="*/ 84668 h 446422"/>
                <a:gd name="connsiteX19" fmla="*/ 210715 w 579005"/>
                <a:gd name="connsiteY19" fmla="*/ 178767 h 446422"/>
                <a:gd name="connsiteX20" fmla="*/ 570945 w 579005"/>
                <a:gd name="connsiteY20" fmla="*/ 342865 h 446422"/>
                <a:gd name="connsiteX21" fmla="*/ 437949 w 579005"/>
                <a:gd name="connsiteY21" fmla="*/ 333209 h 446422"/>
                <a:gd name="connsiteX22" fmla="*/ 437053 w 579005"/>
                <a:gd name="connsiteY22" fmla="*/ 345869 h 446422"/>
                <a:gd name="connsiteX23" fmla="*/ 570025 w 579005"/>
                <a:gd name="connsiteY23" fmla="*/ 355549 h 446422"/>
                <a:gd name="connsiteX24" fmla="*/ 579006 w 579005"/>
                <a:gd name="connsiteY24" fmla="*/ 258421 h 446422"/>
                <a:gd name="connsiteX25" fmla="*/ 576916 w 579005"/>
                <a:gd name="connsiteY25" fmla="*/ 245886 h 446422"/>
                <a:gd name="connsiteX26" fmla="*/ 416404 w 579005"/>
                <a:gd name="connsiteY26" fmla="*/ 272470 h 446422"/>
                <a:gd name="connsiteX27" fmla="*/ 418519 w 579005"/>
                <a:gd name="connsiteY27" fmla="*/ 285005 h 446422"/>
                <a:gd name="connsiteX28" fmla="*/ 481783 w 579005"/>
                <a:gd name="connsiteY28" fmla="*/ 159605 h 446422"/>
                <a:gd name="connsiteX29" fmla="*/ 473399 w 579005"/>
                <a:gd name="connsiteY29" fmla="*/ 150048 h 446422"/>
                <a:gd name="connsiteX30" fmla="*/ 393218 w 579005"/>
                <a:gd name="connsiteY30" fmla="*/ 219947 h 446422"/>
                <a:gd name="connsiteX31" fmla="*/ 401602 w 579005"/>
                <a:gd name="connsiteY31" fmla="*/ 229528 h 446422"/>
                <a:gd name="connsiteX32" fmla="*/ 397721 w 579005"/>
                <a:gd name="connsiteY32" fmla="*/ 43091 h 446422"/>
                <a:gd name="connsiteX33" fmla="*/ 386252 w 579005"/>
                <a:gd name="connsiteY33" fmla="*/ 37556 h 446422"/>
                <a:gd name="connsiteX34" fmla="*/ 320476 w 579005"/>
                <a:gd name="connsiteY34" fmla="*/ 173331 h 446422"/>
                <a:gd name="connsiteX35" fmla="*/ 331944 w 579005"/>
                <a:gd name="connsiteY35" fmla="*/ 178867 h 446422"/>
                <a:gd name="connsiteX36" fmla="*/ 271889 w 579005"/>
                <a:gd name="connsiteY36" fmla="*/ 178792 h 446422"/>
                <a:gd name="connsiteX37" fmla="*/ 259152 w 579005"/>
                <a:gd name="connsiteY37" fmla="*/ 178792 h 446422"/>
                <a:gd name="connsiteX38" fmla="*/ 259152 w 579005"/>
                <a:gd name="connsiteY38" fmla="*/ 0 h 446422"/>
                <a:gd name="connsiteX39" fmla="*/ 271889 w 579005"/>
                <a:gd name="connsiteY39" fmla="*/ 0 h 446422"/>
                <a:gd name="connsiteX40" fmla="*/ 271889 w 579005"/>
                <a:gd name="connsiteY40" fmla="*/ 178792 h 446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79005" h="446422">
                  <a:moveTo>
                    <a:pt x="165761" y="202274"/>
                  </a:moveTo>
                  <a:lnTo>
                    <a:pt x="124190" y="171023"/>
                  </a:lnTo>
                  <a:lnTo>
                    <a:pt x="116528" y="181175"/>
                  </a:lnTo>
                  <a:lnTo>
                    <a:pt x="158098" y="212426"/>
                  </a:lnTo>
                  <a:close/>
                  <a:moveTo>
                    <a:pt x="481684" y="436692"/>
                  </a:moveTo>
                  <a:lnTo>
                    <a:pt x="426206" y="390200"/>
                  </a:lnTo>
                  <a:lnTo>
                    <a:pt x="417997" y="399931"/>
                  </a:lnTo>
                  <a:lnTo>
                    <a:pt x="473474" y="446422"/>
                  </a:lnTo>
                  <a:close/>
                  <a:moveTo>
                    <a:pt x="90655" y="364932"/>
                  </a:moveTo>
                  <a:lnTo>
                    <a:pt x="89585" y="352273"/>
                  </a:lnTo>
                  <a:lnTo>
                    <a:pt x="0" y="359794"/>
                  </a:lnTo>
                  <a:lnTo>
                    <a:pt x="1070" y="372453"/>
                  </a:lnTo>
                  <a:close/>
                  <a:moveTo>
                    <a:pt x="129564" y="274208"/>
                  </a:moveTo>
                  <a:lnTo>
                    <a:pt x="19753" y="229851"/>
                  </a:lnTo>
                  <a:lnTo>
                    <a:pt x="14976" y="241616"/>
                  </a:lnTo>
                  <a:lnTo>
                    <a:pt x="124787" y="285973"/>
                  </a:lnTo>
                  <a:close/>
                  <a:moveTo>
                    <a:pt x="222283" y="173431"/>
                  </a:moveTo>
                  <a:lnTo>
                    <a:pt x="178672" y="79331"/>
                  </a:lnTo>
                  <a:lnTo>
                    <a:pt x="167104" y="84668"/>
                  </a:lnTo>
                  <a:lnTo>
                    <a:pt x="210715" y="178767"/>
                  </a:lnTo>
                  <a:close/>
                  <a:moveTo>
                    <a:pt x="570945" y="342865"/>
                  </a:moveTo>
                  <a:lnTo>
                    <a:pt x="437949" y="333209"/>
                  </a:lnTo>
                  <a:lnTo>
                    <a:pt x="437053" y="345869"/>
                  </a:lnTo>
                  <a:lnTo>
                    <a:pt x="570025" y="355549"/>
                  </a:lnTo>
                  <a:close/>
                  <a:moveTo>
                    <a:pt x="579006" y="258421"/>
                  </a:moveTo>
                  <a:lnTo>
                    <a:pt x="576916" y="245886"/>
                  </a:lnTo>
                  <a:lnTo>
                    <a:pt x="416404" y="272470"/>
                  </a:lnTo>
                  <a:lnTo>
                    <a:pt x="418519" y="285005"/>
                  </a:lnTo>
                  <a:close/>
                  <a:moveTo>
                    <a:pt x="481783" y="159605"/>
                  </a:moveTo>
                  <a:lnTo>
                    <a:pt x="473399" y="150048"/>
                  </a:lnTo>
                  <a:lnTo>
                    <a:pt x="393218" y="219947"/>
                  </a:lnTo>
                  <a:lnTo>
                    <a:pt x="401602" y="229528"/>
                  </a:lnTo>
                  <a:close/>
                  <a:moveTo>
                    <a:pt x="397721" y="43091"/>
                  </a:moveTo>
                  <a:lnTo>
                    <a:pt x="386252" y="37556"/>
                  </a:lnTo>
                  <a:lnTo>
                    <a:pt x="320476" y="173331"/>
                  </a:lnTo>
                  <a:lnTo>
                    <a:pt x="331944" y="178867"/>
                  </a:lnTo>
                  <a:close/>
                  <a:moveTo>
                    <a:pt x="271889" y="178792"/>
                  </a:moveTo>
                  <a:lnTo>
                    <a:pt x="259152" y="178792"/>
                  </a:lnTo>
                  <a:lnTo>
                    <a:pt x="259152" y="0"/>
                  </a:lnTo>
                  <a:lnTo>
                    <a:pt x="271889" y="0"/>
                  </a:lnTo>
                  <a:lnTo>
                    <a:pt x="271889" y="178792"/>
                  </a:lnTo>
                </a:path>
              </a:pathLst>
            </a:custGeom>
            <a:solidFill>
              <a:srgbClr val="E0781F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xmlns="" id="{083197C6-D220-46B8-886C-B5BC5D25B693}"/>
              </a:ext>
            </a:extLst>
          </p:cNvPr>
          <p:cNvGrpSpPr/>
          <p:nvPr/>
        </p:nvGrpSpPr>
        <p:grpSpPr>
          <a:xfrm>
            <a:off x="315164" y="9061218"/>
            <a:ext cx="1264807" cy="817166"/>
            <a:chOff x="472290" y="15201459"/>
            <a:chExt cx="1264807" cy="817166"/>
          </a:xfrm>
        </p:grpSpPr>
        <p:sp>
          <p:nvSpPr>
            <p:cNvPr id="226" name="Forma libre: forma 225">
              <a:extLst>
                <a:ext uri="{FF2B5EF4-FFF2-40B4-BE49-F238E27FC236}">
                  <a16:creationId xmlns:a16="http://schemas.microsoft.com/office/drawing/2014/main" xmlns="" id="{B7F0BC2A-3857-48D3-8EE6-F1F0FBB82DDC}"/>
                </a:ext>
              </a:extLst>
            </p:cNvPr>
            <p:cNvSpPr/>
            <p:nvPr/>
          </p:nvSpPr>
          <p:spPr>
            <a:xfrm>
              <a:off x="472290" y="15201459"/>
              <a:ext cx="1264420" cy="817166"/>
            </a:xfrm>
            <a:custGeom>
              <a:avLst/>
              <a:gdLst>
                <a:gd name="connsiteX0" fmla="*/ 885453 w 1264420"/>
                <a:gd name="connsiteY0" fmla="*/ 817166 h 817166"/>
                <a:gd name="connsiteX1" fmla="*/ 0 w 1264420"/>
                <a:gd name="connsiteY1" fmla="*/ 817166 h 817166"/>
                <a:gd name="connsiteX2" fmla="*/ 0 w 1264420"/>
                <a:gd name="connsiteY2" fmla="*/ 605299 h 817166"/>
                <a:gd name="connsiteX3" fmla="*/ 360784 w 1264420"/>
                <a:gd name="connsiteY3" fmla="*/ 0 h 817166"/>
                <a:gd name="connsiteX4" fmla="*/ 1264420 w 1264420"/>
                <a:gd name="connsiteY4" fmla="*/ 0 h 817166"/>
                <a:gd name="connsiteX5" fmla="*/ 1264420 w 1264420"/>
                <a:gd name="connsiteY5" fmla="*/ 220948 h 817166"/>
                <a:gd name="connsiteX6" fmla="*/ 885453 w 1264420"/>
                <a:gd name="connsiteY6" fmla="*/ 817166 h 817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4420" h="817166">
                  <a:moveTo>
                    <a:pt x="885453" y="817166"/>
                  </a:moveTo>
                  <a:lnTo>
                    <a:pt x="0" y="817166"/>
                  </a:lnTo>
                  <a:lnTo>
                    <a:pt x="0" y="605299"/>
                  </a:lnTo>
                  <a:lnTo>
                    <a:pt x="360784" y="0"/>
                  </a:lnTo>
                  <a:lnTo>
                    <a:pt x="1264420" y="0"/>
                  </a:lnTo>
                  <a:lnTo>
                    <a:pt x="1264420" y="220948"/>
                  </a:lnTo>
                  <a:lnTo>
                    <a:pt x="885453" y="817166"/>
                  </a:lnTo>
                  <a:close/>
                </a:path>
              </a:pathLst>
            </a:custGeom>
            <a:solidFill>
              <a:srgbClr val="F774E8"/>
            </a:solidFill>
            <a:ln w="25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27" name="Forma libre: forma 226">
              <a:extLst>
                <a:ext uri="{FF2B5EF4-FFF2-40B4-BE49-F238E27FC236}">
                  <a16:creationId xmlns:a16="http://schemas.microsoft.com/office/drawing/2014/main" xmlns="" id="{9D647658-769E-492E-98CD-456C5304CAEB}"/>
                </a:ext>
              </a:extLst>
            </p:cNvPr>
            <p:cNvSpPr/>
            <p:nvPr/>
          </p:nvSpPr>
          <p:spPr>
            <a:xfrm>
              <a:off x="472290" y="15203542"/>
              <a:ext cx="1264394" cy="815082"/>
            </a:xfrm>
            <a:custGeom>
              <a:avLst/>
              <a:gdLst>
                <a:gd name="connsiteX0" fmla="*/ 1264394 w 1264394"/>
                <a:gd name="connsiteY0" fmla="*/ 0 h 815082"/>
                <a:gd name="connsiteX1" fmla="*/ 1264394 w 1264394"/>
                <a:gd name="connsiteY1" fmla="*/ 218865 h 815082"/>
                <a:gd name="connsiteX2" fmla="*/ 888419 w 1264394"/>
                <a:gd name="connsiteY2" fmla="*/ 815083 h 815082"/>
                <a:gd name="connsiteX3" fmla="*/ 0 w 1264394"/>
                <a:gd name="connsiteY3" fmla="*/ 815083 h 815082"/>
                <a:gd name="connsiteX4" fmla="*/ 0 w 1264394"/>
                <a:gd name="connsiteY4" fmla="*/ 603215 h 815082"/>
                <a:gd name="connsiteX5" fmla="*/ 890147 w 1264394"/>
                <a:gd name="connsiteY5" fmla="*/ 603215 h 815082"/>
                <a:gd name="connsiteX6" fmla="*/ 1002989 w 1264394"/>
                <a:gd name="connsiteY6" fmla="*/ 421343 h 815082"/>
                <a:gd name="connsiteX7" fmla="*/ 615226 w 1264394"/>
                <a:gd name="connsiteY7" fmla="*/ 601646 h 815082"/>
                <a:gd name="connsiteX8" fmla="*/ 738436 w 1264394"/>
                <a:gd name="connsiteY8" fmla="*/ 377920 h 815082"/>
                <a:gd name="connsiteX9" fmla="*/ 1004871 w 1264394"/>
                <a:gd name="connsiteY9" fmla="*/ 418333 h 815082"/>
                <a:gd name="connsiteX10" fmla="*/ 1264394 w 1264394"/>
                <a:gd name="connsiteY10" fmla="*/ 0 h 815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4394" h="815082">
                  <a:moveTo>
                    <a:pt x="1264394" y="0"/>
                  </a:moveTo>
                  <a:lnTo>
                    <a:pt x="1264394" y="218865"/>
                  </a:lnTo>
                  <a:lnTo>
                    <a:pt x="888419" y="815083"/>
                  </a:lnTo>
                  <a:lnTo>
                    <a:pt x="0" y="815083"/>
                  </a:lnTo>
                  <a:lnTo>
                    <a:pt x="0" y="603215"/>
                  </a:lnTo>
                  <a:lnTo>
                    <a:pt x="890147" y="603215"/>
                  </a:lnTo>
                  <a:lnTo>
                    <a:pt x="1002989" y="421343"/>
                  </a:lnTo>
                  <a:lnTo>
                    <a:pt x="615226" y="601646"/>
                  </a:lnTo>
                  <a:lnTo>
                    <a:pt x="738436" y="377920"/>
                  </a:lnTo>
                  <a:lnTo>
                    <a:pt x="1004871" y="418333"/>
                  </a:lnTo>
                  <a:lnTo>
                    <a:pt x="1264394" y="0"/>
                  </a:lnTo>
                  <a:close/>
                </a:path>
              </a:pathLst>
            </a:custGeom>
            <a:solidFill>
              <a:srgbClr val="E04BD5"/>
            </a:solidFill>
            <a:ln w="25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28" name="Forma libre: forma 227">
              <a:extLst>
                <a:ext uri="{FF2B5EF4-FFF2-40B4-BE49-F238E27FC236}">
                  <a16:creationId xmlns:a16="http://schemas.microsoft.com/office/drawing/2014/main" xmlns="" id="{71CC76BB-1FF7-40A8-AD81-A69B239695B4}"/>
                </a:ext>
              </a:extLst>
            </p:cNvPr>
            <p:cNvSpPr/>
            <p:nvPr/>
          </p:nvSpPr>
          <p:spPr>
            <a:xfrm>
              <a:off x="472290" y="15260239"/>
              <a:ext cx="1264807" cy="687771"/>
            </a:xfrm>
            <a:custGeom>
              <a:avLst/>
              <a:gdLst>
                <a:gd name="connsiteX0" fmla="*/ 890199 w 1264807"/>
                <a:gd name="connsiteY0" fmla="*/ 620528 h 687771"/>
                <a:gd name="connsiteX1" fmla="*/ 1264807 w 1264807"/>
                <a:gd name="connsiteY1" fmla="*/ 0 h 687771"/>
                <a:gd name="connsiteX2" fmla="*/ 1264394 w 1264807"/>
                <a:gd name="connsiteY2" fmla="*/ 100840 h 687771"/>
                <a:gd name="connsiteX3" fmla="*/ 889889 w 1264807"/>
                <a:gd name="connsiteY3" fmla="*/ 687772 h 687771"/>
                <a:gd name="connsiteX4" fmla="*/ 0 w 1264807"/>
                <a:gd name="connsiteY4" fmla="*/ 687772 h 687771"/>
                <a:gd name="connsiteX5" fmla="*/ 0 w 1264807"/>
                <a:gd name="connsiteY5" fmla="*/ 620502 h 687771"/>
                <a:gd name="connsiteX6" fmla="*/ 890199 w 1264807"/>
                <a:gd name="connsiteY6" fmla="*/ 620502 h 6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4807" h="687771">
                  <a:moveTo>
                    <a:pt x="890199" y="620528"/>
                  </a:moveTo>
                  <a:lnTo>
                    <a:pt x="1264807" y="0"/>
                  </a:lnTo>
                  <a:lnTo>
                    <a:pt x="1264394" y="100840"/>
                  </a:lnTo>
                  <a:lnTo>
                    <a:pt x="889889" y="687772"/>
                  </a:lnTo>
                  <a:lnTo>
                    <a:pt x="0" y="687772"/>
                  </a:lnTo>
                  <a:lnTo>
                    <a:pt x="0" y="620502"/>
                  </a:lnTo>
                  <a:lnTo>
                    <a:pt x="890199" y="620502"/>
                  </a:lnTo>
                  <a:close/>
                </a:path>
              </a:pathLst>
            </a:custGeom>
            <a:solidFill>
              <a:srgbClr val="99DD4B"/>
            </a:solidFill>
            <a:ln w="25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29" name="Forma libre: forma 228">
              <a:extLst>
                <a:ext uri="{FF2B5EF4-FFF2-40B4-BE49-F238E27FC236}">
                  <a16:creationId xmlns:a16="http://schemas.microsoft.com/office/drawing/2014/main" xmlns="" id="{4CA286F2-CBD2-428B-A061-6C5D95AFA6F7}"/>
                </a:ext>
              </a:extLst>
            </p:cNvPr>
            <p:cNvSpPr/>
            <p:nvPr/>
          </p:nvSpPr>
          <p:spPr>
            <a:xfrm>
              <a:off x="472290" y="15359510"/>
              <a:ext cx="1264394" cy="659114"/>
            </a:xfrm>
            <a:custGeom>
              <a:avLst/>
              <a:gdLst>
                <a:gd name="connsiteX0" fmla="*/ 0 w 1264394"/>
                <a:gd name="connsiteY0" fmla="*/ 659115 h 659114"/>
                <a:gd name="connsiteX1" fmla="*/ 0 w 1264394"/>
                <a:gd name="connsiteY1" fmla="*/ 588501 h 659114"/>
                <a:gd name="connsiteX2" fmla="*/ 889889 w 1264394"/>
                <a:gd name="connsiteY2" fmla="*/ 588501 h 659114"/>
                <a:gd name="connsiteX3" fmla="*/ 1264394 w 1264394"/>
                <a:gd name="connsiteY3" fmla="*/ 0 h 659114"/>
                <a:gd name="connsiteX4" fmla="*/ 1264394 w 1264394"/>
                <a:gd name="connsiteY4" fmla="*/ 62871 h 659114"/>
                <a:gd name="connsiteX5" fmla="*/ 889889 w 1264394"/>
                <a:gd name="connsiteY5" fmla="*/ 659115 h 659114"/>
                <a:gd name="connsiteX6" fmla="*/ 0 w 1264394"/>
                <a:gd name="connsiteY6" fmla="*/ 659115 h 659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4394" h="659114">
                  <a:moveTo>
                    <a:pt x="0" y="659115"/>
                  </a:moveTo>
                  <a:lnTo>
                    <a:pt x="0" y="588501"/>
                  </a:lnTo>
                  <a:lnTo>
                    <a:pt x="889889" y="588501"/>
                  </a:lnTo>
                  <a:lnTo>
                    <a:pt x="1264394" y="0"/>
                  </a:lnTo>
                  <a:lnTo>
                    <a:pt x="1264394" y="62871"/>
                  </a:lnTo>
                  <a:lnTo>
                    <a:pt x="889889" y="659115"/>
                  </a:lnTo>
                  <a:lnTo>
                    <a:pt x="0" y="659115"/>
                  </a:lnTo>
                  <a:close/>
                </a:path>
              </a:pathLst>
            </a:custGeom>
            <a:solidFill>
              <a:srgbClr val="DBCD4D"/>
            </a:solidFill>
            <a:ln w="25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30" name="Forma libre: forma 229">
              <a:extLst>
                <a:ext uri="{FF2B5EF4-FFF2-40B4-BE49-F238E27FC236}">
                  <a16:creationId xmlns:a16="http://schemas.microsoft.com/office/drawing/2014/main" xmlns="" id="{2332E81E-89DF-447C-A27B-7BD640FB2145}"/>
                </a:ext>
              </a:extLst>
            </p:cNvPr>
            <p:cNvSpPr/>
            <p:nvPr/>
          </p:nvSpPr>
          <p:spPr>
            <a:xfrm>
              <a:off x="477345" y="15231713"/>
              <a:ext cx="1259607" cy="770088"/>
            </a:xfrm>
            <a:custGeom>
              <a:avLst/>
              <a:gdLst>
                <a:gd name="connsiteX0" fmla="*/ 0 w 1259607"/>
                <a:gd name="connsiteY0" fmla="*/ 601978 h 770088"/>
                <a:gd name="connsiteX1" fmla="*/ 1677 w 1259607"/>
                <a:gd name="connsiteY1" fmla="*/ 600306 h 770088"/>
                <a:gd name="connsiteX2" fmla="*/ 883905 w 1259607"/>
                <a:gd name="connsiteY2" fmla="*/ 600306 h 770088"/>
                <a:gd name="connsiteX3" fmla="*/ 1256218 w 1259607"/>
                <a:gd name="connsiteY3" fmla="*/ 795 h 770088"/>
                <a:gd name="connsiteX4" fmla="*/ 1258540 w 1259607"/>
                <a:gd name="connsiteY4" fmla="*/ 255 h 770088"/>
                <a:gd name="connsiteX5" fmla="*/ 1259081 w 1259607"/>
                <a:gd name="connsiteY5" fmla="*/ 2570 h 770088"/>
                <a:gd name="connsiteX6" fmla="*/ 886278 w 1259607"/>
                <a:gd name="connsiteY6" fmla="*/ 602853 h 770088"/>
                <a:gd name="connsiteX7" fmla="*/ 884834 w 1259607"/>
                <a:gd name="connsiteY7" fmla="*/ 603650 h 770088"/>
                <a:gd name="connsiteX8" fmla="*/ 1677 w 1259607"/>
                <a:gd name="connsiteY8" fmla="*/ 603650 h 770088"/>
                <a:gd name="connsiteX9" fmla="*/ 0 w 1259607"/>
                <a:gd name="connsiteY9" fmla="*/ 601978 h 770088"/>
                <a:gd name="connsiteX10" fmla="*/ 1258823 w 1259607"/>
                <a:gd name="connsiteY10" fmla="*/ 30404 h 770088"/>
                <a:gd name="connsiteX11" fmla="*/ 1256502 w 1259607"/>
                <a:gd name="connsiteY11" fmla="*/ 30945 h 770088"/>
                <a:gd name="connsiteX12" fmla="*/ 883905 w 1259607"/>
                <a:gd name="connsiteY12" fmla="*/ 625516 h 770088"/>
                <a:gd name="connsiteX13" fmla="*/ 3379 w 1259607"/>
                <a:gd name="connsiteY13" fmla="*/ 625516 h 770088"/>
                <a:gd name="connsiteX14" fmla="*/ 1702 w 1259607"/>
                <a:gd name="connsiteY14" fmla="*/ 627188 h 770088"/>
                <a:gd name="connsiteX15" fmla="*/ 3379 w 1259607"/>
                <a:gd name="connsiteY15" fmla="*/ 628861 h 770088"/>
                <a:gd name="connsiteX16" fmla="*/ 884859 w 1259607"/>
                <a:gd name="connsiteY16" fmla="*/ 628861 h 770088"/>
                <a:gd name="connsiteX17" fmla="*/ 886278 w 1259607"/>
                <a:gd name="connsiteY17" fmla="*/ 628063 h 770088"/>
                <a:gd name="connsiteX18" fmla="*/ 1259339 w 1259607"/>
                <a:gd name="connsiteY18" fmla="*/ 32720 h 770088"/>
                <a:gd name="connsiteX19" fmla="*/ 1258823 w 1259607"/>
                <a:gd name="connsiteY19" fmla="*/ 30404 h 770088"/>
                <a:gd name="connsiteX20" fmla="*/ 1677 w 1259607"/>
                <a:gd name="connsiteY20" fmla="*/ 670894 h 770088"/>
                <a:gd name="connsiteX21" fmla="*/ 885582 w 1259607"/>
                <a:gd name="connsiteY21" fmla="*/ 670894 h 770088"/>
                <a:gd name="connsiteX22" fmla="*/ 887026 w 1259607"/>
                <a:gd name="connsiteY22" fmla="*/ 670097 h 770088"/>
                <a:gd name="connsiteX23" fmla="*/ 1259107 w 1259607"/>
                <a:gd name="connsiteY23" fmla="*/ 69840 h 770088"/>
                <a:gd name="connsiteX24" fmla="*/ 1258565 w 1259607"/>
                <a:gd name="connsiteY24" fmla="*/ 67525 h 770088"/>
                <a:gd name="connsiteX25" fmla="*/ 1256244 w 1259607"/>
                <a:gd name="connsiteY25" fmla="*/ 68065 h 770088"/>
                <a:gd name="connsiteX26" fmla="*/ 884653 w 1259607"/>
                <a:gd name="connsiteY26" fmla="*/ 667550 h 770088"/>
                <a:gd name="connsiteX27" fmla="*/ 1677 w 1259607"/>
                <a:gd name="connsiteY27" fmla="*/ 667550 h 770088"/>
                <a:gd name="connsiteX28" fmla="*/ 0 w 1259607"/>
                <a:gd name="connsiteY28" fmla="*/ 669222 h 770088"/>
                <a:gd name="connsiteX29" fmla="*/ 1677 w 1259607"/>
                <a:gd name="connsiteY29" fmla="*/ 670894 h 770088"/>
                <a:gd name="connsiteX30" fmla="*/ 1258823 w 1259607"/>
                <a:gd name="connsiteY30" fmla="*/ 97648 h 770088"/>
                <a:gd name="connsiteX31" fmla="*/ 1256502 w 1259607"/>
                <a:gd name="connsiteY31" fmla="*/ 98189 h 770088"/>
                <a:gd name="connsiteX32" fmla="*/ 883905 w 1259607"/>
                <a:gd name="connsiteY32" fmla="*/ 692760 h 770088"/>
                <a:gd name="connsiteX33" fmla="*/ 3379 w 1259607"/>
                <a:gd name="connsiteY33" fmla="*/ 692760 h 770088"/>
                <a:gd name="connsiteX34" fmla="*/ 1702 w 1259607"/>
                <a:gd name="connsiteY34" fmla="*/ 694432 h 770088"/>
                <a:gd name="connsiteX35" fmla="*/ 3379 w 1259607"/>
                <a:gd name="connsiteY35" fmla="*/ 696104 h 770088"/>
                <a:gd name="connsiteX36" fmla="*/ 884859 w 1259607"/>
                <a:gd name="connsiteY36" fmla="*/ 696104 h 770088"/>
                <a:gd name="connsiteX37" fmla="*/ 886278 w 1259607"/>
                <a:gd name="connsiteY37" fmla="*/ 695307 h 770088"/>
                <a:gd name="connsiteX38" fmla="*/ 1259339 w 1259607"/>
                <a:gd name="connsiteY38" fmla="*/ 99964 h 770088"/>
                <a:gd name="connsiteX39" fmla="*/ 1258823 w 1259607"/>
                <a:gd name="connsiteY39" fmla="*/ 97648 h 770088"/>
                <a:gd name="connsiteX40" fmla="*/ 884834 w 1259607"/>
                <a:gd name="connsiteY40" fmla="*/ 744878 h 770088"/>
                <a:gd name="connsiteX41" fmla="*/ 886278 w 1259607"/>
                <a:gd name="connsiteY41" fmla="*/ 744081 h 770088"/>
                <a:gd name="connsiteX42" fmla="*/ 1259107 w 1259607"/>
                <a:gd name="connsiteY42" fmla="*/ 143824 h 770088"/>
                <a:gd name="connsiteX43" fmla="*/ 1258565 w 1259607"/>
                <a:gd name="connsiteY43" fmla="*/ 141509 h 770088"/>
                <a:gd name="connsiteX44" fmla="*/ 1256244 w 1259607"/>
                <a:gd name="connsiteY44" fmla="*/ 142049 h 770088"/>
                <a:gd name="connsiteX45" fmla="*/ 883905 w 1259607"/>
                <a:gd name="connsiteY45" fmla="*/ 741534 h 770088"/>
                <a:gd name="connsiteX46" fmla="*/ 1677 w 1259607"/>
                <a:gd name="connsiteY46" fmla="*/ 741534 h 770088"/>
                <a:gd name="connsiteX47" fmla="*/ 0 w 1259607"/>
                <a:gd name="connsiteY47" fmla="*/ 743206 h 770088"/>
                <a:gd name="connsiteX48" fmla="*/ 1677 w 1259607"/>
                <a:gd name="connsiteY48" fmla="*/ 744878 h 770088"/>
                <a:gd name="connsiteX49" fmla="*/ 884834 w 1259607"/>
                <a:gd name="connsiteY49" fmla="*/ 744878 h 770088"/>
                <a:gd name="connsiteX50" fmla="*/ 1258823 w 1259607"/>
                <a:gd name="connsiteY50" fmla="*/ 171632 h 770088"/>
                <a:gd name="connsiteX51" fmla="*/ 1256502 w 1259607"/>
                <a:gd name="connsiteY51" fmla="*/ 172172 h 770088"/>
                <a:gd name="connsiteX52" fmla="*/ 883905 w 1259607"/>
                <a:gd name="connsiteY52" fmla="*/ 766744 h 770088"/>
                <a:gd name="connsiteX53" fmla="*/ 3379 w 1259607"/>
                <a:gd name="connsiteY53" fmla="*/ 766744 h 770088"/>
                <a:gd name="connsiteX54" fmla="*/ 1702 w 1259607"/>
                <a:gd name="connsiteY54" fmla="*/ 768416 h 770088"/>
                <a:gd name="connsiteX55" fmla="*/ 3379 w 1259607"/>
                <a:gd name="connsiteY55" fmla="*/ 770088 h 770088"/>
                <a:gd name="connsiteX56" fmla="*/ 884859 w 1259607"/>
                <a:gd name="connsiteY56" fmla="*/ 770088 h 770088"/>
                <a:gd name="connsiteX57" fmla="*/ 886278 w 1259607"/>
                <a:gd name="connsiteY57" fmla="*/ 769291 h 770088"/>
                <a:gd name="connsiteX58" fmla="*/ 1259339 w 1259607"/>
                <a:gd name="connsiteY58" fmla="*/ 173947 h 770088"/>
                <a:gd name="connsiteX59" fmla="*/ 1258823 w 1259607"/>
                <a:gd name="connsiteY59" fmla="*/ 171632 h 770088"/>
                <a:gd name="connsiteX60" fmla="*/ 281911 w 1259607"/>
                <a:gd name="connsiteY60" fmla="*/ 289219 h 770088"/>
                <a:gd name="connsiteX61" fmla="*/ 281962 w 1259607"/>
                <a:gd name="connsiteY61" fmla="*/ 286852 h 770088"/>
                <a:gd name="connsiteX62" fmla="*/ 284335 w 1259607"/>
                <a:gd name="connsiteY62" fmla="*/ 286904 h 770088"/>
                <a:gd name="connsiteX63" fmla="*/ 370559 w 1259607"/>
                <a:gd name="connsiteY63" fmla="*/ 285360 h 770088"/>
                <a:gd name="connsiteX64" fmla="*/ 439863 w 1259607"/>
                <a:gd name="connsiteY64" fmla="*/ 254903 h 770088"/>
                <a:gd name="connsiteX65" fmla="*/ 491319 w 1259607"/>
                <a:gd name="connsiteY65" fmla="*/ 144699 h 770088"/>
                <a:gd name="connsiteX66" fmla="*/ 556084 w 1259607"/>
                <a:gd name="connsiteY66" fmla="*/ 117045 h 770088"/>
                <a:gd name="connsiteX67" fmla="*/ 551854 w 1259607"/>
                <a:gd name="connsiteY67" fmla="*/ 163400 h 770088"/>
                <a:gd name="connsiteX68" fmla="*/ 443371 w 1259607"/>
                <a:gd name="connsiteY68" fmla="*/ 256472 h 770088"/>
                <a:gd name="connsiteX69" fmla="*/ 466662 w 1259607"/>
                <a:gd name="connsiteY69" fmla="*/ 297785 h 770088"/>
                <a:gd name="connsiteX70" fmla="*/ 568155 w 1259607"/>
                <a:gd name="connsiteY70" fmla="*/ 292486 h 770088"/>
                <a:gd name="connsiteX71" fmla="*/ 651464 w 1259607"/>
                <a:gd name="connsiteY71" fmla="*/ 243738 h 770088"/>
                <a:gd name="connsiteX72" fmla="*/ 679449 w 1259607"/>
                <a:gd name="connsiteY72" fmla="*/ 149200 h 770088"/>
                <a:gd name="connsiteX73" fmla="*/ 721207 w 1259607"/>
                <a:gd name="connsiteY73" fmla="*/ 131913 h 770088"/>
                <a:gd name="connsiteX74" fmla="*/ 689766 w 1259607"/>
                <a:gd name="connsiteY74" fmla="*/ 209164 h 770088"/>
                <a:gd name="connsiteX75" fmla="*/ 655359 w 1259607"/>
                <a:gd name="connsiteY75" fmla="*/ 244793 h 770088"/>
                <a:gd name="connsiteX76" fmla="*/ 656391 w 1259607"/>
                <a:gd name="connsiteY76" fmla="*/ 247288 h 770088"/>
                <a:gd name="connsiteX77" fmla="*/ 736244 w 1259607"/>
                <a:gd name="connsiteY77" fmla="*/ 279752 h 770088"/>
                <a:gd name="connsiteX78" fmla="*/ 737998 w 1259607"/>
                <a:gd name="connsiteY78" fmla="*/ 281347 h 770088"/>
                <a:gd name="connsiteX79" fmla="*/ 736398 w 1259607"/>
                <a:gd name="connsiteY79" fmla="*/ 283097 h 770088"/>
                <a:gd name="connsiteX80" fmla="*/ 653321 w 1259607"/>
                <a:gd name="connsiteY80" fmla="*/ 248651 h 770088"/>
                <a:gd name="connsiteX81" fmla="*/ 652625 w 1259607"/>
                <a:gd name="connsiteY81" fmla="*/ 247057 h 770088"/>
                <a:gd name="connsiteX82" fmla="*/ 502281 w 1259607"/>
                <a:gd name="connsiteY82" fmla="*/ 309593 h 770088"/>
                <a:gd name="connsiteX83" fmla="*/ 464805 w 1259607"/>
                <a:gd name="connsiteY83" fmla="*/ 300615 h 770088"/>
                <a:gd name="connsiteX84" fmla="*/ 440147 w 1259607"/>
                <a:gd name="connsiteY84" fmla="*/ 258247 h 770088"/>
                <a:gd name="connsiteX85" fmla="*/ 371591 w 1259607"/>
                <a:gd name="connsiteY85" fmla="*/ 288576 h 770088"/>
                <a:gd name="connsiteX86" fmla="*/ 281911 w 1259607"/>
                <a:gd name="connsiteY86" fmla="*/ 289219 h 770088"/>
                <a:gd name="connsiteX87" fmla="*/ 654224 w 1259607"/>
                <a:gd name="connsiteY87" fmla="*/ 241371 h 770088"/>
                <a:gd name="connsiteX88" fmla="*/ 687135 w 1259607"/>
                <a:gd name="connsiteY88" fmla="*/ 207055 h 770088"/>
                <a:gd name="connsiteX89" fmla="*/ 719014 w 1259607"/>
                <a:gd name="connsiteY89" fmla="*/ 134409 h 770088"/>
                <a:gd name="connsiteX90" fmla="*/ 713469 w 1259607"/>
                <a:gd name="connsiteY90" fmla="*/ 132659 h 770088"/>
                <a:gd name="connsiteX91" fmla="*/ 681899 w 1259607"/>
                <a:gd name="connsiteY91" fmla="*/ 151516 h 770088"/>
                <a:gd name="connsiteX92" fmla="*/ 654224 w 1259607"/>
                <a:gd name="connsiteY92" fmla="*/ 241371 h 770088"/>
                <a:gd name="connsiteX93" fmla="*/ 443139 w 1259607"/>
                <a:gd name="connsiteY93" fmla="*/ 253050 h 770088"/>
                <a:gd name="connsiteX94" fmla="*/ 548939 w 1259607"/>
                <a:gd name="connsiteY94" fmla="*/ 161728 h 770088"/>
                <a:gd name="connsiteX95" fmla="*/ 554046 w 1259607"/>
                <a:gd name="connsiteY95" fmla="*/ 119669 h 770088"/>
                <a:gd name="connsiteX96" fmla="*/ 545457 w 1259607"/>
                <a:gd name="connsiteY96" fmla="*/ 117148 h 770088"/>
                <a:gd name="connsiteX97" fmla="*/ 493666 w 1259607"/>
                <a:gd name="connsiteY97" fmla="*/ 147117 h 770088"/>
                <a:gd name="connsiteX98" fmla="*/ 443139 w 1259607"/>
                <a:gd name="connsiteY98" fmla="*/ 253050 h 77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1259607" h="770088">
                  <a:moveTo>
                    <a:pt x="0" y="601978"/>
                  </a:moveTo>
                  <a:cubicBezTo>
                    <a:pt x="0" y="601052"/>
                    <a:pt x="748" y="600306"/>
                    <a:pt x="1677" y="600306"/>
                  </a:cubicBezTo>
                  <a:lnTo>
                    <a:pt x="883905" y="600306"/>
                  </a:lnTo>
                  <a:lnTo>
                    <a:pt x="1256218" y="795"/>
                  </a:lnTo>
                  <a:cubicBezTo>
                    <a:pt x="1256708" y="-2"/>
                    <a:pt x="1257766" y="-234"/>
                    <a:pt x="1258540" y="255"/>
                  </a:cubicBezTo>
                  <a:cubicBezTo>
                    <a:pt x="1259339" y="744"/>
                    <a:pt x="1259571" y="1773"/>
                    <a:pt x="1259081" y="2570"/>
                  </a:cubicBezTo>
                  <a:lnTo>
                    <a:pt x="886278" y="602853"/>
                  </a:lnTo>
                  <a:cubicBezTo>
                    <a:pt x="885969" y="603342"/>
                    <a:pt x="885427" y="603650"/>
                    <a:pt x="884834" y="603650"/>
                  </a:cubicBezTo>
                  <a:lnTo>
                    <a:pt x="1677" y="603650"/>
                  </a:lnTo>
                  <a:cubicBezTo>
                    <a:pt x="748" y="603650"/>
                    <a:pt x="0" y="602904"/>
                    <a:pt x="0" y="601978"/>
                  </a:cubicBezTo>
                  <a:close/>
                  <a:moveTo>
                    <a:pt x="1258823" y="30404"/>
                  </a:moveTo>
                  <a:cubicBezTo>
                    <a:pt x="1258050" y="29916"/>
                    <a:pt x="1256992" y="30147"/>
                    <a:pt x="1256502" y="30945"/>
                  </a:cubicBezTo>
                  <a:lnTo>
                    <a:pt x="883905" y="625516"/>
                  </a:lnTo>
                  <a:lnTo>
                    <a:pt x="3379" y="625516"/>
                  </a:lnTo>
                  <a:cubicBezTo>
                    <a:pt x="2450" y="625516"/>
                    <a:pt x="1702" y="626262"/>
                    <a:pt x="1702" y="627188"/>
                  </a:cubicBezTo>
                  <a:cubicBezTo>
                    <a:pt x="1702" y="628114"/>
                    <a:pt x="2450" y="628861"/>
                    <a:pt x="3379" y="628861"/>
                  </a:cubicBezTo>
                  <a:lnTo>
                    <a:pt x="884859" y="628861"/>
                  </a:lnTo>
                  <a:cubicBezTo>
                    <a:pt x="885453" y="628861"/>
                    <a:pt x="885994" y="628552"/>
                    <a:pt x="886278" y="628063"/>
                  </a:cubicBezTo>
                  <a:lnTo>
                    <a:pt x="1259339" y="32720"/>
                  </a:lnTo>
                  <a:cubicBezTo>
                    <a:pt x="1259855" y="31922"/>
                    <a:pt x="1259597" y="30893"/>
                    <a:pt x="1258823" y="30404"/>
                  </a:cubicBezTo>
                  <a:close/>
                  <a:moveTo>
                    <a:pt x="1677" y="670894"/>
                  </a:moveTo>
                  <a:lnTo>
                    <a:pt x="885582" y="670894"/>
                  </a:lnTo>
                  <a:cubicBezTo>
                    <a:pt x="886175" y="670894"/>
                    <a:pt x="886717" y="670586"/>
                    <a:pt x="887026" y="670097"/>
                  </a:cubicBezTo>
                  <a:lnTo>
                    <a:pt x="1259107" y="69840"/>
                  </a:lnTo>
                  <a:cubicBezTo>
                    <a:pt x="1259597" y="69043"/>
                    <a:pt x="1259339" y="68014"/>
                    <a:pt x="1258565" y="67525"/>
                  </a:cubicBezTo>
                  <a:cubicBezTo>
                    <a:pt x="1257766" y="67036"/>
                    <a:pt x="1256734" y="67268"/>
                    <a:pt x="1256244" y="68065"/>
                  </a:cubicBezTo>
                  <a:lnTo>
                    <a:pt x="884653" y="667550"/>
                  </a:lnTo>
                  <a:lnTo>
                    <a:pt x="1677" y="667550"/>
                  </a:lnTo>
                  <a:cubicBezTo>
                    <a:pt x="748" y="667550"/>
                    <a:pt x="0" y="668296"/>
                    <a:pt x="0" y="669222"/>
                  </a:cubicBezTo>
                  <a:cubicBezTo>
                    <a:pt x="0" y="670148"/>
                    <a:pt x="748" y="670894"/>
                    <a:pt x="1677" y="670894"/>
                  </a:cubicBezTo>
                  <a:close/>
                  <a:moveTo>
                    <a:pt x="1258823" y="97648"/>
                  </a:moveTo>
                  <a:cubicBezTo>
                    <a:pt x="1258050" y="97160"/>
                    <a:pt x="1256992" y="97391"/>
                    <a:pt x="1256502" y="98189"/>
                  </a:cubicBezTo>
                  <a:lnTo>
                    <a:pt x="883905" y="692760"/>
                  </a:lnTo>
                  <a:lnTo>
                    <a:pt x="3379" y="692760"/>
                  </a:lnTo>
                  <a:cubicBezTo>
                    <a:pt x="2450" y="692760"/>
                    <a:pt x="1702" y="693506"/>
                    <a:pt x="1702" y="694432"/>
                  </a:cubicBezTo>
                  <a:cubicBezTo>
                    <a:pt x="1702" y="695359"/>
                    <a:pt x="2450" y="696104"/>
                    <a:pt x="3379" y="696104"/>
                  </a:cubicBezTo>
                  <a:lnTo>
                    <a:pt x="884859" y="696104"/>
                  </a:lnTo>
                  <a:cubicBezTo>
                    <a:pt x="885453" y="696104"/>
                    <a:pt x="885994" y="695796"/>
                    <a:pt x="886278" y="695307"/>
                  </a:cubicBezTo>
                  <a:lnTo>
                    <a:pt x="1259339" y="99964"/>
                  </a:lnTo>
                  <a:cubicBezTo>
                    <a:pt x="1259855" y="99192"/>
                    <a:pt x="1259597" y="98137"/>
                    <a:pt x="1258823" y="97648"/>
                  </a:cubicBezTo>
                  <a:close/>
                  <a:moveTo>
                    <a:pt x="884834" y="744878"/>
                  </a:moveTo>
                  <a:cubicBezTo>
                    <a:pt x="885427" y="744878"/>
                    <a:pt x="885969" y="744570"/>
                    <a:pt x="886278" y="744081"/>
                  </a:cubicBezTo>
                  <a:lnTo>
                    <a:pt x="1259107" y="143824"/>
                  </a:lnTo>
                  <a:cubicBezTo>
                    <a:pt x="1259597" y="143026"/>
                    <a:pt x="1259365" y="141997"/>
                    <a:pt x="1258565" y="141509"/>
                  </a:cubicBezTo>
                  <a:cubicBezTo>
                    <a:pt x="1257792" y="141020"/>
                    <a:pt x="1256734" y="141251"/>
                    <a:pt x="1256244" y="142049"/>
                  </a:cubicBezTo>
                  <a:lnTo>
                    <a:pt x="883905" y="741534"/>
                  </a:lnTo>
                  <a:lnTo>
                    <a:pt x="1677" y="741534"/>
                  </a:lnTo>
                  <a:cubicBezTo>
                    <a:pt x="748" y="741534"/>
                    <a:pt x="0" y="742280"/>
                    <a:pt x="0" y="743206"/>
                  </a:cubicBezTo>
                  <a:cubicBezTo>
                    <a:pt x="0" y="744132"/>
                    <a:pt x="748" y="744878"/>
                    <a:pt x="1677" y="744878"/>
                  </a:cubicBezTo>
                  <a:lnTo>
                    <a:pt x="884834" y="744878"/>
                  </a:lnTo>
                  <a:close/>
                  <a:moveTo>
                    <a:pt x="1258823" y="171632"/>
                  </a:moveTo>
                  <a:cubicBezTo>
                    <a:pt x="1258050" y="171143"/>
                    <a:pt x="1256992" y="171375"/>
                    <a:pt x="1256502" y="172172"/>
                  </a:cubicBezTo>
                  <a:lnTo>
                    <a:pt x="883905" y="766744"/>
                  </a:lnTo>
                  <a:lnTo>
                    <a:pt x="3379" y="766744"/>
                  </a:lnTo>
                  <a:cubicBezTo>
                    <a:pt x="2450" y="766744"/>
                    <a:pt x="1702" y="767490"/>
                    <a:pt x="1702" y="768416"/>
                  </a:cubicBezTo>
                  <a:cubicBezTo>
                    <a:pt x="1702" y="769342"/>
                    <a:pt x="2450" y="770088"/>
                    <a:pt x="3379" y="770088"/>
                  </a:cubicBezTo>
                  <a:lnTo>
                    <a:pt x="884859" y="770088"/>
                  </a:lnTo>
                  <a:cubicBezTo>
                    <a:pt x="885453" y="770088"/>
                    <a:pt x="885994" y="769780"/>
                    <a:pt x="886278" y="769291"/>
                  </a:cubicBezTo>
                  <a:lnTo>
                    <a:pt x="1259339" y="173947"/>
                  </a:lnTo>
                  <a:cubicBezTo>
                    <a:pt x="1259855" y="173176"/>
                    <a:pt x="1259597" y="172121"/>
                    <a:pt x="1258823" y="171632"/>
                  </a:cubicBezTo>
                  <a:close/>
                  <a:moveTo>
                    <a:pt x="281911" y="289219"/>
                  </a:moveTo>
                  <a:cubicBezTo>
                    <a:pt x="281266" y="288550"/>
                    <a:pt x="281292" y="287470"/>
                    <a:pt x="281962" y="286852"/>
                  </a:cubicBezTo>
                  <a:cubicBezTo>
                    <a:pt x="282633" y="286209"/>
                    <a:pt x="283690" y="286235"/>
                    <a:pt x="284335" y="286904"/>
                  </a:cubicBezTo>
                  <a:cubicBezTo>
                    <a:pt x="284542" y="287110"/>
                    <a:pt x="304763" y="306866"/>
                    <a:pt x="370559" y="285360"/>
                  </a:cubicBezTo>
                  <a:cubicBezTo>
                    <a:pt x="394727" y="277463"/>
                    <a:pt x="418198" y="266864"/>
                    <a:pt x="439863" y="254903"/>
                  </a:cubicBezTo>
                  <a:cubicBezTo>
                    <a:pt x="437284" y="219634"/>
                    <a:pt x="457351" y="176520"/>
                    <a:pt x="491319" y="144699"/>
                  </a:cubicBezTo>
                  <a:cubicBezTo>
                    <a:pt x="519381" y="118382"/>
                    <a:pt x="544194" y="107810"/>
                    <a:pt x="556084" y="117045"/>
                  </a:cubicBezTo>
                  <a:cubicBezTo>
                    <a:pt x="565421" y="124299"/>
                    <a:pt x="563796" y="142075"/>
                    <a:pt x="551854" y="163400"/>
                  </a:cubicBezTo>
                  <a:cubicBezTo>
                    <a:pt x="533490" y="196199"/>
                    <a:pt x="489668" y="230644"/>
                    <a:pt x="443371" y="256472"/>
                  </a:cubicBezTo>
                  <a:cubicBezTo>
                    <a:pt x="445151" y="274788"/>
                    <a:pt x="453198" y="289065"/>
                    <a:pt x="466662" y="297785"/>
                  </a:cubicBezTo>
                  <a:cubicBezTo>
                    <a:pt x="486419" y="310571"/>
                    <a:pt x="525314" y="308538"/>
                    <a:pt x="568155" y="292486"/>
                  </a:cubicBezTo>
                  <a:cubicBezTo>
                    <a:pt x="598383" y="281167"/>
                    <a:pt x="627142" y="264189"/>
                    <a:pt x="651464" y="243738"/>
                  </a:cubicBezTo>
                  <a:cubicBezTo>
                    <a:pt x="643572" y="219043"/>
                    <a:pt x="651438" y="178012"/>
                    <a:pt x="679449" y="149200"/>
                  </a:cubicBezTo>
                  <a:cubicBezTo>
                    <a:pt x="696085" y="132094"/>
                    <a:pt x="713237" y="124994"/>
                    <a:pt x="721207" y="131913"/>
                  </a:cubicBezTo>
                  <a:cubicBezTo>
                    <a:pt x="732040" y="141329"/>
                    <a:pt x="720278" y="170192"/>
                    <a:pt x="689766" y="209164"/>
                  </a:cubicBezTo>
                  <a:cubicBezTo>
                    <a:pt x="679604" y="222129"/>
                    <a:pt x="667945" y="234040"/>
                    <a:pt x="655359" y="244793"/>
                  </a:cubicBezTo>
                  <a:cubicBezTo>
                    <a:pt x="655694" y="245642"/>
                    <a:pt x="656029" y="246465"/>
                    <a:pt x="656391" y="247288"/>
                  </a:cubicBezTo>
                  <a:cubicBezTo>
                    <a:pt x="666888" y="270466"/>
                    <a:pt x="694512" y="281708"/>
                    <a:pt x="736244" y="279752"/>
                  </a:cubicBezTo>
                  <a:cubicBezTo>
                    <a:pt x="737172" y="279701"/>
                    <a:pt x="737972" y="280421"/>
                    <a:pt x="737998" y="281347"/>
                  </a:cubicBezTo>
                  <a:cubicBezTo>
                    <a:pt x="738049" y="282273"/>
                    <a:pt x="737327" y="283071"/>
                    <a:pt x="736398" y="283097"/>
                  </a:cubicBezTo>
                  <a:cubicBezTo>
                    <a:pt x="681822" y="285643"/>
                    <a:pt x="661059" y="265784"/>
                    <a:pt x="653321" y="248651"/>
                  </a:cubicBezTo>
                  <a:cubicBezTo>
                    <a:pt x="653089" y="248137"/>
                    <a:pt x="652857" y="247597"/>
                    <a:pt x="652625" y="247057"/>
                  </a:cubicBezTo>
                  <a:cubicBezTo>
                    <a:pt x="605038" y="286570"/>
                    <a:pt x="544942" y="309593"/>
                    <a:pt x="502281" y="309593"/>
                  </a:cubicBezTo>
                  <a:cubicBezTo>
                    <a:pt x="487141" y="309593"/>
                    <a:pt x="474193" y="306686"/>
                    <a:pt x="464805" y="300615"/>
                  </a:cubicBezTo>
                  <a:cubicBezTo>
                    <a:pt x="450799" y="291560"/>
                    <a:pt x="442314" y="276949"/>
                    <a:pt x="440147" y="258247"/>
                  </a:cubicBezTo>
                  <a:cubicBezTo>
                    <a:pt x="416805" y="271032"/>
                    <a:pt x="392973" y="281579"/>
                    <a:pt x="371591" y="288576"/>
                  </a:cubicBezTo>
                  <a:cubicBezTo>
                    <a:pt x="303473" y="310828"/>
                    <a:pt x="282762" y="290094"/>
                    <a:pt x="281911" y="289219"/>
                  </a:cubicBezTo>
                  <a:close/>
                  <a:moveTo>
                    <a:pt x="654224" y="241371"/>
                  </a:moveTo>
                  <a:cubicBezTo>
                    <a:pt x="666527" y="230747"/>
                    <a:pt x="677643" y="219197"/>
                    <a:pt x="687135" y="207055"/>
                  </a:cubicBezTo>
                  <a:cubicBezTo>
                    <a:pt x="721645" y="162963"/>
                    <a:pt x="725875" y="140377"/>
                    <a:pt x="719014" y="134409"/>
                  </a:cubicBezTo>
                  <a:cubicBezTo>
                    <a:pt x="717699" y="133251"/>
                    <a:pt x="715816" y="132659"/>
                    <a:pt x="713469" y="132659"/>
                  </a:cubicBezTo>
                  <a:cubicBezTo>
                    <a:pt x="706247" y="132659"/>
                    <a:pt x="694641" y="138370"/>
                    <a:pt x="681899" y="151516"/>
                  </a:cubicBezTo>
                  <a:cubicBezTo>
                    <a:pt x="663432" y="170475"/>
                    <a:pt x="644861" y="210862"/>
                    <a:pt x="654224" y="241371"/>
                  </a:cubicBezTo>
                  <a:close/>
                  <a:moveTo>
                    <a:pt x="443139" y="253050"/>
                  </a:moveTo>
                  <a:cubicBezTo>
                    <a:pt x="493847" y="224419"/>
                    <a:pt x="534031" y="188327"/>
                    <a:pt x="548939" y="161728"/>
                  </a:cubicBezTo>
                  <a:cubicBezTo>
                    <a:pt x="559850" y="142255"/>
                    <a:pt x="561836" y="125740"/>
                    <a:pt x="554046" y="119669"/>
                  </a:cubicBezTo>
                  <a:cubicBezTo>
                    <a:pt x="552009" y="118099"/>
                    <a:pt x="549146" y="117148"/>
                    <a:pt x="545457" y="117148"/>
                  </a:cubicBezTo>
                  <a:cubicBezTo>
                    <a:pt x="534831" y="117148"/>
                    <a:pt x="517421" y="124839"/>
                    <a:pt x="493666" y="147117"/>
                  </a:cubicBezTo>
                  <a:cubicBezTo>
                    <a:pt x="460884" y="177806"/>
                    <a:pt x="441308" y="219043"/>
                    <a:pt x="443139" y="253050"/>
                  </a:cubicBezTo>
                  <a:close/>
                </a:path>
              </a:pathLst>
            </a:custGeom>
            <a:solidFill>
              <a:srgbClr val="000000"/>
            </a:solidFill>
            <a:ln w="25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</p:grpSp>
      <p:grpSp>
        <p:nvGrpSpPr>
          <p:cNvPr id="279" name="Grupo 278">
            <a:extLst>
              <a:ext uri="{FF2B5EF4-FFF2-40B4-BE49-F238E27FC236}">
                <a16:creationId xmlns:a16="http://schemas.microsoft.com/office/drawing/2014/main" xmlns="" id="{CCE8A7CC-A858-4A40-AFD4-A528971FB58E}"/>
              </a:ext>
            </a:extLst>
          </p:cNvPr>
          <p:cNvGrpSpPr/>
          <p:nvPr/>
        </p:nvGrpSpPr>
        <p:grpSpPr>
          <a:xfrm>
            <a:off x="5665085" y="5186493"/>
            <a:ext cx="886532" cy="791897"/>
            <a:chOff x="202066" y="6904710"/>
            <a:chExt cx="886532" cy="791897"/>
          </a:xfrm>
        </p:grpSpPr>
        <p:sp>
          <p:nvSpPr>
            <p:cNvPr id="274" name="Forma libre: forma 273">
              <a:extLst>
                <a:ext uri="{FF2B5EF4-FFF2-40B4-BE49-F238E27FC236}">
                  <a16:creationId xmlns:a16="http://schemas.microsoft.com/office/drawing/2014/main" xmlns="" id="{CDF0D8FE-736B-49D1-8664-DC20D9C4A46F}"/>
                </a:ext>
              </a:extLst>
            </p:cNvPr>
            <p:cNvSpPr/>
            <p:nvPr/>
          </p:nvSpPr>
          <p:spPr>
            <a:xfrm>
              <a:off x="202066" y="6918025"/>
              <a:ext cx="757420" cy="778582"/>
            </a:xfrm>
            <a:custGeom>
              <a:avLst/>
              <a:gdLst>
                <a:gd name="connsiteX0" fmla="*/ 757421 w 757420"/>
                <a:gd name="connsiteY0" fmla="*/ 225099 h 778582"/>
                <a:gd name="connsiteX1" fmla="*/ 473035 w 757420"/>
                <a:gd name="connsiteY1" fmla="*/ 109157 h 778582"/>
                <a:gd name="connsiteX2" fmla="*/ 328468 w 757420"/>
                <a:gd name="connsiteY2" fmla="*/ 125240 h 778582"/>
                <a:gd name="connsiteX3" fmla="*/ 262395 w 757420"/>
                <a:gd name="connsiteY3" fmla="*/ 908 h 778582"/>
                <a:gd name="connsiteX4" fmla="*/ 178217 w 757420"/>
                <a:gd name="connsiteY4" fmla="*/ 43950 h 778582"/>
                <a:gd name="connsiteX5" fmla="*/ 234593 w 757420"/>
                <a:gd name="connsiteY5" fmla="*/ 161914 h 778582"/>
                <a:gd name="connsiteX6" fmla="*/ 188686 w 757420"/>
                <a:gd name="connsiteY6" fmla="*/ 225099 h 778582"/>
                <a:gd name="connsiteX7" fmla="*/ 191177 w 757420"/>
                <a:gd name="connsiteY7" fmla="*/ 240466 h 778582"/>
                <a:gd name="connsiteX8" fmla="*/ 203653 w 757420"/>
                <a:gd name="connsiteY8" fmla="*/ 317499 h 778582"/>
                <a:gd name="connsiteX9" fmla="*/ 84844 w 757420"/>
                <a:gd name="connsiteY9" fmla="*/ 295763 h 778582"/>
                <a:gd name="connsiteX10" fmla="*/ 18736 w 757420"/>
                <a:gd name="connsiteY10" fmla="*/ 507736 h 778582"/>
                <a:gd name="connsiteX11" fmla="*/ 259276 w 757420"/>
                <a:gd name="connsiteY11" fmla="*/ 662122 h 778582"/>
                <a:gd name="connsiteX12" fmla="*/ 258021 w 757420"/>
                <a:gd name="connsiteY12" fmla="*/ 653124 h 778582"/>
                <a:gd name="connsiteX13" fmla="*/ 278348 w 757420"/>
                <a:gd name="connsiteY13" fmla="*/ 778583 h 778582"/>
                <a:gd name="connsiteX14" fmla="*/ 670106 w 757420"/>
                <a:gd name="connsiteY14" fmla="*/ 778583 h 778582"/>
                <a:gd name="connsiteX15" fmla="*/ 755055 w 757420"/>
                <a:gd name="connsiteY15" fmla="*/ 240091 h 778582"/>
                <a:gd name="connsiteX16" fmla="*/ 757421 w 757420"/>
                <a:gd name="connsiteY16" fmla="*/ 225099 h 778582"/>
                <a:gd name="connsiteX17" fmla="*/ 110782 w 757420"/>
                <a:gd name="connsiteY17" fmla="*/ 554839 h 778582"/>
                <a:gd name="connsiteX18" fmla="*/ 35263 w 757420"/>
                <a:gd name="connsiteY18" fmla="*/ 406463 h 778582"/>
                <a:gd name="connsiteX19" fmla="*/ 132024 w 757420"/>
                <a:gd name="connsiteY19" fmla="*/ 328733 h 778582"/>
                <a:gd name="connsiteX20" fmla="*/ 212760 w 757420"/>
                <a:gd name="connsiteY20" fmla="*/ 373815 h 778582"/>
                <a:gd name="connsiteX21" fmla="*/ 254024 w 757420"/>
                <a:gd name="connsiteY21" fmla="*/ 628472 h 778582"/>
                <a:gd name="connsiteX22" fmla="*/ 110782 w 757420"/>
                <a:gd name="connsiteY22" fmla="*/ 554839 h 77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57420" h="778582">
                  <a:moveTo>
                    <a:pt x="757421" y="225099"/>
                  </a:moveTo>
                  <a:cubicBezTo>
                    <a:pt x="757421" y="161073"/>
                    <a:pt x="630097" y="109157"/>
                    <a:pt x="473035" y="109157"/>
                  </a:cubicBezTo>
                  <a:cubicBezTo>
                    <a:pt x="420245" y="109157"/>
                    <a:pt x="370825" y="115025"/>
                    <a:pt x="328468" y="125240"/>
                  </a:cubicBezTo>
                  <a:lnTo>
                    <a:pt x="262395" y="908"/>
                  </a:lnTo>
                  <a:cubicBezTo>
                    <a:pt x="195874" y="-7393"/>
                    <a:pt x="178217" y="43950"/>
                    <a:pt x="178217" y="43950"/>
                  </a:cubicBezTo>
                  <a:cubicBezTo>
                    <a:pt x="178217" y="43950"/>
                    <a:pt x="207274" y="104774"/>
                    <a:pt x="234593" y="161914"/>
                  </a:cubicBezTo>
                  <a:cubicBezTo>
                    <a:pt x="205554" y="180089"/>
                    <a:pt x="188686" y="201789"/>
                    <a:pt x="188686" y="225099"/>
                  </a:cubicBezTo>
                  <a:cubicBezTo>
                    <a:pt x="188686" y="230305"/>
                    <a:pt x="189546" y="235439"/>
                    <a:pt x="191177" y="240466"/>
                  </a:cubicBezTo>
                  <a:lnTo>
                    <a:pt x="203653" y="317499"/>
                  </a:lnTo>
                  <a:cubicBezTo>
                    <a:pt x="194494" y="310021"/>
                    <a:pt x="151527" y="279126"/>
                    <a:pt x="84844" y="295763"/>
                  </a:cubicBezTo>
                  <a:cubicBezTo>
                    <a:pt x="9289" y="314600"/>
                    <a:pt x="-23747" y="430006"/>
                    <a:pt x="18736" y="507736"/>
                  </a:cubicBezTo>
                  <a:cubicBezTo>
                    <a:pt x="61219" y="585465"/>
                    <a:pt x="259276" y="662122"/>
                    <a:pt x="259276" y="662122"/>
                  </a:cubicBezTo>
                  <a:lnTo>
                    <a:pt x="258021" y="653124"/>
                  </a:lnTo>
                  <a:lnTo>
                    <a:pt x="278348" y="778583"/>
                  </a:lnTo>
                  <a:lnTo>
                    <a:pt x="670106" y="778583"/>
                  </a:lnTo>
                  <a:lnTo>
                    <a:pt x="755055" y="240091"/>
                  </a:lnTo>
                  <a:cubicBezTo>
                    <a:pt x="756614" y="235189"/>
                    <a:pt x="757421" y="230180"/>
                    <a:pt x="757421" y="225099"/>
                  </a:cubicBezTo>
                  <a:close/>
                  <a:moveTo>
                    <a:pt x="110782" y="554839"/>
                  </a:moveTo>
                  <a:cubicBezTo>
                    <a:pt x="44710" y="510079"/>
                    <a:pt x="28182" y="465337"/>
                    <a:pt x="35263" y="406463"/>
                  </a:cubicBezTo>
                  <a:cubicBezTo>
                    <a:pt x="42343" y="347589"/>
                    <a:pt x="94255" y="321667"/>
                    <a:pt x="132024" y="328733"/>
                  </a:cubicBezTo>
                  <a:cubicBezTo>
                    <a:pt x="169165" y="335674"/>
                    <a:pt x="186965" y="379128"/>
                    <a:pt x="212760" y="373815"/>
                  </a:cubicBezTo>
                  <a:lnTo>
                    <a:pt x="254024" y="628472"/>
                  </a:lnTo>
                  <a:cubicBezTo>
                    <a:pt x="247122" y="625824"/>
                    <a:pt x="173700" y="597451"/>
                    <a:pt x="110782" y="554839"/>
                  </a:cubicBezTo>
                  <a:close/>
                </a:path>
              </a:pathLst>
            </a:custGeom>
            <a:solidFill>
              <a:srgbClr val="56B26B"/>
            </a:solidFill>
            <a:ln w="17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75" name="Forma libre: forma 274">
              <a:extLst>
                <a:ext uri="{FF2B5EF4-FFF2-40B4-BE49-F238E27FC236}">
                  <a16:creationId xmlns:a16="http://schemas.microsoft.com/office/drawing/2014/main" xmlns="" id="{00DE1C38-AE21-450E-9AF4-F0FDFA04FBD0}"/>
                </a:ext>
              </a:extLst>
            </p:cNvPr>
            <p:cNvSpPr/>
            <p:nvPr/>
          </p:nvSpPr>
          <p:spPr>
            <a:xfrm>
              <a:off x="390716" y="7027182"/>
              <a:ext cx="568770" cy="231883"/>
            </a:xfrm>
            <a:custGeom>
              <a:avLst/>
              <a:gdLst>
                <a:gd name="connsiteX0" fmla="*/ 568771 w 568770"/>
                <a:gd name="connsiteY0" fmla="*/ 115942 h 231883"/>
                <a:gd name="connsiteX1" fmla="*/ 284385 w 568770"/>
                <a:gd name="connsiteY1" fmla="*/ 231884 h 231883"/>
                <a:gd name="connsiteX2" fmla="*/ 0 w 568770"/>
                <a:gd name="connsiteY2" fmla="*/ 115942 h 231883"/>
                <a:gd name="connsiteX3" fmla="*/ 45907 w 568770"/>
                <a:gd name="connsiteY3" fmla="*/ 52756 h 231883"/>
                <a:gd name="connsiteX4" fmla="*/ 92943 w 568770"/>
                <a:gd name="connsiteY4" fmla="*/ 151059 h 231883"/>
                <a:gd name="connsiteX5" fmla="*/ 101260 w 568770"/>
                <a:gd name="connsiteY5" fmla="*/ 152097 h 231883"/>
                <a:gd name="connsiteX6" fmla="*/ 99181 w 568770"/>
                <a:gd name="connsiteY6" fmla="*/ 147427 h 231883"/>
                <a:gd name="connsiteX7" fmla="*/ 134512 w 568770"/>
                <a:gd name="connsiteY7" fmla="*/ 118393 h 231883"/>
                <a:gd name="connsiteX8" fmla="*/ 179719 w 568770"/>
                <a:gd name="connsiteY8" fmla="*/ 106979 h 231883"/>
                <a:gd name="connsiteX9" fmla="*/ 183358 w 568770"/>
                <a:gd name="connsiteY9" fmla="*/ 111648 h 231883"/>
                <a:gd name="connsiteX10" fmla="*/ 186997 w 568770"/>
                <a:gd name="connsiteY10" fmla="*/ 104904 h 231883"/>
                <a:gd name="connsiteX11" fmla="*/ 139800 w 568770"/>
                <a:gd name="connsiteY11" fmla="*/ 16083 h 231883"/>
                <a:gd name="connsiteX12" fmla="*/ 284367 w 568770"/>
                <a:gd name="connsiteY12" fmla="*/ 0 h 231883"/>
                <a:gd name="connsiteX13" fmla="*/ 568771 w 568770"/>
                <a:gd name="connsiteY13" fmla="*/ 115942 h 231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8770" h="231883">
                  <a:moveTo>
                    <a:pt x="568771" y="115942"/>
                  </a:moveTo>
                  <a:cubicBezTo>
                    <a:pt x="568771" y="179968"/>
                    <a:pt x="441447" y="231884"/>
                    <a:pt x="284385" y="231884"/>
                  </a:cubicBezTo>
                  <a:cubicBezTo>
                    <a:pt x="127324" y="231884"/>
                    <a:pt x="0" y="179968"/>
                    <a:pt x="0" y="115942"/>
                  </a:cubicBezTo>
                  <a:cubicBezTo>
                    <a:pt x="0" y="92632"/>
                    <a:pt x="16886" y="70932"/>
                    <a:pt x="45907" y="52756"/>
                  </a:cubicBezTo>
                  <a:cubicBezTo>
                    <a:pt x="69604" y="102328"/>
                    <a:pt x="91975" y="149127"/>
                    <a:pt x="92943" y="151059"/>
                  </a:cubicBezTo>
                  <a:cubicBezTo>
                    <a:pt x="95022" y="155209"/>
                    <a:pt x="101260" y="152097"/>
                    <a:pt x="101260" y="152097"/>
                  </a:cubicBezTo>
                  <a:lnTo>
                    <a:pt x="99181" y="147427"/>
                  </a:lnTo>
                  <a:cubicBezTo>
                    <a:pt x="99181" y="147427"/>
                    <a:pt x="106459" y="133420"/>
                    <a:pt x="134512" y="118393"/>
                  </a:cubicBezTo>
                  <a:cubicBezTo>
                    <a:pt x="162565" y="103366"/>
                    <a:pt x="179719" y="106979"/>
                    <a:pt x="179719" y="106979"/>
                  </a:cubicBezTo>
                  <a:lnTo>
                    <a:pt x="183358" y="111648"/>
                  </a:lnTo>
                  <a:cubicBezTo>
                    <a:pt x="187517" y="108536"/>
                    <a:pt x="186997" y="104904"/>
                    <a:pt x="186997" y="104904"/>
                  </a:cubicBezTo>
                  <a:lnTo>
                    <a:pt x="139800" y="16083"/>
                  </a:lnTo>
                  <a:cubicBezTo>
                    <a:pt x="182157" y="5868"/>
                    <a:pt x="231577" y="0"/>
                    <a:pt x="284367" y="0"/>
                  </a:cubicBezTo>
                  <a:cubicBezTo>
                    <a:pt x="441447" y="0"/>
                    <a:pt x="568771" y="51897"/>
                    <a:pt x="568771" y="115942"/>
                  </a:cubicBezTo>
                  <a:close/>
                </a:path>
              </a:pathLst>
            </a:custGeom>
            <a:solidFill>
              <a:srgbClr val="DDDFE2"/>
            </a:solidFill>
            <a:ln w="17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76" name="Forma libre: forma 275">
              <a:extLst>
                <a:ext uri="{FF2B5EF4-FFF2-40B4-BE49-F238E27FC236}">
                  <a16:creationId xmlns:a16="http://schemas.microsoft.com/office/drawing/2014/main" xmlns="" id="{FAE5F352-056C-4C8A-B0CC-8BE06DA63D5D}"/>
                </a:ext>
              </a:extLst>
            </p:cNvPr>
            <p:cNvSpPr/>
            <p:nvPr/>
          </p:nvSpPr>
          <p:spPr>
            <a:xfrm>
              <a:off x="860395" y="7080743"/>
              <a:ext cx="132002" cy="144690"/>
            </a:xfrm>
            <a:custGeom>
              <a:avLst/>
              <a:gdLst>
                <a:gd name="connsiteX0" fmla="*/ 132002 w 132002"/>
                <a:gd name="connsiteY0" fmla="*/ 37335 h 144690"/>
                <a:gd name="connsiteX1" fmla="*/ 68080 w 132002"/>
                <a:gd name="connsiteY1" fmla="*/ 106836 h 144690"/>
                <a:gd name="connsiteX2" fmla="*/ 0 w 132002"/>
                <a:gd name="connsiteY2" fmla="*/ 144690 h 144690"/>
                <a:gd name="connsiteX3" fmla="*/ 95614 w 132002"/>
                <a:gd name="connsiteY3" fmla="*/ 0 h 144690"/>
                <a:gd name="connsiteX4" fmla="*/ 132002 w 132002"/>
                <a:gd name="connsiteY4" fmla="*/ 37335 h 14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2" h="144690">
                  <a:moveTo>
                    <a:pt x="132002" y="37335"/>
                  </a:moveTo>
                  <a:cubicBezTo>
                    <a:pt x="132002" y="37335"/>
                    <a:pt x="81076" y="93866"/>
                    <a:pt x="68080" y="106836"/>
                  </a:cubicBezTo>
                  <a:cubicBezTo>
                    <a:pt x="55085" y="119806"/>
                    <a:pt x="25472" y="137427"/>
                    <a:pt x="0" y="144690"/>
                  </a:cubicBezTo>
                  <a:cubicBezTo>
                    <a:pt x="25974" y="105280"/>
                    <a:pt x="95614" y="0"/>
                    <a:pt x="95614" y="0"/>
                  </a:cubicBezTo>
                  <a:lnTo>
                    <a:pt x="132002" y="37335"/>
                  </a:lnTo>
                  <a:close/>
                </a:path>
              </a:pathLst>
            </a:custGeom>
            <a:solidFill>
              <a:srgbClr val="E24949"/>
            </a:solidFill>
            <a:ln w="17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77" name="Forma libre: forma 276">
              <a:extLst>
                <a:ext uri="{FF2B5EF4-FFF2-40B4-BE49-F238E27FC236}">
                  <a16:creationId xmlns:a16="http://schemas.microsoft.com/office/drawing/2014/main" xmlns="" id="{DBB07683-C883-49A1-ABE3-7B3DB7C4A2B9}"/>
                </a:ext>
              </a:extLst>
            </p:cNvPr>
            <p:cNvSpPr/>
            <p:nvPr/>
          </p:nvSpPr>
          <p:spPr>
            <a:xfrm>
              <a:off x="489986" y="6904710"/>
              <a:ext cx="552633" cy="348202"/>
            </a:xfrm>
            <a:custGeom>
              <a:avLst/>
              <a:gdLst>
                <a:gd name="connsiteX0" fmla="*/ 546759 w 552633"/>
                <a:gd name="connsiteY0" fmla="*/ 51916 h 348202"/>
                <a:gd name="connsiteX1" fmla="*/ 370427 w 552633"/>
                <a:gd name="connsiteY1" fmla="*/ 320724 h 348202"/>
                <a:gd name="connsiteX2" fmla="*/ 269884 w 552633"/>
                <a:gd name="connsiteY2" fmla="*/ 343283 h 348202"/>
                <a:gd name="connsiteX3" fmla="*/ 487157 w 552633"/>
                <a:gd name="connsiteY3" fmla="*/ 16495 h 348202"/>
                <a:gd name="connsiteX4" fmla="*/ 506229 w 552633"/>
                <a:gd name="connsiteY4" fmla="*/ 2219 h 348202"/>
                <a:gd name="connsiteX5" fmla="*/ 538800 w 552633"/>
                <a:gd name="connsiteY5" fmla="*/ 5672 h 348202"/>
                <a:gd name="connsiteX6" fmla="*/ 549949 w 552633"/>
                <a:gd name="connsiteY6" fmla="*/ 19357 h 348202"/>
                <a:gd name="connsiteX7" fmla="*/ 546759 w 552633"/>
                <a:gd name="connsiteY7" fmla="*/ 51916 h 348202"/>
                <a:gd name="connsiteX8" fmla="*/ 0 w 552633"/>
                <a:gd name="connsiteY8" fmla="*/ 270150 h 348202"/>
                <a:gd name="connsiteX9" fmla="*/ 30079 w 552633"/>
                <a:gd name="connsiteY9" fmla="*/ 330044 h 348202"/>
                <a:gd name="connsiteX10" fmla="*/ 145966 w 552633"/>
                <a:gd name="connsiteY10" fmla="*/ 348202 h 348202"/>
                <a:gd name="connsiteX11" fmla="*/ 80485 w 552633"/>
                <a:gd name="connsiteY11" fmla="*/ 229452 h 348202"/>
                <a:gd name="connsiteX12" fmla="*/ 0 w 552633"/>
                <a:gd name="connsiteY12" fmla="*/ 270150 h 348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2633" h="348202">
                  <a:moveTo>
                    <a:pt x="546759" y="51916"/>
                  </a:moveTo>
                  <a:cubicBezTo>
                    <a:pt x="519297" y="94100"/>
                    <a:pt x="393318" y="287503"/>
                    <a:pt x="370427" y="320724"/>
                  </a:cubicBezTo>
                  <a:cubicBezTo>
                    <a:pt x="322889" y="335501"/>
                    <a:pt x="269884" y="343283"/>
                    <a:pt x="269884" y="343283"/>
                  </a:cubicBezTo>
                  <a:lnTo>
                    <a:pt x="487157" y="16495"/>
                  </a:lnTo>
                  <a:cubicBezTo>
                    <a:pt x="491674" y="9697"/>
                    <a:pt x="498396" y="4563"/>
                    <a:pt x="506229" y="2219"/>
                  </a:cubicBezTo>
                  <a:cubicBezTo>
                    <a:pt x="515586" y="-589"/>
                    <a:pt x="528224" y="-1931"/>
                    <a:pt x="538800" y="5672"/>
                  </a:cubicBezTo>
                  <a:cubicBezTo>
                    <a:pt x="544374" y="9679"/>
                    <a:pt x="547834" y="14491"/>
                    <a:pt x="549949" y="19357"/>
                  </a:cubicBezTo>
                  <a:cubicBezTo>
                    <a:pt x="554556" y="29948"/>
                    <a:pt x="553068" y="42220"/>
                    <a:pt x="546759" y="51916"/>
                  </a:cubicBezTo>
                  <a:close/>
                  <a:moveTo>
                    <a:pt x="0" y="270150"/>
                  </a:moveTo>
                  <a:lnTo>
                    <a:pt x="30079" y="330044"/>
                  </a:lnTo>
                  <a:cubicBezTo>
                    <a:pt x="30079" y="330044"/>
                    <a:pt x="89842" y="345608"/>
                    <a:pt x="145966" y="348202"/>
                  </a:cubicBezTo>
                  <a:cubicBezTo>
                    <a:pt x="111675" y="282852"/>
                    <a:pt x="80485" y="229452"/>
                    <a:pt x="80485" y="229452"/>
                  </a:cubicBezTo>
                  <a:cubicBezTo>
                    <a:pt x="80485" y="229452"/>
                    <a:pt x="28842" y="231062"/>
                    <a:pt x="0" y="270150"/>
                  </a:cubicBezTo>
                  <a:close/>
                </a:path>
              </a:pathLst>
            </a:custGeom>
            <a:solidFill>
              <a:srgbClr val="FCA831"/>
            </a:solidFill>
            <a:ln w="17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78" name="Forma libre: forma 277">
              <a:extLst>
                <a:ext uri="{FF2B5EF4-FFF2-40B4-BE49-F238E27FC236}">
                  <a16:creationId xmlns:a16="http://schemas.microsoft.com/office/drawing/2014/main" xmlns="" id="{0DBDDBED-DD4F-4FEC-848E-147BF484A50A}"/>
                </a:ext>
              </a:extLst>
            </p:cNvPr>
            <p:cNvSpPr/>
            <p:nvPr/>
          </p:nvSpPr>
          <p:spPr>
            <a:xfrm>
              <a:off x="388636" y="6913318"/>
              <a:ext cx="699962" cy="774362"/>
            </a:xfrm>
            <a:custGeom>
              <a:avLst/>
              <a:gdLst>
                <a:gd name="connsiteX0" fmla="*/ 548856 w 699962"/>
                <a:gd name="connsiteY0" fmla="*/ 359701 h 774362"/>
                <a:gd name="connsiteX1" fmla="*/ 548802 w 699962"/>
                <a:gd name="connsiteY1" fmla="*/ 361025 h 774362"/>
                <a:gd name="connsiteX2" fmla="*/ 279259 w 699962"/>
                <a:gd name="connsiteY2" fmla="*/ 428182 h 774362"/>
                <a:gd name="connsiteX3" fmla="*/ 78154 w 699962"/>
                <a:gd name="connsiteY3" fmla="*/ 391920 h 774362"/>
                <a:gd name="connsiteX4" fmla="*/ 24414 w 699962"/>
                <a:gd name="connsiteY4" fmla="*/ 355479 h 774362"/>
                <a:gd name="connsiteX5" fmla="*/ 24253 w 699962"/>
                <a:gd name="connsiteY5" fmla="*/ 355157 h 774362"/>
                <a:gd name="connsiteX6" fmla="*/ 28430 w 699962"/>
                <a:gd name="connsiteY6" fmla="*/ 378056 h 774362"/>
                <a:gd name="connsiteX7" fmla="*/ 27677 w 699962"/>
                <a:gd name="connsiteY7" fmla="*/ 379147 h 774362"/>
                <a:gd name="connsiteX8" fmla="*/ 27497 w 699962"/>
                <a:gd name="connsiteY8" fmla="*/ 379165 h 774362"/>
                <a:gd name="connsiteX9" fmla="*/ 26565 w 699962"/>
                <a:gd name="connsiteY9" fmla="*/ 378396 h 774362"/>
                <a:gd name="connsiteX10" fmla="*/ 17208 w 699962"/>
                <a:gd name="connsiteY10" fmla="*/ 327053 h 774362"/>
                <a:gd name="connsiteX11" fmla="*/ 17961 w 699962"/>
                <a:gd name="connsiteY11" fmla="*/ 325962 h 774362"/>
                <a:gd name="connsiteX12" fmla="*/ 19055 w 699962"/>
                <a:gd name="connsiteY12" fmla="*/ 326713 h 774362"/>
                <a:gd name="connsiteX13" fmla="*/ 24235 w 699962"/>
                <a:gd name="connsiteY13" fmla="*/ 355104 h 774362"/>
                <a:gd name="connsiteX14" fmla="*/ 24558 w 699962"/>
                <a:gd name="connsiteY14" fmla="*/ 354138 h 774362"/>
                <a:gd name="connsiteX15" fmla="*/ 25884 w 699962"/>
                <a:gd name="connsiteY15" fmla="*/ 354281 h 774362"/>
                <a:gd name="connsiteX16" fmla="*/ 279241 w 699962"/>
                <a:gd name="connsiteY16" fmla="*/ 426268 h 774362"/>
                <a:gd name="connsiteX17" fmla="*/ 547511 w 699962"/>
                <a:gd name="connsiteY17" fmla="*/ 359612 h 774362"/>
                <a:gd name="connsiteX18" fmla="*/ 548856 w 699962"/>
                <a:gd name="connsiteY18" fmla="*/ 359701 h 774362"/>
                <a:gd name="connsiteX19" fmla="*/ 488931 w 699962"/>
                <a:gd name="connsiteY19" fmla="*/ 737456 h 774362"/>
                <a:gd name="connsiteX20" fmla="*/ 85163 w 699962"/>
                <a:gd name="connsiteY20" fmla="*/ 737456 h 774362"/>
                <a:gd name="connsiteX21" fmla="*/ 84213 w 699962"/>
                <a:gd name="connsiteY21" fmla="*/ 738404 h 774362"/>
                <a:gd name="connsiteX22" fmla="*/ 85163 w 699962"/>
                <a:gd name="connsiteY22" fmla="*/ 739352 h 774362"/>
                <a:gd name="connsiteX23" fmla="*/ 488913 w 699962"/>
                <a:gd name="connsiteY23" fmla="*/ 739352 h 774362"/>
                <a:gd name="connsiteX24" fmla="*/ 489863 w 699962"/>
                <a:gd name="connsiteY24" fmla="*/ 738404 h 774362"/>
                <a:gd name="connsiteX25" fmla="*/ 488931 w 699962"/>
                <a:gd name="connsiteY25" fmla="*/ 737456 h 774362"/>
                <a:gd name="connsiteX26" fmla="*/ 488143 w 699962"/>
                <a:gd name="connsiteY26" fmla="*/ 749907 h 774362"/>
                <a:gd name="connsiteX27" fmla="*/ 87511 w 699962"/>
                <a:gd name="connsiteY27" fmla="*/ 749907 h 774362"/>
                <a:gd name="connsiteX28" fmla="*/ 86561 w 699962"/>
                <a:gd name="connsiteY28" fmla="*/ 750855 h 774362"/>
                <a:gd name="connsiteX29" fmla="*/ 87511 w 699962"/>
                <a:gd name="connsiteY29" fmla="*/ 751803 h 774362"/>
                <a:gd name="connsiteX30" fmla="*/ 488143 w 699962"/>
                <a:gd name="connsiteY30" fmla="*/ 751803 h 774362"/>
                <a:gd name="connsiteX31" fmla="*/ 489093 w 699962"/>
                <a:gd name="connsiteY31" fmla="*/ 750855 h 774362"/>
                <a:gd name="connsiteX32" fmla="*/ 488143 w 699962"/>
                <a:gd name="connsiteY32" fmla="*/ 749907 h 774362"/>
                <a:gd name="connsiteX33" fmla="*/ 484468 w 699962"/>
                <a:gd name="connsiteY33" fmla="*/ 762519 h 774362"/>
                <a:gd name="connsiteX34" fmla="*/ 483518 w 699962"/>
                <a:gd name="connsiteY34" fmla="*/ 761571 h 774362"/>
                <a:gd name="connsiteX35" fmla="*/ 88282 w 699962"/>
                <a:gd name="connsiteY35" fmla="*/ 761571 h 774362"/>
                <a:gd name="connsiteX36" fmla="*/ 87332 w 699962"/>
                <a:gd name="connsiteY36" fmla="*/ 762519 h 774362"/>
                <a:gd name="connsiteX37" fmla="*/ 88282 w 699962"/>
                <a:gd name="connsiteY37" fmla="*/ 763467 h 774362"/>
                <a:gd name="connsiteX38" fmla="*/ 483518 w 699962"/>
                <a:gd name="connsiteY38" fmla="*/ 763467 h 774362"/>
                <a:gd name="connsiteX39" fmla="*/ 484468 w 699962"/>
                <a:gd name="connsiteY39" fmla="*/ 762519 h 774362"/>
                <a:gd name="connsiteX40" fmla="*/ 484253 w 699962"/>
                <a:gd name="connsiteY40" fmla="*/ 772466 h 774362"/>
                <a:gd name="connsiteX41" fmla="*/ 92190 w 699962"/>
                <a:gd name="connsiteY41" fmla="*/ 772466 h 774362"/>
                <a:gd name="connsiteX42" fmla="*/ 91240 w 699962"/>
                <a:gd name="connsiteY42" fmla="*/ 773414 h 774362"/>
                <a:gd name="connsiteX43" fmla="*/ 92190 w 699962"/>
                <a:gd name="connsiteY43" fmla="*/ 774362 h 774362"/>
                <a:gd name="connsiteX44" fmla="*/ 484253 w 699962"/>
                <a:gd name="connsiteY44" fmla="*/ 774362 h 774362"/>
                <a:gd name="connsiteX45" fmla="*/ 485203 w 699962"/>
                <a:gd name="connsiteY45" fmla="*/ 773414 h 774362"/>
                <a:gd name="connsiteX46" fmla="*/ 484253 w 699962"/>
                <a:gd name="connsiteY46" fmla="*/ 772466 h 774362"/>
                <a:gd name="connsiteX47" fmla="*/ 67901 w 699962"/>
                <a:gd name="connsiteY47" fmla="*/ 632445 h 774362"/>
                <a:gd name="connsiteX48" fmla="*/ 67095 w 699962"/>
                <a:gd name="connsiteY48" fmla="*/ 633518 h 774362"/>
                <a:gd name="connsiteX49" fmla="*/ 71773 w 699962"/>
                <a:gd name="connsiteY49" fmla="*/ 666971 h 774362"/>
                <a:gd name="connsiteX50" fmla="*/ 72705 w 699962"/>
                <a:gd name="connsiteY50" fmla="*/ 667776 h 774362"/>
                <a:gd name="connsiteX51" fmla="*/ 72831 w 699962"/>
                <a:gd name="connsiteY51" fmla="*/ 667758 h 774362"/>
                <a:gd name="connsiteX52" fmla="*/ 73637 w 699962"/>
                <a:gd name="connsiteY52" fmla="*/ 666685 h 774362"/>
                <a:gd name="connsiteX53" fmla="*/ 68959 w 699962"/>
                <a:gd name="connsiteY53" fmla="*/ 633232 h 774362"/>
                <a:gd name="connsiteX54" fmla="*/ 67901 w 699962"/>
                <a:gd name="connsiteY54" fmla="*/ 632445 h 774362"/>
                <a:gd name="connsiteX55" fmla="*/ 570868 w 699962"/>
                <a:gd name="connsiteY55" fmla="*/ 240450 h 774362"/>
                <a:gd name="connsiteX56" fmla="*/ 569739 w 699962"/>
                <a:gd name="connsiteY56" fmla="*/ 241147 h 774362"/>
                <a:gd name="connsiteX57" fmla="*/ 478553 w 699962"/>
                <a:gd name="connsiteY57" fmla="*/ 316051 h 774362"/>
                <a:gd name="connsiteX58" fmla="*/ 286483 w 699962"/>
                <a:gd name="connsiteY58" fmla="*/ 346785 h 774362"/>
                <a:gd name="connsiteX59" fmla="*/ 1882 w 699962"/>
                <a:gd name="connsiteY59" fmla="*/ 229788 h 774362"/>
                <a:gd name="connsiteX60" fmla="*/ 46929 w 699962"/>
                <a:gd name="connsiteY60" fmla="*/ 166691 h 774362"/>
                <a:gd name="connsiteX61" fmla="*/ 47215 w 699962"/>
                <a:gd name="connsiteY61" fmla="*/ 165385 h 774362"/>
                <a:gd name="connsiteX62" fmla="*/ 45907 w 699962"/>
                <a:gd name="connsiteY62" fmla="*/ 165099 h 774362"/>
                <a:gd name="connsiteX63" fmla="*/ 0 w 699962"/>
                <a:gd name="connsiteY63" fmla="*/ 229788 h 774362"/>
                <a:gd name="connsiteX64" fmla="*/ 286483 w 699962"/>
                <a:gd name="connsiteY64" fmla="*/ 348681 h 774362"/>
                <a:gd name="connsiteX65" fmla="*/ 571585 w 699962"/>
                <a:gd name="connsiteY65" fmla="*/ 241577 h 774362"/>
                <a:gd name="connsiteX66" fmla="*/ 570868 w 699962"/>
                <a:gd name="connsiteY66" fmla="*/ 240450 h 774362"/>
                <a:gd name="connsiteX67" fmla="*/ 667163 w 699962"/>
                <a:gd name="connsiteY67" fmla="*/ 62664 h 774362"/>
                <a:gd name="connsiteX68" fmla="*/ 600122 w 699962"/>
                <a:gd name="connsiteY68" fmla="*/ 116601 h 774362"/>
                <a:gd name="connsiteX69" fmla="*/ 567391 w 699962"/>
                <a:gd name="connsiteY69" fmla="*/ 167425 h 774362"/>
                <a:gd name="connsiteX70" fmla="*/ 604747 w 699962"/>
                <a:gd name="connsiteY70" fmla="*/ 205673 h 774362"/>
                <a:gd name="connsiteX71" fmla="*/ 609676 w 699962"/>
                <a:gd name="connsiteY71" fmla="*/ 205368 h 774362"/>
                <a:gd name="connsiteX72" fmla="*/ 697295 w 699962"/>
                <a:gd name="connsiteY72" fmla="*/ 86528 h 774362"/>
                <a:gd name="connsiteX73" fmla="*/ 667163 w 699962"/>
                <a:gd name="connsiteY73" fmla="*/ 62664 h 774362"/>
                <a:gd name="connsiteX74" fmla="*/ 336530 w 699962"/>
                <a:gd name="connsiteY74" fmla="*/ 337751 h 774362"/>
                <a:gd name="connsiteX75" fmla="*/ 554861 w 699962"/>
                <a:gd name="connsiteY75" fmla="*/ 255960 h 774362"/>
                <a:gd name="connsiteX76" fmla="*/ 556151 w 699962"/>
                <a:gd name="connsiteY76" fmla="*/ 255656 h 774362"/>
                <a:gd name="connsiteX77" fmla="*/ 556456 w 699962"/>
                <a:gd name="connsiteY77" fmla="*/ 256962 h 774362"/>
                <a:gd name="connsiteX78" fmla="*/ 286447 w 699962"/>
                <a:gd name="connsiteY78" fmla="*/ 341454 h 774362"/>
                <a:gd name="connsiteX79" fmla="*/ 8210 w 699962"/>
                <a:gd name="connsiteY79" fmla="*/ 229806 h 774362"/>
                <a:gd name="connsiteX80" fmla="*/ 49402 w 699962"/>
                <a:gd name="connsiteY80" fmla="*/ 171199 h 774362"/>
                <a:gd name="connsiteX81" fmla="*/ 50711 w 699962"/>
                <a:gd name="connsiteY81" fmla="*/ 171468 h 774362"/>
                <a:gd name="connsiteX82" fmla="*/ 50442 w 699962"/>
                <a:gd name="connsiteY82" fmla="*/ 172774 h 774362"/>
                <a:gd name="connsiteX83" fmla="*/ 42483 w 699962"/>
                <a:gd name="connsiteY83" fmla="*/ 178337 h 774362"/>
                <a:gd name="connsiteX84" fmla="*/ 77204 w 699962"/>
                <a:gd name="connsiteY84" fmla="*/ 301417 h 774362"/>
                <a:gd name="connsiteX85" fmla="*/ 257336 w 699962"/>
                <a:gd name="connsiteY85" fmla="*/ 338949 h 774362"/>
                <a:gd name="connsiteX86" fmla="*/ 257246 w 699962"/>
                <a:gd name="connsiteY86" fmla="*/ 338592 h 774362"/>
                <a:gd name="connsiteX87" fmla="*/ 249987 w 699962"/>
                <a:gd name="connsiteY87" fmla="*/ 121002 h 774362"/>
                <a:gd name="connsiteX88" fmla="*/ 201463 w 699962"/>
                <a:gd name="connsiteY88" fmla="*/ 125367 h 774362"/>
                <a:gd name="connsiteX89" fmla="*/ 216000 w 699962"/>
                <a:gd name="connsiteY89" fmla="*/ 277266 h 774362"/>
                <a:gd name="connsiteX90" fmla="*/ 215158 w 699962"/>
                <a:gd name="connsiteY90" fmla="*/ 278286 h 774362"/>
                <a:gd name="connsiteX91" fmla="*/ 215068 w 699962"/>
                <a:gd name="connsiteY91" fmla="*/ 278286 h 774362"/>
                <a:gd name="connsiteX92" fmla="*/ 214136 w 699962"/>
                <a:gd name="connsiteY92" fmla="*/ 277427 h 774362"/>
                <a:gd name="connsiteX93" fmla="*/ 199599 w 699962"/>
                <a:gd name="connsiteY93" fmla="*/ 125599 h 774362"/>
                <a:gd name="connsiteX94" fmla="*/ 155359 w 699962"/>
                <a:gd name="connsiteY94" fmla="*/ 133184 h 774362"/>
                <a:gd name="connsiteX95" fmla="*/ 162475 w 699962"/>
                <a:gd name="connsiteY95" fmla="*/ 167210 h 774362"/>
                <a:gd name="connsiteX96" fmla="*/ 161740 w 699962"/>
                <a:gd name="connsiteY96" fmla="*/ 168319 h 774362"/>
                <a:gd name="connsiteX97" fmla="*/ 161543 w 699962"/>
                <a:gd name="connsiteY97" fmla="*/ 168337 h 774362"/>
                <a:gd name="connsiteX98" fmla="*/ 160629 w 699962"/>
                <a:gd name="connsiteY98" fmla="*/ 167586 h 774362"/>
                <a:gd name="connsiteX99" fmla="*/ 153513 w 699962"/>
                <a:gd name="connsiteY99" fmla="*/ 133578 h 774362"/>
                <a:gd name="connsiteX100" fmla="*/ 145984 w 699962"/>
                <a:gd name="connsiteY100" fmla="*/ 135277 h 774362"/>
                <a:gd name="connsiteX101" fmla="*/ 144855 w 699962"/>
                <a:gd name="connsiteY101" fmla="*/ 134580 h 774362"/>
                <a:gd name="connsiteX102" fmla="*/ 145554 w 699962"/>
                <a:gd name="connsiteY102" fmla="*/ 133453 h 774362"/>
                <a:gd name="connsiteX103" fmla="*/ 286483 w 699962"/>
                <a:gd name="connsiteY103" fmla="*/ 118139 h 774362"/>
                <a:gd name="connsiteX104" fmla="*/ 489613 w 699962"/>
                <a:gd name="connsiteY104" fmla="*/ 153399 h 774362"/>
                <a:gd name="connsiteX105" fmla="*/ 490114 w 699962"/>
                <a:gd name="connsiteY105" fmla="*/ 154634 h 774362"/>
                <a:gd name="connsiteX106" fmla="*/ 489254 w 699962"/>
                <a:gd name="connsiteY106" fmla="*/ 155206 h 774362"/>
                <a:gd name="connsiteX107" fmla="*/ 488878 w 699962"/>
                <a:gd name="connsiteY107" fmla="*/ 155135 h 774362"/>
                <a:gd name="connsiteX108" fmla="*/ 446753 w 699962"/>
                <a:gd name="connsiteY108" fmla="*/ 140465 h 774362"/>
                <a:gd name="connsiteX109" fmla="*/ 446753 w 699962"/>
                <a:gd name="connsiteY109" fmla="*/ 140626 h 774362"/>
                <a:gd name="connsiteX110" fmla="*/ 425440 w 699962"/>
                <a:gd name="connsiteY110" fmla="*/ 254726 h 774362"/>
                <a:gd name="connsiteX111" fmla="*/ 424508 w 699962"/>
                <a:gd name="connsiteY111" fmla="*/ 255495 h 774362"/>
                <a:gd name="connsiteX112" fmla="*/ 424328 w 699962"/>
                <a:gd name="connsiteY112" fmla="*/ 255477 h 774362"/>
                <a:gd name="connsiteX113" fmla="*/ 423576 w 699962"/>
                <a:gd name="connsiteY113" fmla="*/ 254386 h 774362"/>
                <a:gd name="connsiteX114" fmla="*/ 444889 w 699962"/>
                <a:gd name="connsiteY114" fmla="*/ 140286 h 774362"/>
                <a:gd name="connsiteX115" fmla="*/ 445014 w 699962"/>
                <a:gd name="connsiteY115" fmla="*/ 140000 h 774362"/>
                <a:gd name="connsiteX116" fmla="*/ 399968 w 699962"/>
                <a:gd name="connsiteY116" fmla="*/ 129821 h 774362"/>
                <a:gd name="connsiteX117" fmla="*/ 400004 w 699962"/>
                <a:gd name="connsiteY117" fmla="*/ 130197 h 774362"/>
                <a:gd name="connsiteX118" fmla="*/ 378171 w 699962"/>
                <a:gd name="connsiteY118" fmla="*/ 323636 h 774362"/>
                <a:gd name="connsiteX119" fmla="*/ 377239 w 699962"/>
                <a:gd name="connsiteY119" fmla="*/ 324477 h 774362"/>
                <a:gd name="connsiteX120" fmla="*/ 377131 w 699962"/>
                <a:gd name="connsiteY120" fmla="*/ 324477 h 774362"/>
                <a:gd name="connsiteX121" fmla="*/ 376307 w 699962"/>
                <a:gd name="connsiteY121" fmla="*/ 323439 h 774362"/>
                <a:gd name="connsiteX122" fmla="*/ 398140 w 699962"/>
                <a:gd name="connsiteY122" fmla="*/ 130000 h 774362"/>
                <a:gd name="connsiteX123" fmla="*/ 398355 w 699962"/>
                <a:gd name="connsiteY123" fmla="*/ 129535 h 774362"/>
                <a:gd name="connsiteX124" fmla="*/ 349616 w 699962"/>
                <a:gd name="connsiteY124" fmla="*/ 123023 h 774362"/>
                <a:gd name="connsiteX125" fmla="*/ 336638 w 699962"/>
                <a:gd name="connsiteY125" fmla="*/ 337590 h 774362"/>
                <a:gd name="connsiteX126" fmla="*/ 336530 w 699962"/>
                <a:gd name="connsiteY126" fmla="*/ 337751 h 774362"/>
                <a:gd name="connsiteX127" fmla="*/ 347680 w 699962"/>
                <a:gd name="connsiteY127" fmla="*/ 122826 h 774362"/>
                <a:gd name="connsiteX128" fmla="*/ 302633 w 699962"/>
                <a:gd name="connsiteY128" fmla="*/ 120250 h 774362"/>
                <a:gd name="connsiteX129" fmla="*/ 302795 w 699962"/>
                <a:gd name="connsiteY129" fmla="*/ 120769 h 774362"/>
                <a:gd name="connsiteX130" fmla="*/ 298636 w 699962"/>
                <a:gd name="connsiteY130" fmla="*/ 339092 h 774362"/>
                <a:gd name="connsiteX131" fmla="*/ 298564 w 699962"/>
                <a:gd name="connsiteY131" fmla="*/ 339450 h 774362"/>
                <a:gd name="connsiteX132" fmla="*/ 334774 w 699962"/>
                <a:gd name="connsiteY132" fmla="*/ 337876 h 774362"/>
                <a:gd name="connsiteX133" fmla="*/ 334702 w 699962"/>
                <a:gd name="connsiteY133" fmla="*/ 337465 h 774362"/>
                <a:gd name="connsiteX134" fmla="*/ 347680 w 699962"/>
                <a:gd name="connsiteY134" fmla="*/ 122826 h 774362"/>
                <a:gd name="connsiteX135" fmla="*/ 15918 w 699962"/>
                <a:gd name="connsiteY135" fmla="*/ 207479 h 774362"/>
                <a:gd name="connsiteX136" fmla="*/ 16975 w 699962"/>
                <a:gd name="connsiteY136" fmla="*/ 208123 h 774362"/>
                <a:gd name="connsiteX137" fmla="*/ 36729 w 699962"/>
                <a:gd name="connsiteY137" fmla="*/ 275549 h 774362"/>
                <a:gd name="connsiteX138" fmla="*/ 36442 w 699962"/>
                <a:gd name="connsiteY138" fmla="*/ 276515 h 774362"/>
                <a:gd name="connsiteX139" fmla="*/ 74982 w 699962"/>
                <a:gd name="connsiteY139" fmla="*/ 300362 h 774362"/>
                <a:gd name="connsiteX140" fmla="*/ 40906 w 699962"/>
                <a:gd name="connsiteY140" fmla="*/ 179554 h 774362"/>
                <a:gd name="connsiteX141" fmla="*/ 15918 w 699962"/>
                <a:gd name="connsiteY141" fmla="*/ 207479 h 774362"/>
                <a:gd name="connsiteX142" fmla="*/ 34560 w 699962"/>
                <a:gd name="connsiteY142" fmla="*/ 274905 h 774362"/>
                <a:gd name="connsiteX143" fmla="*/ 15237 w 699962"/>
                <a:gd name="connsiteY143" fmla="*/ 208911 h 774362"/>
                <a:gd name="connsiteX144" fmla="*/ 10146 w 699962"/>
                <a:gd name="connsiteY144" fmla="*/ 229806 h 774362"/>
                <a:gd name="connsiteX145" fmla="*/ 34560 w 699962"/>
                <a:gd name="connsiteY145" fmla="*/ 274905 h 774362"/>
                <a:gd name="connsiteX146" fmla="*/ 286465 w 699962"/>
                <a:gd name="connsiteY146" fmla="*/ 339558 h 774362"/>
                <a:gd name="connsiteX147" fmla="*/ 296843 w 699962"/>
                <a:gd name="connsiteY147" fmla="*/ 339468 h 774362"/>
                <a:gd name="connsiteX148" fmla="*/ 296754 w 699962"/>
                <a:gd name="connsiteY148" fmla="*/ 339057 h 774362"/>
                <a:gd name="connsiteX149" fmla="*/ 300913 w 699962"/>
                <a:gd name="connsiteY149" fmla="*/ 120733 h 774362"/>
                <a:gd name="connsiteX150" fmla="*/ 301110 w 699962"/>
                <a:gd name="connsiteY150" fmla="*/ 120214 h 774362"/>
                <a:gd name="connsiteX151" fmla="*/ 286465 w 699962"/>
                <a:gd name="connsiteY151" fmla="*/ 120053 h 774362"/>
                <a:gd name="connsiteX152" fmla="*/ 251887 w 699962"/>
                <a:gd name="connsiteY152" fmla="*/ 120930 h 774362"/>
                <a:gd name="connsiteX153" fmla="*/ 259147 w 699962"/>
                <a:gd name="connsiteY153" fmla="*/ 338538 h 774362"/>
                <a:gd name="connsiteX154" fmla="*/ 259003 w 699962"/>
                <a:gd name="connsiteY154" fmla="*/ 339021 h 774362"/>
                <a:gd name="connsiteX155" fmla="*/ 286465 w 699962"/>
                <a:gd name="connsiteY155" fmla="*/ 339558 h 774362"/>
                <a:gd name="connsiteX156" fmla="*/ 72884 w 699962"/>
                <a:gd name="connsiteY156" fmla="*/ 176137 h 774362"/>
                <a:gd name="connsiteX157" fmla="*/ 73189 w 699962"/>
                <a:gd name="connsiteY157" fmla="*/ 176459 h 774362"/>
                <a:gd name="connsiteX158" fmla="*/ 61036 w 699962"/>
                <a:gd name="connsiteY158" fmla="*/ 189161 h 774362"/>
                <a:gd name="connsiteX159" fmla="*/ 61215 w 699962"/>
                <a:gd name="connsiteY159" fmla="*/ 190484 h 774362"/>
                <a:gd name="connsiteX160" fmla="*/ 61789 w 699962"/>
                <a:gd name="connsiteY160" fmla="*/ 190681 h 774362"/>
                <a:gd name="connsiteX161" fmla="*/ 62541 w 699962"/>
                <a:gd name="connsiteY161" fmla="*/ 190305 h 774362"/>
                <a:gd name="connsiteX162" fmla="*/ 150017 w 699962"/>
                <a:gd name="connsiteY162" fmla="*/ 150752 h 774362"/>
                <a:gd name="connsiteX163" fmla="*/ 151057 w 699962"/>
                <a:gd name="connsiteY163" fmla="*/ 149911 h 774362"/>
                <a:gd name="connsiteX164" fmla="*/ 150214 w 699962"/>
                <a:gd name="connsiteY164" fmla="*/ 148873 h 774362"/>
                <a:gd name="connsiteX165" fmla="*/ 124258 w 699962"/>
                <a:gd name="connsiteY165" fmla="*/ 150000 h 774362"/>
                <a:gd name="connsiteX166" fmla="*/ 53794 w 699962"/>
                <a:gd name="connsiteY166" fmla="*/ 4684 h 774362"/>
                <a:gd name="connsiteX167" fmla="*/ 52539 w 699962"/>
                <a:gd name="connsiteY167" fmla="*/ 4255 h 774362"/>
                <a:gd name="connsiteX168" fmla="*/ 52109 w 699962"/>
                <a:gd name="connsiteY168" fmla="*/ 5507 h 774362"/>
                <a:gd name="connsiteX169" fmla="*/ 122358 w 699962"/>
                <a:gd name="connsiteY169" fmla="*/ 150340 h 774362"/>
                <a:gd name="connsiteX170" fmla="*/ 97603 w 699962"/>
                <a:gd name="connsiteY170" fmla="*/ 159410 h 774362"/>
                <a:gd name="connsiteX171" fmla="*/ 97998 w 699962"/>
                <a:gd name="connsiteY171" fmla="*/ 158194 h 774362"/>
                <a:gd name="connsiteX172" fmla="*/ 27336 w 699962"/>
                <a:gd name="connsiteY172" fmla="*/ 12466 h 774362"/>
                <a:gd name="connsiteX173" fmla="*/ 26081 w 699962"/>
                <a:gd name="connsiteY173" fmla="*/ 12037 h 774362"/>
                <a:gd name="connsiteX174" fmla="*/ 25651 w 699962"/>
                <a:gd name="connsiteY174" fmla="*/ 13289 h 774362"/>
                <a:gd name="connsiteX175" fmla="*/ 96313 w 699962"/>
                <a:gd name="connsiteY175" fmla="*/ 159017 h 774362"/>
                <a:gd name="connsiteX176" fmla="*/ 97155 w 699962"/>
                <a:gd name="connsiteY176" fmla="*/ 159553 h 774362"/>
                <a:gd name="connsiteX177" fmla="*/ 97532 w 699962"/>
                <a:gd name="connsiteY177" fmla="*/ 159464 h 774362"/>
                <a:gd name="connsiteX178" fmla="*/ 74587 w 699962"/>
                <a:gd name="connsiteY178" fmla="*/ 175260 h 774362"/>
                <a:gd name="connsiteX179" fmla="*/ 4983 w 699962"/>
                <a:gd name="connsiteY179" fmla="*/ 31661 h 774362"/>
                <a:gd name="connsiteX180" fmla="*/ 3728 w 699962"/>
                <a:gd name="connsiteY180" fmla="*/ 31232 h 774362"/>
                <a:gd name="connsiteX181" fmla="*/ 3298 w 699962"/>
                <a:gd name="connsiteY181" fmla="*/ 32484 h 774362"/>
                <a:gd name="connsiteX182" fmla="*/ 72884 w 699962"/>
                <a:gd name="connsiteY182" fmla="*/ 176137 h 774362"/>
                <a:gd name="connsiteX183" fmla="*/ 102121 w 699962"/>
                <a:gd name="connsiteY183" fmla="*/ 262078 h 774362"/>
                <a:gd name="connsiteX184" fmla="*/ 181817 w 699962"/>
                <a:gd name="connsiteY184" fmla="*/ 221773 h 774362"/>
                <a:gd name="connsiteX185" fmla="*/ 182767 w 699962"/>
                <a:gd name="connsiteY185" fmla="*/ 220825 h 774362"/>
                <a:gd name="connsiteX186" fmla="*/ 181817 w 699962"/>
                <a:gd name="connsiteY186" fmla="*/ 219877 h 774362"/>
                <a:gd name="connsiteX187" fmla="*/ 100561 w 699962"/>
                <a:gd name="connsiteY187" fmla="*/ 260987 h 774362"/>
                <a:gd name="connsiteX188" fmla="*/ 100812 w 699962"/>
                <a:gd name="connsiteY188" fmla="*/ 262293 h 774362"/>
                <a:gd name="connsiteX189" fmla="*/ 101350 w 699962"/>
                <a:gd name="connsiteY189" fmla="*/ 262454 h 774362"/>
                <a:gd name="connsiteX190" fmla="*/ 102121 w 699962"/>
                <a:gd name="connsiteY190" fmla="*/ 262078 h 774362"/>
                <a:gd name="connsiteX191" fmla="*/ 602202 w 699962"/>
                <a:gd name="connsiteY191" fmla="*/ 46850 h 774362"/>
                <a:gd name="connsiteX192" fmla="*/ 622816 w 699962"/>
                <a:gd name="connsiteY192" fmla="*/ 53343 h 774362"/>
                <a:gd name="connsiteX193" fmla="*/ 646172 w 699962"/>
                <a:gd name="connsiteY193" fmla="*/ 46045 h 774362"/>
                <a:gd name="connsiteX194" fmla="*/ 646370 w 699962"/>
                <a:gd name="connsiteY194" fmla="*/ 44721 h 774362"/>
                <a:gd name="connsiteX195" fmla="*/ 645043 w 699962"/>
                <a:gd name="connsiteY195" fmla="*/ 44524 h 774362"/>
                <a:gd name="connsiteX196" fmla="*/ 603259 w 699962"/>
                <a:gd name="connsiteY196" fmla="*/ 45275 h 774362"/>
                <a:gd name="connsiteX197" fmla="*/ 595784 w 699962"/>
                <a:gd name="connsiteY197" fmla="*/ 1339 h 774362"/>
                <a:gd name="connsiteX198" fmla="*/ 595318 w 699962"/>
                <a:gd name="connsiteY198" fmla="*/ 86 h 774362"/>
                <a:gd name="connsiteX199" fmla="*/ 594063 w 699962"/>
                <a:gd name="connsiteY199" fmla="*/ 551 h 774362"/>
                <a:gd name="connsiteX200" fmla="*/ 602202 w 699962"/>
                <a:gd name="connsiteY200" fmla="*/ 46850 h 774362"/>
                <a:gd name="connsiteX201" fmla="*/ 623766 w 699962"/>
                <a:gd name="connsiteY201" fmla="*/ 30516 h 774362"/>
                <a:gd name="connsiteX202" fmla="*/ 634682 w 699962"/>
                <a:gd name="connsiteY202" fmla="*/ 19622 h 774362"/>
                <a:gd name="connsiteX203" fmla="*/ 623766 w 699962"/>
                <a:gd name="connsiteY203" fmla="*/ 8727 h 774362"/>
                <a:gd name="connsiteX204" fmla="*/ 612849 w 699962"/>
                <a:gd name="connsiteY204" fmla="*/ 19622 h 774362"/>
                <a:gd name="connsiteX205" fmla="*/ 623766 w 699962"/>
                <a:gd name="connsiteY205" fmla="*/ 30516 h 774362"/>
                <a:gd name="connsiteX206" fmla="*/ 142130 w 699962"/>
                <a:gd name="connsiteY206" fmla="*/ 130859 h 774362"/>
                <a:gd name="connsiteX207" fmla="*/ 494022 w 699962"/>
                <a:gd name="connsiteY207" fmla="*/ 150394 h 774362"/>
                <a:gd name="connsiteX208" fmla="*/ 494381 w 699962"/>
                <a:gd name="connsiteY208" fmla="*/ 150466 h 774362"/>
                <a:gd name="connsiteX209" fmla="*/ 495259 w 699962"/>
                <a:gd name="connsiteY209" fmla="*/ 149875 h 774362"/>
                <a:gd name="connsiteX210" fmla="*/ 494739 w 699962"/>
                <a:gd name="connsiteY210" fmla="*/ 148641 h 774362"/>
                <a:gd name="connsiteX211" fmla="*/ 141664 w 699962"/>
                <a:gd name="connsiteY211" fmla="*/ 129034 h 774362"/>
                <a:gd name="connsiteX212" fmla="*/ 140983 w 699962"/>
                <a:gd name="connsiteY212" fmla="*/ 130179 h 774362"/>
                <a:gd name="connsiteX213" fmla="*/ 142130 w 699962"/>
                <a:gd name="connsiteY213" fmla="*/ 130859 h 774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699962" h="774362">
                  <a:moveTo>
                    <a:pt x="548856" y="359701"/>
                  </a:moveTo>
                  <a:cubicBezTo>
                    <a:pt x="549214" y="360077"/>
                    <a:pt x="549178" y="360685"/>
                    <a:pt x="548802" y="361025"/>
                  </a:cubicBezTo>
                  <a:cubicBezTo>
                    <a:pt x="548067" y="361705"/>
                    <a:pt x="473784" y="428182"/>
                    <a:pt x="279259" y="428182"/>
                  </a:cubicBezTo>
                  <a:cubicBezTo>
                    <a:pt x="223152" y="428182"/>
                    <a:pt x="142721" y="421885"/>
                    <a:pt x="78154" y="391920"/>
                  </a:cubicBezTo>
                  <a:cubicBezTo>
                    <a:pt x="39436" y="373941"/>
                    <a:pt x="24558" y="355658"/>
                    <a:pt x="24414" y="355479"/>
                  </a:cubicBezTo>
                  <a:cubicBezTo>
                    <a:pt x="24343" y="355372"/>
                    <a:pt x="24289" y="355265"/>
                    <a:pt x="24253" y="355157"/>
                  </a:cubicBezTo>
                  <a:lnTo>
                    <a:pt x="28430" y="378056"/>
                  </a:lnTo>
                  <a:cubicBezTo>
                    <a:pt x="28519" y="378575"/>
                    <a:pt x="28179" y="379058"/>
                    <a:pt x="27677" y="379147"/>
                  </a:cubicBezTo>
                  <a:cubicBezTo>
                    <a:pt x="27623" y="379165"/>
                    <a:pt x="27569" y="379165"/>
                    <a:pt x="27497" y="379165"/>
                  </a:cubicBezTo>
                  <a:cubicBezTo>
                    <a:pt x="27049" y="379165"/>
                    <a:pt x="26655" y="378843"/>
                    <a:pt x="26565" y="378396"/>
                  </a:cubicBezTo>
                  <a:lnTo>
                    <a:pt x="17208" y="327053"/>
                  </a:lnTo>
                  <a:cubicBezTo>
                    <a:pt x="17119" y="326534"/>
                    <a:pt x="17459" y="326051"/>
                    <a:pt x="17961" y="325962"/>
                  </a:cubicBezTo>
                  <a:cubicBezTo>
                    <a:pt x="18481" y="325872"/>
                    <a:pt x="18965" y="326212"/>
                    <a:pt x="19055" y="326713"/>
                  </a:cubicBezTo>
                  <a:lnTo>
                    <a:pt x="24235" y="355104"/>
                  </a:lnTo>
                  <a:cubicBezTo>
                    <a:pt x="24145" y="354764"/>
                    <a:pt x="24253" y="354370"/>
                    <a:pt x="24558" y="354138"/>
                  </a:cubicBezTo>
                  <a:cubicBezTo>
                    <a:pt x="24952" y="353816"/>
                    <a:pt x="25562" y="353887"/>
                    <a:pt x="25884" y="354281"/>
                  </a:cubicBezTo>
                  <a:cubicBezTo>
                    <a:pt x="26458" y="354996"/>
                    <a:pt x="85665" y="426268"/>
                    <a:pt x="279241" y="426268"/>
                  </a:cubicBezTo>
                  <a:cubicBezTo>
                    <a:pt x="472942" y="426268"/>
                    <a:pt x="546794" y="360292"/>
                    <a:pt x="547511" y="359612"/>
                  </a:cubicBezTo>
                  <a:cubicBezTo>
                    <a:pt x="547906" y="359290"/>
                    <a:pt x="548497" y="359308"/>
                    <a:pt x="548856" y="359701"/>
                  </a:cubicBezTo>
                  <a:close/>
                  <a:moveTo>
                    <a:pt x="488931" y="737456"/>
                  </a:moveTo>
                  <a:lnTo>
                    <a:pt x="85163" y="737456"/>
                  </a:lnTo>
                  <a:cubicBezTo>
                    <a:pt x="84643" y="737456"/>
                    <a:pt x="84213" y="737885"/>
                    <a:pt x="84213" y="738404"/>
                  </a:cubicBezTo>
                  <a:cubicBezTo>
                    <a:pt x="84213" y="738923"/>
                    <a:pt x="84643" y="739352"/>
                    <a:pt x="85163" y="739352"/>
                  </a:cubicBezTo>
                  <a:lnTo>
                    <a:pt x="488913" y="739352"/>
                  </a:lnTo>
                  <a:cubicBezTo>
                    <a:pt x="489433" y="739352"/>
                    <a:pt x="489863" y="738923"/>
                    <a:pt x="489863" y="738404"/>
                  </a:cubicBezTo>
                  <a:cubicBezTo>
                    <a:pt x="489863" y="737885"/>
                    <a:pt x="489451" y="737456"/>
                    <a:pt x="488931" y="737456"/>
                  </a:cubicBezTo>
                  <a:close/>
                  <a:moveTo>
                    <a:pt x="488143" y="749907"/>
                  </a:moveTo>
                  <a:lnTo>
                    <a:pt x="87511" y="749907"/>
                  </a:lnTo>
                  <a:cubicBezTo>
                    <a:pt x="86992" y="749907"/>
                    <a:pt x="86561" y="750336"/>
                    <a:pt x="86561" y="750855"/>
                  </a:cubicBezTo>
                  <a:cubicBezTo>
                    <a:pt x="86561" y="751374"/>
                    <a:pt x="86992" y="751803"/>
                    <a:pt x="87511" y="751803"/>
                  </a:cubicBezTo>
                  <a:lnTo>
                    <a:pt x="488143" y="751803"/>
                  </a:lnTo>
                  <a:cubicBezTo>
                    <a:pt x="488662" y="751803"/>
                    <a:pt x="489093" y="751374"/>
                    <a:pt x="489093" y="750855"/>
                  </a:cubicBezTo>
                  <a:cubicBezTo>
                    <a:pt x="489093" y="750319"/>
                    <a:pt x="488662" y="749907"/>
                    <a:pt x="488143" y="749907"/>
                  </a:cubicBezTo>
                  <a:close/>
                  <a:moveTo>
                    <a:pt x="484468" y="762519"/>
                  </a:moveTo>
                  <a:cubicBezTo>
                    <a:pt x="484468" y="762000"/>
                    <a:pt x="484038" y="761571"/>
                    <a:pt x="483518" y="761571"/>
                  </a:cubicBezTo>
                  <a:lnTo>
                    <a:pt x="88282" y="761571"/>
                  </a:lnTo>
                  <a:cubicBezTo>
                    <a:pt x="87762" y="761571"/>
                    <a:pt x="87332" y="762000"/>
                    <a:pt x="87332" y="762519"/>
                  </a:cubicBezTo>
                  <a:cubicBezTo>
                    <a:pt x="87332" y="763038"/>
                    <a:pt x="87762" y="763467"/>
                    <a:pt x="88282" y="763467"/>
                  </a:cubicBezTo>
                  <a:lnTo>
                    <a:pt x="483518" y="763467"/>
                  </a:lnTo>
                  <a:cubicBezTo>
                    <a:pt x="484056" y="763449"/>
                    <a:pt x="484468" y="763038"/>
                    <a:pt x="484468" y="762519"/>
                  </a:cubicBezTo>
                  <a:close/>
                  <a:moveTo>
                    <a:pt x="484253" y="772466"/>
                  </a:moveTo>
                  <a:lnTo>
                    <a:pt x="92190" y="772466"/>
                  </a:lnTo>
                  <a:cubicBezTo>
                    <a:pt x="91670" y="772466"/>
                    <a:pt x="91240" y="772895"/>
                    <a:pt x="91240" y="773414"/>
                  </a:cubicBezTo>
                  <a:cubicBezTo>
                    <a:pt x="91240" y="773933"/>
                    <a:pt x="91670" y="774362"/>
                    <a:pt x="92190" y="774362"/>
                  </a:cubicBezTo>
                  <a:lnTo>
                    <a:pt x="484253" y="774362"/>
                  </a:lnTo>
                  <a:cubicBezTo>
                    <a:pt x="484773" y="774362"/>
                    <a:pt x="485203" y="773933"/>
                    <a:pt x="485203" y="773414"/>
                  </a:cubicBezTo>
                  <a:cubicBezTo>
                    <a:pt x="485203" y="772877"/>
                    <a:pt x="484773" y="772466"/>
                    <a:pt x="484253" y="772466"/>
                  </a:cubicBezTo>
                  <a:close/>
                  <a:moveTo>
                    <a:pt x="67901" y="632445"/>
                  </a:moveTo>
                  <a:cubicBezTo>
                    <a:pt x="67381" y="632516"/>
                    <a:pt x="67023" y="632999"/>
                    <a:pt x="67095" y="633518"/>
                  </a:cubicBezTo>
                  <a:lnTo>
                    <a:pt x="71773" y="666971"/>
                  </a:lnTo>
                  <a:cubicBezTo>
                    <a:pt x="71845" y="667436"/>
                    <a:pt x="72239" y="667776"/>
                    <a:pt x="72705" y="667776"/>
                  </a:cubicBezTo>
                  <a:cubicBezTo>
                    <a:pt x="72741" y="667776"/>
                    <a:pt x="72795" y="667776"/>
                    <a:pt x="72831" y="667758"/>
                  </a:cubicBezTo>
                  <a:cubicBezTo>
                    <a:pt x="73350" y="667687"/>
                    <a:pt x="73709" y="667204"/>
                    <a:pt x="73637" y="666685"/>
                  </a:cubicBezTo>
                  <a:lnTo>
                    <a:pt x="68959" y="633232"/>
                  </a:lnTo>
                  <a:cubicBezTo>
                    <a:pt x="68887" y="632731"/>
                    <a:pt x="68385" y="632391"/>
                    <a:pt x="67901" y="632445"/>
                  </a:cubicBezTo>
                  <a:close/>
                  <a:moveTo>
                    <a:pt x="570868" y="240450"/>
                  </a:moveTo>
                  <a:cubicBezTo>
                    <a:pt x="570348" y="240325"/>
                    <a:pt x="569846" y="240647"/>
                    <a:pt x="569739" y="241147"/>
                  </a:cubicBezTo>
                  <a:cubicBezTo>
                    <a:pt x="562981" y="269842"/>
                    <a:pt x="530590" y="296444"/>
                    <a:pt x="478553" y="316051"/>
                  </a:cubicBezTo>
                  <a:cubicBezTo>
                    <a:pt x="425960" y="335872"/>
                    <a:pt x="357754" y="346785"/>
                    <a:pt x="286483" y="346785"/>
                  </a:cubicBezTo>
                  <a:cubicBezTo>
                    <a:pt x="129564" y="346785"/>
                    <a:pt x="1882" y="294297"/>
                    <a:pt x="1882" y="229788"/>
                  </a:cubicBezTo>
                  <a:cubicBezTo>
                    <a:pt x="1882" y="207354"/>
                    <a:pt x="17459" y="185547"/>
                    <a:pt x="46929" y="166691"/>
                  </a:cubicBezTo>
                  <a:cubicBezTo>
                    <a:pt x="47359" y="166405"/>
                    <a:pt x="47502" y="165833"/>
                    <a:pt x="47215" y="165385"/>
                  </a:cubicBezTo>
                  <a:cubicBezTo>
                    <a:pt x="46929" y="164956"/>
                    <a:pt x="46355" y="164813"/>
                    <a:pt x="45907" y="165099"/>
                  </a:cubicBezTo>
                  <a:cubicBezTo>
                    <a:pt x="15864" y="184312"/>
                    <a:pt x="0" y="206674"/>
                    <a:pt x="0" y="229788"/>
                  </a:cubicBezTo>
                  <a:cubicBezTo>
                    <a:pt x="0" y="295335"/>
                    <a:pt x="128507" y="348681"/>
                    <a:pt x="286483" y="348681"/>
                  </a:cubicBezTo>
                  <a:cubicBezTo>
                    <a:pt x="434618" y="348681"/>
                    <a:pt x="557191" y="302634"/>
                    <a:pt x="571585" y="241577"/>
                  </a:cubicBezTo>
                  <a:cubicBezTo>
                    <a:pt x="571693" y="241076"/>
                    <a:pt x="571370" y="240575"/>
                    <a:pt x="570868" y="240450"/>
                  </a:cubicBezTo>
                  <a:close/>
                  <a:moveTo>
                    <a:pt x="667163" y="62664"/>
                  </a:moveTo>
                  <a:cubicBezTo>
                    <a:pt x="646370" y="77709"/>
                    <a:pt x="600122" y="116601"/>
                    <a:pt x="600122" y="116601"/>
                  </a:cubicBezTo>
                  <a:lnTo>
                    <a:pt x="567391" y="167425"/>
                  </a:lnTo>
                  <a:lnTo>
                    <a:pt x="604747" y="205673"/>
                  </a:lnTo>
                  <a:cubicBezTo>
                    <a:pt x="606145" y="207104"/>
                    <a:pt x="608475" y="206961"/>
                    <a:pt x="609676" y="205368"/>
                  </a:cubicBezTo>
                  <a:cubicBezTo>
                    <a:pt x="622780" y="187926"/>
                    <a:pt x="688422" y="100518"/>
                    <a:pt x="697295" y="86528"/>
                  </a:cubicBezTo>
                  <a:cubicBezTo>
                    <a:pt x="707172" y="70965"/>
                    <a:pt x="687938" y="47619"/>
                    <a:pt x="667163" y="62664"/>
                  </a:cubicBezTo>
                  <a:close/>
                  <a:moveTo>
                    <a:pt x="336530" y="337751"/>
                  </a:moveTo>
                  <a:cubicBezTo>
                    <a:pt x="442092" y="330094"/>
                    <a:pt x="528475" y="298609"/>
                    <a:pt x="554861" y="255960"/>
                  </a:cubicBezTo>
                  <a:cubicBezTo>
                    <a:pt x="555130" y="255513"/>
                    <a:pt x="555721" y="255388"/>
                    <a:pt x="556151" y="255656"/>
                  </a:cubicBezTo>
                  <a:cubicBezTo>
                    <a:pt x="556600" y="255924"/>
                    <a:pt x="556725" y="256515"/>
                    <a:pt x="556456" y="256962"/>
                  </a:cubicBezTo>
                  <a:cubicBezTo>
                    <a:pt x="525660" y="306712"/>
                    <a:pt x="414631" y="341454"/>
                    <a:pt x="286447" y="341454"/>
                  </a:cubicBezTo>
                  <a:cubicBezTo>
                    <a:pt x="133024" y="341454"/>
                    <a:pt x="8210" y="291363"/>
                    <a:pt x="8210" y="229806"/>
                  </a:cubicBezTo>
                  <a:cubicBezTo>
                    <a:pt x="8210" y="209000"/>
                    <a:pt x="22460" y="188749"/>
                    <a:pt x="49402" y="171199"/>
                  </a:cubicBezTo>
                  <a:cubicBezTo>
                    <a:pt x="49832" y="170913"/>
                    <a:pt x="50424" y="171038"/>
                    <a:pt x="50711" y="171468"/>
                  </a:cubicBezTo>
                  <a:cubicBezTo>
                    <a:pt x="50998" y="171897"/>
                    <a:pt x="50872" y="172488"/>
                    <a:pt x="50442" y="172774"/>
                  </a:cubicBezTo>
                  <a:cubicBezTo>
                    <a:pt x="47646" y="174599"/>
                    <a:pt x="45011" y="176459"/>
                    <a:pt x="42483" y="178337"/>
                  </a:cubicBezTo>
                  <a:lnTo>
                    <a:pt x="77204" y="301417"/>
                  </a:lnTo>
                  <a:cubicBezTo>
                    <a:pt x="121946" y="322008"/>
                    <a:pt x="185599" y="335962"/>
                    <a:pt x="257336" y="338949"/>
                  </a:cubicBezTo>
                  <a:cubicBezTo>
                    <a:pt x="257282" y="338842"/>
                    <a:pt x="257264" y="338717"/>
                    <a:pt x="257246" y="338592"/>
                  </a:cubicBezTo>
                  <a:lnTo>
                    <a:pt x="249987" y="121002"/>
                  </a:lnTo>
                  <a:cubicBezTo>
                    <a:pt x="233477" y="121878"/>
                    <a:pt x="217255" y="123345"/>
                    <a:pt x="201463" y="125367"/>
                  </a:cubicBezTo>
                  <a:lnTo>
                    <a:pt x="216000" y="277266"/>
                  </a:lnTo>
                  <a:cubicBezTo>
                    <a:pt x="216054" y="277785"/>
                    <a:pt x="215678" y="278250"/>
                    <a:pt x="215158" y="278286"/>
                  </a:cubicBezTo>
                  <a:cubicBezTo>
                    <a:pt x="215122" y="278286"/>
                    <a:pt x="215104" y="278286"/>
                    <a:pt x="215068" y="278286"/>
                  </a:cubicBezTo>
                  <a:cubicBezTo>
                    <a:pt x="214584" y="278286"/>
                    <a:pt x="214172" y="277928"/>
                    <a:pt x="214136" y="277427"/>
                  </a:cubicBezTo>
                  <a:lnTo>
                    <a:pt x="199599" y="125599"/>
                  </a:lnTo>
                  <a:cubicBezTo>
                    <a:pt x="184344" y="127603"/>
                    <a:pt x="169538" y="130143"/>
                    <a:pt x="155359" y="133184"/>
                  </a:cubicBezTo>
                  <a:lnTo>
                    <a:pt x="162475" y="167210"/>
                  </a:lnTo>
                  <a:cubicBezTo>
                    <a:pt x="162583" y="167711"/>
                    <a:pt x="162260" y="168212"/>
                    <a:pt x="161740" y="168319"/>
                  </a:cubicBezTo>
                  <a:cubicBezTo>
                    <a:pt x="161669" y="168337"/>
                    <a:pt x="161615" y="168337"/>
                    <a:pt x="161543" y="168337"/>
                  </a:cubicBezTo>
                  <a:cubicBezTo>
                    <a:pt x="161113" y="168337"/>
                    <a:pt x="160719" y="168033"/>
                    <a:pt x="160629" y="167586"/>
                  </a:cubicBezTo>
                  <a:lnTo>
                    <a:pt x="153513" y="133578"/>
                  </a:lnTo>
                  <a:cubicBezTo>
                    <a:pt x="150985" y="134132"/>
                    <a:pt x="148476" y="134705"/>
                    <a:pt x="145984" y="135277"/>
                  </a:cubicBezTo>
                  <a:cubicBezTo>
                    <a:pt x="145482" y="135403"/>
                    <a:pt x="144962" y="135081"/>
                    <a:pt x="144855" y="134580"/>
                  </a:cubicBezTo>
                  <a:cubicBezTo>
                    <a:pt x="144729" y="134079"/>
                    <a:pt x="145052" y="133560"/>
                    <a:pt x="145554" y="133453"/>
                  </a:cubicBezTo>
                  <a:cubicBezTo>
                    <a:pt x="188091" y="123435"/>
                    <a:pt x="236829" y="118139"/>
                    <a:pt x="286483" y="118139"/>
                  </a:cubicBezTo>
                  <a:cubicBezTo>
                    <a:pt x="363185" y="118139"/>
                    <a:pt x="437217" y="130984"/>
                    <a:pt x="489613" y="153399"/>
                  </a:cubicBezTo>
                  <a:cubicBezTo>
                    <a:pt x="490096" y="153596"/>
                    <a:pt x="490312" y="154151"/>
                    <a:pt x="490114" y="154634"/>
                  </a:cubicBezTo>
                  <a:cubicBezTo>
                    <a:pt x="489971" y="154992"/>
                    <a:pt x="489613" y="155206"/>
                    <a:pt x="489254" y="155206"/>
                  </a:cubicBezTo>
                  <a:cubicBezTo>
                    <a:pt x="489129" y="155206"/>
                    <a:pt x="489003" y="155188"/>
                    <a:pt x="488878" y="155135"/>
                  </a:cubicBezTo>
                  <a:cubicBezTo>
                    <a:pt x="476043" y="149643"/>
                    <a:pt x="461900" y="144741"/>
                    <a:pt x="446753" y="140465"/>
                  </a:cubicBezTo>
                  <a:cubicBezTo>
                    <a:pt x="446753" y="140519"/>
                    <a:pt x="446771" y="140573"/>
                    <a:pt x="446753" y="140626"/>
                  </a:cubicBezTo>
                  <a:lnTo>
                    <a:pt x="425440" y="254726"/>
                  </a:lnTo>
                  <a:cubicBezTo>
                    <a:pt x="425350" y="255173"/>
                    <a:pt x="424956" y="255495"/>
                    <a:pt x="424508" y="255495"/>
                  </a:cubicBezTo>
                  <a:cubicBezTo>
                    <a:pt x="424454" y="255495"/>
                    <a:pt x="424400" y="255495"/>
                    <a:pt x="424328" y="255477"/>
                  </a:cubicBezTo>
                  <a:cubicBezTo>
                    <a:pt x="423809" y="255388"/>
                    <a:pt x="423486" y="254887"/>
                    <a:pt x="423576" y="254386"/>
                  </a:cubicBezTo>
                  <a:lnTo>
                    <a:pt x="444889" y="140286"/>
                  </a:lnTo>
                  <a:cubicBezTo>
                    <a:pt x="444907" y="140179"/>
                    <a:pt x="444961" y="140090"/>
                    <a:pt x="445014" y="140000"/>
                  </a:cubicBezTo>
                  <a:cubicBezTo>
                    <a:pt x="430800" y="136047"/>
                    <a:pt x="415706" y="132648"/>
                    <a:pt x="399968" y="129821"/>
                  </a:cubicBezTo>
                  <a:cubicBezTo>
                    <a:pt x="400004" y="129946"/>
                    <a:pt x="400022" y="130072"/>
                    <a:pt x="400004" y="130197"/>
                  </a:cubicBezTo>
                  <a:lnTo>
                    <a:pt x="378171" y="323636"/>
                  </a:lnTo>
                  <a:cubicBezTo>
                    <a:pt x="378117" y="324119"/>
                    <a:pt x="377705" y="324477"/>
                    <a:pt x="377239" y="324477"/>
                  </a:cubicBezTo>
                  <a:cubicBezTo>
                    <a:pt x="377203" y="324477"/>
                    <a:pt x="377167" y="324477"/>
                    <a:pt x="377131" y="324477"/>
                  </a:cubicBezTo>
                  <a:cubicBezTo>
                    <a:pt x="376611" y="324423"/>
                    <a:pt x="376235" y="323958"/>
                    <a:pt x="376307" y="323439"/>
                  </a:cubicBezTo>
                  <a:lnTo>
                    <a:pt x="398140" y="130000"/>
                  </a:lnTo>
                  <a:cubicBezTo>
                    <a:pt x="398158" y="129821"/>
                    <a:pt x="398247" y="129678"/>
                    <a:pt x="398355" y="129535"/>
                  </a:cubicBezTo>
                  <a:cubicBezTo>
                    <a:pt x="382670" y="126762"/>
                    <a:pt x="366340" y="124597"/>
                    <a:pt x="349616" y="123023"/>
                  </a:cubicBezTo>
                  <a:lnTo>
                    <a:pt x="336638" y="337590"/>
                  </a:lnTo>
                  <a:cubicBezTo>
                    <a:pt x="336566" y="337643"/>
                    <a:pt x="336548" y="337679"/>
                    <a:pt x="336530" y="337751"/>
                  </a:cubicBezTo>
                  <a:close/>
                  <a:moveTo>
                    <a:pt x="347680" y="122826"/>
                  </a:moveTo>
                  <a:cubicBezTo>
                    <a:pt x="332927" y="121485"/>
                    <a:pt x="317870" y="120608"/>
                    <a:pt x="302633" y="120250"/>
                  </a:cubicBezTo>
                  <a:cubicBezTo>
                    <a:pt x="302723" y="120393"/>
                    <a:pt x="302795" y="120572"/>
                    <a:pt x="302795" y="120769"/>
                  </a:cubicBezTo>
                  <a:lnTo>
                    <a:pt x="298636" y="339092"/>
                  </a:lnTo>
                  <a:cubicBezTo>
                    <a:pt x="298636" y="339218"/>
                    <a:pt x="298600" y="339343"/>
                    <a:pt x="298564" y="339450"/>
                  </a:cubicBezTo>
                  <a:cubicBezTo>
                    <a:pt x="310825" y="339236"/>
                    <a:pt x="322907" y="338699"/>
                    <a:pt x="334774" y="337876"/>
                  </a:cubicBezTo>
                  <a:cubicBezTo>
                    <a:pt x="334720" y="337751"/>
                    <a:pt x="334684" y="337608"/>
                    <a:pt x="334702" y="337465"/>
                  </a:cubicBezTo>
                  <a:lnTo>
                    <a:pt x="347680" y="122826"/>
                  </a:lnTo>
                  <a:close/>
                  <a:moveTo>
                    <a:pt x="15918" y="207479"/>
                  </a:moveTo>
                  <a:cubicBezTo>
                    <a:pt x="16384" y="207408"/>
                    <a:pt x="16832" y="207676"/>
                    <a:pt x="16975" y="208123"/>
                  </a:cubicBezTo>
                  <a:lnTo>
                    <a:pt x="36729" y="275549"/>
                  </a:lnTo>
                  <a:cubicBezTo>
                    <a:pt x="36837" y="275907"/>
                    <a:pt x="36711" y="276265"/>
                    <a:pt x="36442" y="276515"/>
                  </a:cubicBezTo>
                  <a:cubicBezTo>
                    <a:pt x="46695" y="285138"/>
                    <a:pt x="59691" y="293152"/>
                    <a:pt x="74982" y="300362"/>
                  </a:cubicBezTo>
                  <a:lnTo>
                    <a:pt x="40906" y="179554"/>
                  </a:lnTo>
                  <a:cubicBezTo>
                    <a:pt x="29380" y="188391"/>
                    <a:pt x="20991" y="197783"/>
                    <a:pt x="15918" y="207479"/>
                  </a:cubicBezTo>
                  <a:close/>
                  <a:moveTo>
                    <a:pt x="34560" y="274905"/>
                  </a:moveTo>
                  <a:lnTo>
                    <a:pt x="15237" y="208911"/>
                  </a:lnTo>
                  <a:cubicBezTo>
                    <a:pt x="11884" y="215762"/>
                    <a:pt x="10146" y="222757"/>
                    <a:pt x="10146" y="229806"/>
                  </a:cubicBezTo>
                  <a:cubicBezTo>
                    <a:pt x="10128" y="245870"/>
                    <a:pt x="18875" y="261148"/>
                    <a:pt x="34560" y="274905"/>
                  </a:cubicBezTo>
                  <a:close/>
                  <a:moveTo>
                    <a:pt x="286465" y="339558"/>
                  </a:moveTo>
                  <a:cubicBezTo>
                    <a:pt x="289942" y="339558"/>
                    <a:pt x="293402" y="339522"/>
                    <a:pt x="296843" y="339468"/>
                  </a:cubicBezTo>
                  <a:cubicBezTo>
                    <a:pt x="296790" y="339343"/>
                    <a:pt x="296754" y="339200"/>
                    <a:pt x="296754" y="339057"/>
                  </a:cubicBezTo>
                  <a:lnTo>
                    <a:pt x="300913" y="120733"/>
                  </a:lnTo>
                  <a:cubicBezTo>
                    <a:pt x="300913" y="120536"/>
                    <a:pt x="301002" y="120358"/>
                    <a:pt x="301110" y="120214"/>
                  </a:cubicBezTo>
                  <a:cubicBezTo>
                    <a:pt x="296252" y="120107"/>
                    <a:pt x="291358" y="120053"/>
                    <a:pt x="286465" y="120053"/>
                  </a:cubicBezTo>
                  <a:cubicBezTo>
                    <a:pt x="274867" y="120053"/>
                    <a:pt x="263305" y="120358"/>
                    <a:pt x="251887" y="120930"/>
                  </a:cubicBezTo>
                  <a:lnTo>
                    <a:pt x="259147" y="338538"/>
                  </a:lnTo>
                  <a:cubicBezTo>
                    <a:pt x="259147" y="338717"/>
                    <a:pt x="259093" y="338878"/>
                    <a:pt x="259003" y="339021"/>
                  </a:cubicBezTo>
                  <a:cubicBezTo>
                    <a:pt x="268055" y="339379"/>
                    <a:pt x="277197" y="339558"/>
                    <a:pt x="286465" y="339558"/>
                  </a:cubicBezTo>
                  <a:close/>
                  <a:moveTo>
                    <a:pt x="72884" y="176137"/>
                  </a:moveTo>
                  <a:cubicBezTo>
                    <a:pt x="72956" y="176280"/>
                    <a:pt x="73064" y="176387"/>
                    <a:pt x="73189" y="176459"/>
                  </a:cubicBezTo>
                  <a:cubicBezTo>
                    <a:pt x="65427" y="183436"/>
                    <a:pt x="61161" y="189000"/>
                    <a:pt x="61036" y="189161"/>
                  </a:cubicBezTo>
                  <a:cubicBezTo>
                    <a:pt x="60731" y="189572"/>
                    <a:pt x="60803" y="190162"/>
                    <a:pt x="61215" y="190484"/>
                  </a:cubicBezTo>
                  <a:cubicBezTo>
                    <a:pt x="61394" y="190610"/>
                    <a:pt x="61591" y="190681"/>
                    <a:pt x="61789" y="190681"/>
                  </a:cubicBezTo>
                  <a:cubicBezTo>
                    <a:pt x="62075" y="190681"/>
                    <a:pt x="62362" y="190556"/>
                    <a:pt x="62541" y="190305"/>
                  </a:cubicBezTo>
                  <a:cubicBezTo>
                    <a:pt x="62882" y="189858"/>
                    <a:pt x="97137" y="145170"/>
                    <a:pt x="150017" y="150752"/>
                  </a:cubicBezTo>
                  <a:cubicBezTo>
                    <a:pt x="150537" y="150805"/>
                    <a:pt x="151003" y="150430"/>
                    <a:pt x="151057" y="149911"/>
                  </a:cubicBezTo>
                  <a:cubicBezTo>
                    <a:pt x="151111" y="149392"/>
                    <a:pt x="150734" y="148927"/>
                    <a:pt x="150214" y="148873"/>
                  </a:cubicBezTo>
                  <a:cubicBezTo>
                    <a:pt x="140965" y="147907"/>
                    <a:pt x="132307" y="148462"/>
                    <a:pt x="124258" y="150000"/>
                  </a:cubicBezTo>
                  <a:lnTo>
                    <a:pt x="53794" y="4684"/>
                  </a:lnTo>
                  <a:cubicBezTo>
                    <a:pt x="53561" y="4219"/>
                    <a:pt x="53005" y="4022"/>
                    <a:pt x="52539" y="4255"/>
                  </a:cubicBezTo>
                  <a:cubicBezTo>
                    <a:pt x="52073" y="4487"/>
                    <a:pt x="51876" y="5042"/>
                    <a:pt x="52109" y="5507"/>
                  </a:cubicBezTo>
                  <a:lnTo>
                    <a:pt x="122358" y="150340"/>
                  </a:lnTo>
                  <a:cubicBezTo>
                    <a:pt x="113216" y="152308"/>
                    <a:pt x="104917" y="155582"/>
                    <a:pt x="97603" y="159410"/>
                  </a:cubicBezTo>
                  <a:cubicBezTo>
                    <a:pt x="98034" y="159160"/>
                    <a:pt x="98213" y="158641"/>
                    <a:pt x="97998" y="158194"/>
                  </a:cubicBezTo>
                  <a:lnTo>
                    <a:pt x="27336" y="12466"/>
                  </a:lnTo>
                  <a:cubicBezTo>
                    <a:pt x="27103" y="12001"/>
                    <a:pt x="26547" y="11804"/>
                    <a:pt x="26081" y="12037"/>
                  </a:cubicBezTo>
                  <a:cubicBezTo>
                    <a:pt x="25615" y="12269"/>
                    <a:pt x="25418" y="12824"/>
                    <a:pt x="25651" y="13289"/>
                  </a:cubicBezTo>
                  <a:lnTo>
                    <a:pt x="96313" y="159017"/>
                  </a:lnTo>
                  <a:cubicBezTo>
                    <a:pt x="96474" y="159357"/>
                    <a:pt x="96815" y="159553"/>
                    <a:pt x="97155" y="159553"/>
                  </a:cubicBezTo>
                  <a:cubicBezTo>
                    <a:pt x="97281" y="159553"/>
                    <a:pt x="97406" y="159518"/>
                    <a:pt x="97532" y="159464"/>
                  </a:cubicBezTo>
                  <a:cubicBezTo>
                    <a:pt x="88228" y="164330"/>
                    <a:pt x="80503" y="170090"/>
                    <a:pt x="74587" y="175260"/>
                  </a:cubicBezTo>
                  <a:lnTo>
                    <a:pt x="4983" y="31661"/>
                  </a:lnTo>
                  <a:cubicBezTo>
                    <a:pt x="4750" y="31196"/>
                    <a:pt x="4195" y="30999"/>
                    <a:pt x="3728" y="31232"/>
                  </a:cubicBezTo>
                  <a:cubicBezTo>
                    <a:pt x="3262" y="31465"/>
                    <a:pt x="3065" y="32019"/>
                    <a:pt x="3298" y="32484"/>
                  </a:cubicBezTo>
                  <a:lnTo>
                    <a:pt x="72884" y="176137"/>
                  </a:lnTo>
                  <a:close/>
                  <a:moveTo>
                    <a:pt x="102121" y="262078"/>
                  </a:moveTo>
                  <a:cubicBezTo>
                    <a:pt x="102389" y="261667"/>
                    <a:pt x="130461" y="221773"/>
                    <a:pt x="181817" y="221773"/>
                  </a:cubicBezTo>
                  <a:cubicBezTo>
                    <a:pt x="182336" y="221773"/>
                    <a:pt x="182767" y="221344"/>
                    <a:pt x="182767" y="220825"/>
                  </a:cubicBezTo>
                  <a:cubicBezTo>
                    <a:pt x="182767" y="220306"/>
                    <a:pt x="182336" y="219877"/>
                    <a:pt x="181817" y="219877"/>
                  </a:cubicBezTo>
                  <a:cubicBezTo>
                    <a:pt x="129439" y="219877"/>
                    <a:pt x="100848" y="260575"/>
                    <a:pt x="100561" y="260987"/>
                  </a:cubicBezTo>
                  <a:cubicBezTo>
                    <a:pt x="100274" y="261416"/>
                    <a:pt x="100382" y="262007"/>
                    <a:pt x="100812" y="262293"/>
                  </a:cubicBezTo>
                  <a:cubicBezTo>
                    <a:pt x="100973" y="262400"/>
                    <a:pt x="101153" y="262454"/>
                    <a:pt x="101350" y="262454"/>
                  </a:cubicBezTo>
                  <a:cubicBezTo>
                    <a:pt x="101637" y="262490"/>
                    <a:pt x="101941" y="262347"/>
                    <a:pt x="102121" y="262078"/>
                  </a:cubicBezTo>
                  <a:close/>
                  <a:moveTo>
                    <a:pt x="602202" y="46850"/>
                  </a:moveTo>
                  <a:cubicBezTo>
                    <a:pt x="609354" y="51698"/>
                    <a:pt x="616470" y="53343"/>
                    <a:pt x="622816" y="53343"/>
                  </a:cubicBezTo>
                  <a:cubicBezTo>
                    <a:pt x="636080" y="53343"/>
                    <a:pt x="646029" y="46152"/>
                    <a:pt x="646172" y="46045"/>
                  </a:cubicBezTo>
                  <a:cubicBezTo>
                    <a:pt x="646585" y="45740"/>
                    <a:pt x="646674" y="45150"/>
                    <a:pt x="646370" y="44721"/>
                  </a:cubicBezTo>
                  <a:cubicBezTo>
                    <a:pt x="646065" y="44309"/>
                    <a:pt x="645473" y="44220"/>
                    <a:pt x="645043" y="44524"/>
                  </a:cubicBezTo>
                  <a:cubicBezTo>
                    <a:pt x="644846" y="44685"/>
                    <a:pt x="624268" y="59497"/>
                    <a:pt x="603259" y="45275"/>
                  </a:cubicBezTo>
                  <a:cubicBezTo>
                    <a:pt x="582358" y="31125"/>
                    <a:pt x="595659" y="1625"/>
                    <a:pt x="595784" y="1339"/>
                  </a:cubicBezTo>
                  <a:cubicBezTo>
                    <a:pt x="595999" y="874"/>
                    <a:pt x="595802" y="301"/>
                    <a:pt x="595318" y="86"/>
                  </a:cubicBezTo>
                  <a:cubicBezTo>
                    <a:pt x="594852" y="-128"/>
                    <a:pt x="594279" y="68"/>
                    <a:pt x="594063" y="551"/>
                  </a:cubicBezTo>
                  <a:cubicBezTo>
                    <a:pt x="593938" y="874"/>
                    <a:pt x="579974" y="31787"/>
                    <a:pt x="602202" y="46850"/>
                  </a:cubicBezTo>
                  <a:close/>
                  <a:moveTo>
                    <a:pt x="623766" y="30516"/>
                  </a:moveTo>
                  <a:cubicBezTo>
                    <a:pt x="629789" y="30516"/>
                    <a:pt x="634682" y="25633"/>
                    <a:pt x="634682" y="19622"/>
                  </a:cubicBezTo>
                  <a:cubicBezTo>
                    <a:pt x="634682" y="13611"/>
                    <a:pt x="629789" y="8727"/>
                    <a:pt x="623766" y="8727"/>
                  </a:cubicBezTo>
                  <a:cubicBezTo>
                    <a:pt x="617743" y="8727"/>
                    <a:pt x="612849" y="13611"/>
                    <a:pt x="612849" y="19622"/>
                  </a:cubicBezTo>
                  <a:cubicBezTo>
                    <a:pt x="612867" y="25633"/>
                    <a:pt x="617743" y="30516"/>
                    <a:pt x="623766" y="30516"/>
                  </a:cubicBezTo>
                  <a:close/>
                  <a:moveTo>
                    <a:pt x="142130" y="130859"/>
                  </a:moveTo>
                  <a:cubicBezTo>
                    <a:pt x="143976" y="130376"/>
                    <a:pt x="328643" y="83612"/>
                    <a:pt x="494022" y="150394"/>
                  </a:cubicBezTo>
                  <a:cubicBezTo>
                    <a:pt x="494148" y="150448"/>
                    <a:pt x="494255" y="150466"/>
                    <a:pt x="494381" y="150466"/>
                  </a:cubicBezTo>
                  <a:cubicBezTo>
                    <a:pt x="494757" y="150466"/>
                    <a:pt x="495098" y="150251"/>
                    <a:pt x="495259" y="149875"/>
                  </a:cubicBezTo>
                  <a:cubicBezTo>
                    <a:pt x="495456" y="149392"/>
                    <a:pt x="495223" y="148838"/>
                    <a:pt x="494739" y="148641"/>
                  </a:cubicBezTo>
                  <a:cubicBezTo>
                    <a:pt x="328786" y="81645"/>
                    <a:pt x="143510" y="128551"/>
                    <a:pt x="141664" y="129034"/>
                  </a:cubicBezTo>
                  <a:cubicBezTo>
                    <a:pt x="141162" y="129159"/>
                    <a:pt x="140857" y="129678"/>
                    <a:pt x="140983" y="130179"/>
                  </a:cubicBezTo>
                  <a:cubicBezTo>
                    <a:pt x="141108" y="130698"/>
                    <a:pt x="141628" y="130984"/>
                    <a:pt x="142130" y="130859"/>
                  </a:cubicBezTo>
                  <a:close/>
                </a:path>
              </a:pathLst>
            </a:custGeom>
            <a:solidFill>
              <a:srgbClr val="000000"/>
            </a:solidFill>
            <a:ln w="17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</p:grpSp>
      <p:grpSp>
        <p:nvGrpSpPr>
          <p:cNvPr id="287" name="Grupo 286">
            <a:extLst>
              <a:ext uri="{FF2B5EF4-FFF2-40B4-BE49-F238E27FC236}">
                <a16:creationId xmlns:a16="http://schemas.microsoft.com/office/drawing/2014/main" xmlns="" id="{53E49F73-A4F2-44E4-BF94-92A24ED8CD3F}"/>
              </a:ext>
            </a:extLst>
          </p:cNvPr>
          <p:cNvGrpSpPr/>
          <p:nvPr/>
        </p:nvGrpSpPr>
        <p:grpSpPr>
          <a:xfrm>
            <a:off x="2753396" y="9481379"/>
            <a:ext cx="1418363" cy="740674"/>
            <a:chOff x="5867726" y="15883004"/>
            <a:chExt cx="1418363" cy="740674"/>
          </a:xfrm>
        </p:grpSpPr>
        <p:grpSp>
          <p:nvGrpSpPr>
            <p:cNvPr id="220" name="Picture 51">
              <a:extLst>
                <a:ext uri="{FF2B5EF4-FFF2-40B4-BE49-F238E27FC236}">
                  <a16:creationId xmlns:a16="http://schemas.microsoft.com/office/drawing/2014/main" xmlns="" id="{9FDDC2B6-4BD4-4A05-B894-3726C412B947}"/>
                </a:ext>
              </a:extLst>
            </p:cNvPr>
            <p:cNvGrpSpPr/>
            <p:nvPr/>
          </p:nvGrpSpPr>
          <p:grpSpPr>
            <a:xfrm rot="4246661">
              <a:off x="6271927" y="15478803"/>
              <a:ext cx="609962" cy="1418363"/>
              <a:chOff x="6272117" y="15478106"/>
              <a:chExt cx="609962" cy="1418363"/>
            </a:xfrm>
            <a:solidFill>
              <a:srgbClr val="3E5BB2"/>
            </a:solidFill>
          </p:grpSpPr>
          <p:sp>
            <p:nvSpPr>
              <p:cNvPr id="221" name="Forma libre: forma 220">
                <a:extLst>
                  <a:ext uri="{FF2B5EF4-FFF2-40B4-BE49-F238E27FC236}">
                    <a16:creationId xmlns:a16="http://schemas.microsoft.com/office/drawing/2014/main" xmlns="" id="{1D7746CD-B3C5-41D8-922D-4E3B1306C5E4}"/>
                  </a:ext>
                </a:extLst>
              </p:cNvPr>
              <p:cNvSpPr/>
              <p:nvPr/>
            </p:nvSpPr>
            <p:spPr>
              <a:xfrm>
                <a:off x="6272117" y="15478106"/>
                <a:ext cx="324860" cy="1193357"/>
              </a:xfrm>
              <a:custGeom>
                <a:avLst/>
                <a:gdLst>
                  <a:gd name="connsiteX0" fmla="*/ 324860 w 324860"/>
                  <a:gd name="connsiteY0" fmla="*/ 794038 h 1193357"/>
                  <a:gd name="connsiteX1" fmla="*/ 0 w 324860"/>
                  <a:gd name="connsiteY1" fmla="*/ 794038 h 1193357"/>
                  <a:gd name="connsiteX2" fmla="*/ 80343 w 324860"/>
                  <a:gd name="connsiteY2" fmla="*/ 37587 h 1193357"/>
                  <a:gd name="connsiteX3" fmla="*/ 122101 w 324860"/>
                  <a:gd name="connsiteY3" fmla="*/ 0 h 1193357"/>
                  <a:gd name="connsiteX4" fmla="*/ 205731 w 324860"/>
                  <a:gd name="connsiteY4" fmla="*/ 0 h 1193357"/>
                  <a:gd name="connsiteX5" fmla="*/ 247518 w 324860"/>
                  <a:gd name="connsiteY5" fmla="*/ 37758 h 1193357"/>
                  <a:gd name="connsiteX6" fmla="*/ 324860 w 324860"/>
                  <a:gd name="connsiteY6" fmla="*/ 794038 h 1193357"/>
                  <a:gd name="connsiteX7" fmla="*/ 183838 w 324860"/>
                  <a:gd name="connsiteY7" fmla="*/ 1096962 h 1193357"/>
                  <a:gd name="connsiteX8" fmla="*/ 135020 w 324860"/>
                  <a:gd name="connsiteY8" fmla="*/ 1099136 h 1193357"/>
                  <a:gd name="connsiteX9" fmla="*/ 130733 w 324860"/>
                  <a:gd name="connsiteY9" fmla="*/ 1103627 h 1193357"/>
                  <a:gd name="connsiteX10" fmla="*/ 130733 w 324860"/>
                  <a:gd name="connsiteY10" fmla="*/ 1188868 h 1193357"/>
                  <a:gd name="connsiteX11" fmla="*/ 137564 w 324860"/>
                  <a:gd name="connsiteY11" fmla="*/ 1192673 h 1193357"/>
                  <a:gd name="connsiteX12" fmla="*/ 186382 w 324860"/>
                  <a:gd name="connsiteY12" fmla="*/ 1162581 h 1193357"/>
                  <a:gd name="connsiteX13" fmla="*/ 188525 w 324860"/>
                  <a:gd name="connsiteY13" fmla="*/ 1158776 h 1193357"/>
                  <a:gd name="connsiteX14" fmla="*/ 188525 w 324860"/>
                  <a:gd name="connsiteY14" fmla="*/ 1101424 h 1193357"/>
                  <a:gd name="connsiteX15" fmla="*/ 183838 w 324860"/>
                  <a:gd name="connsiteY15" fmla="*/ 1096962 h 1193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24860" h="1193357">
                    <a:moveTo>
                      <a:pt x="324860" y="794038"/>
                    </a:moveTo>
                    <a:lnTo>
                      <a:pt x="0" y="794038"/>
                    </a:lnTo>
                    <a:lnTo>
                      <a:pt x="80343" y="37587"/>
                    </a:lnTo>
                    <a:cubicBezTo>
                      <a:pt x="82630" y="16219"/>
                      <a:pt x="100636" y="0"/>
                      <a:pt x="122101" y="0"/>
                    </a:cubicBezTo>
                    <a:lnTo>
                      <a:pt x="205731" y="0"/>
                    </a:lnTo>
                    <a:cubicBezTo>
                      <a:pt x="227282" y="0"/>
                      <a:pt x="245317" y="16305"/>
                      <a:pt x="247518" y="37758"/>
                    </a:cubicBezTo>
                    <a:lnTo>
                      <a:pt x="324860" y="794038"/>
                    </a:lnTo>
                    <a:close/>
                    <a:moveTo>
                      <a:pt x="183838" y="1096962"/>
                    </a:moveTo>
                    <a:lnTo>
                      <a:pt x="135020" y="1099136"/>
                    </a:lnTo>
                    <a:cubicBezTo>
                      <a:pt x="132619" y="1099250"/>
                      <a:pt x="130733" y="1101224"/>
                      <a:pt x="130733" y="1103627"/>
                    </a:cubicBezTo>
                    <a:lnTo>
                      <a:pt x="130733" y="1188868"/>
                    </a:lnTo>
                    <a:cubicBezTo>
                      <a:pt x="130733" y="1192387"/>
                      <a:pt x="134591" y="1194532"/>
                      <a:pt x="137564" y="1192673"/>
                    </a:cubicBezTo>
                    <a:lnTo>
                      <a:pt x="186382" y="1162581"/>
                    </a:lnTo>
                    <a:cubicBezTo>
                      <a:pt x="187696" y="1161751"/>
                      <a:pt x="188525" y="1160321"/>
                      <a:pt x="188525" y="1158776"/>
                    </a:cubicBezTo>
                    <a:lnTo>
                      <a:pt x="188525" y="1101424"/>
                    </a:lnTo>
                    <a:cubicBezTo>
                      <a:pt x="188525" y="1098878"/>
                      <a:pt x="186382" y="1096847"/>
                      <a:pt x="183838" y="1096962"/>
                    </a:cubicBezTo>
                    <a:close/>
                  </a:path>
                </a:pathLst>
              </a:custGeom>
              <a:solidFill>
                <a:srgbClr val="3E5BB2"/>
              </a:solidFill>
              <a:ln w="28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222" name="Forma libre: forma 221">
                <a:extLst>
                  <a:ext uri="{FF2B5EF4-FFF2-40B4-BE49-F238E27FC236}">
                    <a16:creationId xmlns:a16="http://schemas.microsoft.com/office/drawing/2014/main" xmlns="" id="{8ED68D9F-271F-437E-8469-78DFE4736D53}"/>
                  </a:ext>
                </a:extLst>
              </p:cNvPr>
              <p:cNvSpPr/>
              <p:nvPr/>
            </p:nvSpPr>
            <p:spPr>
              <a:xfrm>
                <a:off x="6272117" y="15478106"/>
                <a:ext cx="609962" cy="1418363"/>
              </a:xfrm>
              <a:custGeom>
                <a:avLst/>
                <a:gdLst>
                  <a:gd name="connsiteX0" fmla="*/ 186382 w 609962"/>
                  <a:gd name="connsiteY0" fmla="*/ 1162581 h 1418363"/>
                  <a:gd name="connsiteX1" fmla="*/ 137564 w 609962"/>
                  <a:gd name="connsiteY1" fmla="*/ 1192673 h 1418363"/>
                  <a:gd name="connsiteX2" fmla="*/ 130733 w 609962"/>
                  <a:gd name="connsiteY2" fmla="*/ 1188868 h 1418363"/>
                  <a:gd name="connsiteX3" fmla="*/ 130733 w 609962"/>
                  <a:gd name="connsiteY3" fmla="*/ 1111207 h 1418363"/>
                  <a:gd name="connsiteX4" fmla="*/ 117843 w 609962"/>
                  <a:gd name="connsiteY4" fmla="*/ 1111207 h 1418363"/>
                  <a:gd name="connsiteX5" fmla="*/ 97778 w 609962"/>
                  <a:gd name="connsiteY5" fmla="*/ 988378 h 1418363"/>
                  <a:gd name="connsiteX6" fmla="*/ 87689 w 609962"/>
                  <a:gd name="connsiteY6" fmla="*/ 957886 h 1418363"/>
                  <a:gd name="connsiteX7" fmla="*/ 14119 w 609962"/>
                  <a:gd name="connsiteY7" fmla="*/ 815920 h 1418363"/>
                  <a:gd name="connsiteX8" fmla="*/ 0 w 609962"/>
                  <a:gd name="connsiteY8" fmla="*/ 815920 h 1418363"/>
                  <a:gd name="connsiteX9" fmla="*/ 0 w 609962"/>
                  <a:gd name="connsiteY9" fmla="*/ 794038 h 1418363"/>
                  <a:gd name="connsiteX10" fmla="*/ 80343 w 609962"/>
                  <a:gd name="connsiteY10" fmla="*/ 37587 h 1418363"/>
                  <a:gd name="connsiteX11" fmla="*/ 122101 w 609962"/>
                  <a:gd name="connsiteY11" fmla="*/ 0 h 1418363"/>
                  <a:gd name="connsiteX12" fmla="*/ 205731 w 609962"/>
                  <a:gd name="connsiteY12" fmla="*/ 0 h 1418363"/>
                  <a:gd name="connsiteX13" fmla="*/ 247518 w 609962"/>
                  <a:gd name="connsiteY13" fmla="*/ 37758 h 1418363"/>
                  <a:gd name="connsiteX14" fmla="*/ 324860 w 609962"/>
                  <a:gd name="connsiteY14" fmla="*/ 794066 h 1418363"/>
                  <a:gd name="connsiteX15" fmla="*/ 324860 w 609962"/>
                  <a:gd name="connsiteY15" fmla="*/ 815949 h 1418363"/>
                  <a:gd name="connsiteX16" fmla="*/ 315485 w 609962"/>
                  <a:gd name="connsiteY16" fmla="*/ 815949 h 1418363"/>
                  <a:gd name="connsiteX17" fmla="*/ 236657 w 609962"/>
                  <a:gd name="connsiteY17" fmla="*/ 956770 h 1418363"/>
                  <a:gd name="connsiteX18" fmla="*/ 225224 w 609962"/>
                  <a:gd name="connsiteY18" fmla="*/ 988779 h 1418363"/>
                  <a:gd name="connsiteX19" fmla="*/ 215306 w 609962"/>
                  <a:gd name="connsiteY19" fmla="*/ 1044615 h 1418363"/>
                  <a:gd name="connsiteX20" fmla="*/ 215306 w 609962"/>
                  <a:gd name="connsiteY20" fmla="*/ 1044615 h 1418363"/>
                  <a:gd name="connsiteX21" fmla="*/ 203473 w 609962"/>
                  <a:gd name="connsiteY21" fmla="*/ 1111207 h 1418363"/>
                  <a:gd name="connsiteX22" fmla="*/ 188525 w 609962"/>
                  <a:gd name="connsiteY22" fmla="*/ 1111207 h 1418363"/>
                  <a:gd name="connsiteX23" fmla="*/ 188525 w 609962"/>
                  <a:gd name="connsiteY23" fmla="*/ 1158776 h 1418363"/>
                  <a:gd name="connsiteX24" fmla="*/ 186382 w 609962"/>
                  <a:gd name="connsiteY24" fmla="*/ 1162581 h 1418363"/>
                  <a:gd name="connsiteX25" fmla="*/ 333063 w 609962"/>
                  <a:gd name="connsiteY25" fmla="*/ 1012149 h 1418363"/>
                  <a:gd name="connsiteX26" fmla="*/ 284417 w 609962"/>
                  <a:gd name="connsiteY26" fmla="*/ 1027338 h 1418363"/>
                  <a:gd name="connsiteX27" fmla="*/ 177350 w 609962"/>
                  <a:gd name="connsiteY27" fmla="*/ 1294363 h 1418363"/>
                  <a:gd name="connsiteX28" fmla="*/ 200072 w 609962"/>
                  <a:gd name="connsiteY28" fmla="*/ 1338585 h 1418363"/>
                  <a:gd name="connsiteX29" fmla="*/ 526390 w 609962"/>
                  <a:gd name="connsiteY29" fmla="*/ 1418364 h 1418363"/>
                  <a:gd name="connsiteX30" fmla="*/ 609963 w 609962"/>
                  <a:gd name="connsiteY30" fmla="*/ 1195333 h 1418363"/>
                  <a:gd name="connsiteX31" fmla="*/ 333063 w 609962"/>
                  <a:gd name="connsiteY31" fmla="*/ 1012149 h 1418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09962" h="1418363">
                    <a:moveTo>
                      <a:pt x="186382" y="1162581"/>
                    </a:moveTo>
                    <a:lnTo>
                      <a:pt x="137564" y="1192673"/>
                    </a:lnTo>
                    <a:cubicBezTo>
                      <a:pt x="134591" y="1194504"/>
                      <a:pt x="130733" y="1192358"/>
                      <a:pt x="130733" y="1188868"/>
                    </a:cubicBezTo>
                    <a:lnTo>
                      <a:pt x="130733" y="1111207"/>
                    </a:lnTo>
                    <a:lnTo>
                      <a:pt x="117843" y="1111207"/>
                    </a:lnTo>
                    <a:lnTo>
                      <a:pt x="97778" y="988378"/>
                    </a:lnTo>
                    <a:cubicBezTo>
                      <a:pt x="96035" y="977737"/>
                      <a:pt x="92633" y="967468"/>
                      <a:pt x="87689" y="957886"/>
                    </a:cubicBezTo>
                    <a:lnTo>
                      <a:pt x="14119" y="815920"/>
                    </a:lnTo>
                    <a:lnTo>
                      <a:pt x="0" y="815920"/>
                    </a:lnTo>
                    <a:lnTo>
                      <a:pt x="0" y="794038"/>
                    </a:lnTo>
                    <a:lnTo>
                      <a:pt x="80343" y="37587"/>
                    </a:lnTo>
                    <a:cubicBezTo>
                      <a:pt x="82630" y="16219"/>
                      <a:pt x="100636" y="0"/>
                      <a:pt x="122101" y="0"/>
                    </a:cubicBezTo>
                    <a:lnTo>
                      <a:pt x="205731" y="0"/>
                    </a:lnTo>
                    <a:cubicBezTo>
                      <a:pt x="227282" y="0"/>
                      <a:pt x="245317" y="16305"/>
                      <a:pt x="247518" y="37758"/>
                    </a:cubicBezTo>
                    <a:lnTo>
                      <a:pt x="324860" y="794066"/>
                    </a:lnTo>
                    <a:lnTo>
                      <a:pt x="324860" y="815949"/>
                    </a:lnTo>
                    <a:lnTo>
                      <a:pt x="315485" y="815949"/>
                    </a:lnTo>
                    <a:lnTo>
                      <a:pt x="236657" y="956770"/>
                    </a:lnTo>
                    <a:cubicBezTo>
                      <a:pt x="231083" y="966724"/>
                      <a:pt x="227225" y="977537"/>
                      <a:pt x="225224" y="988779"/>
                    </a:cubicBezTo>
                    <a:lnTo>
                      <a:pt x="215306" y="1044615"/>
                    </a:lnTo>
                    <a:lnTo>
                      <a:pt x="215306" y="1044615"/>
                    </a:lnTo>
                    <a:lnTo>
                      <a:pt x="203473" y="1111207"/>
                    </a:lnTo>
                    <a:lnTo>
                      <a:pt x="188525" y="1111207"/>
                    </a:lnTo>
                    <a:lnTo>
                      <a:pt x="188525" y="1158776"/>
                    </a:lnTo>
                    <a:cubicBezTo>
                      <a:pt x="188525" y="1160321"/>
                      <a:pt x="187696" y="1161780"/>
                      <a:pt x="186382" y="1162581"/>
                    </a:cubicBezTo>
                    <a:close/>
                    <a:moveTo>
                      <a:pt x="333063" y="1012149"/>
                    </a:moveTo>
                    <a:cubicBezTo>
                      <a:pt x="315685" y="1000650"/>
                      <a:pt x="292163" y="1008001"/>
                      <a:pt x="284417" y="1027338"/>
                    </a:cubicBezTo>
                    <a:lnTo>
                      <a:pt x="177350" y="1294363"/>
                    </a:lnTo>
                    <a:cubicBezTo>
                      <a:pt x="169890" y="1312956"/>
                      <a:pt x="180637" y="1333837"/>
                      <a:pt x="200072" y="1338585"/>
                    </a:cubicBezTo>
                    <a:lnTo>
                      <a:pt x="526390" y="1418364"/>
                    </a:lnTo>
                    <a:lnTo>
                      <a:pt x="609963" y="1195333"/>
                    </a:lnTo>
                    <a:lnTo>
                      <a:pt x="333063" y="1012149"/>
                    </a:lnTo>
                    <a:close/>
                  </a:path>
                </a:pathLst>
              </a:custGeom>
              <a:solidFill>
                <a:srgbClr val="3E5BB2"/>
              </a:solidFill>
              <a:ln w="28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</p:grpSp>
        <p:sp>
          <p:nvSpPr>
            <p:cNvPr id="223" name="Forma libre: forma 222">
              <a:extLst>
                <a:ext uri="{FF2B5EF4-FFF2-40B4-BE49-F238E27FC236}">
                  <a16:creationId xmlns:a16="http://schemas.microsoft.com/office/drawing/2014/main" xmlns="" id="{F8B515E6-8DA5-4B8A-876B-827284D90BA4}"/>
                </a:ext>
              </a:extLst>
            </p:cNvPr>
            <p:cNvSpPr/>
            <p:nvPr/>
          </p:nvSpPr>
          <p:spPr>
            <a:xfrm rot="4246661">
              <a:off x="5897043" y="16006534"/>
              <a:ext cx="609962" cy="624326"/>
            </a:xfrm>
            <a:custGeom>
              <a:avLst/>
              <a:gdLst>
                <a:gd name="connsiteX0" fmla="*/ 203473 w 609962"/>
                <a:gd name="connsiteY0" fmla="*/ 317169 h 624326"/>
                <a:gd name="connsiteX1" fmla="*/ 117843 w 609962"/>
                <a:gd name="connsiteY1" fmla="*/ 317169 h 624326"/>
                <a:gd name="connsiteX2" fmla="*/ 97778 w 609962"/>
                <a:gd name="connsiteY2" fmla="*/ 194340 h 624326"/>
                <a:gd name="connsiteX3" fmla="*/ 87689 w 609962"/>
                <a:gd name="connsiteY3" fmla="*/ 163848 h 624326"/>
                <a:gd name="connsiteX4" fmla="*/ 14119 w 609962"/>
                <a:gd name="connsiteY4" fmla="*/ 21883 h 624326"/>
                <a:gd name="connsiteX5" fmla="*/ 0 w 609962"/>
                <a:gd name="connsiteY5" fmla="*/ 21883 h 624326"/>
                <a:gd name="connsiteX6" fmla="*/ 0 w 609962"/>
                <a:gd name="connsiteY6" fmla="*/ 0 h 624326"/>
                <a:gd name="connsiteX7" fmla="*/ 324860 w 609962"/>
                <a:gd name="connsiteY7" fmla="*/ 0 h 624326"/>
                <a:gd name="connsiteX8" fmla="*/ 324860 w 609962"/>
                <a:gd name="connsiteY8" fmla="*/ 21883 h 624326"/>
                <a:gd name="connsiteX9" fmla="*/ 315485 w 609962"/>
                <a:gd name="connsiteY9" fmla="*/ 21883 h 624326"/>
                <a:gd name="connsiteX10" fmla="*/ 236657 w 609962"/>
                <a:gd name="connsiteY10" fmla="*/ 162732 h 624326"/>
                <a:gd name="connsiteX11" fmla="*/ 225224 w 609962"/>
                <a:gd name="connsiteY11" fmla="*/ 194741 h 624326"/>
                <a:gd name="connsiteX12" fmla="*/ 203473 w 609962"/>
                <a:gd name="connsiteY12" fmla="*/ 317169 h 624326"/>
                <a:gd name="connsiteX13" fmla="*/ 333063 w 609962"/>
                <a:gd name="connsiteY13" fmla="*/ 218111 h 624326"/>
                <a:gd name="connsiteX14" fmla="*/ 284417 w 609962"/>
                <a:gd name="connsiteY14" fmla="*/ 233300 h 624326"/>
                <a:gd name="connsiteX15" fmla="*/ 177350 w 609962"/>
                <a:gd name="connsiteY15" fmla="*/ 500325 h 624326"/>
                <a:gd name="connsiteX16" fmla="*/ 200072 w 609962"/>
                <a:gd name="connsiteY16" fmla="*/ 544548 h 624326"/>
                <a:gd name="connsiteX17" fmla="*/ 526390 w 609962"/>
                <a:gd name="connsiteY17" fmla="*/ 624326 h 624326"/>
                <a:gd name="connsiteX18" fmla="*/ 609963 w 609962"/>
                <a:gd name="connsiteY18" fmla="*/ 401295 h 624326"/>
                <a:gd name="connsiteX19" fmla="*/ 333063 w 609962"/>
                <a:gd name="connsiteY19" fmla="*/ 218111 h 62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9962" h="624326">
                  <a:moveTo>
                    <a:pt x="203473" y="317169"/>
                  </a:moveTo>
                  <a:lnTo>
                    <a:pt x="117843" y="317169"/>
                  </a:lnTo>
                  <a:lnTo>
                    <a:pt x="97778" y="194340"/>
                  </a:lnTo>
                  <a:cubicBezTo>
                    <a:pt x="96035" y="183699"/>
                    <a:pt x="92633" y="173430"/>
                    <a:pt x="87689" y="163848"/>
                  </a:cubicBezTo>
                  <a:lnTo>
                    <a:pt x="14119" y="21883"/>
                  </a:lnTo>
                  <a:lnTo>
                    <a:pt x="0" y="21883"/>
                  </a:lnTo>
                  <a:lnTo>
                    <a:pt x="0" y="0"/>
                  </a:lnTo>
                  <a:lnTo>
                    <a:pt x="324860" y="0"/>
                  </a:lnTo>
                  <a:lnTo>
                    <a:pt x="324860" y="21883"/>
                  </a:lnTo>
                  <a:lnTo>
                    <a:pt x="315485" y="21883"/>
                  </a:lnTo>
                  <a:lnTo>
                    <a:pt x="236657" y="162732"/>
                  </a:lnTo>
                  <a:cubicBezTo>
                    <a:pt x="231083" y="172687"/>
                    <a:pt x="227225" y="183499"/>
                    <a:pt x="225224" y="194741"/>
                  </a:cubicBezTo>
                  <a:lnTo>
                    <a:pt x="203473" y="317169"/>
                  </a:lnTo>
                  <a:close/>
                  <a:moveTo>
                    <a:pt x="333063" y="218111"/>
                  </a:moveTo>
                  <a:cubicBezTo>
                    <a:pt x="315685" y="206612"/>
                    <a:pt x="292163" y="213963"/>
                    <a:pt x="284417" y="233300"/>
                  </a:cubicBezTo>
                  <a:lnTo>
                    <a:pt x="177350" y="500325"/>
                  </a:lnTo>
                  <a:cubicBezTo>
                    <a:pt x="169890" y="518918"/>
                    <a:pt x="180637" y="539799"/>
                    <a:pt x="200072" y="544548"/>
                  </a:cubicBezTo>
                  <a:lnTo>
                    <a:pt x="526390" y="624326"/>
                  </a:lnTo>
                  <a:lnTo>
                    <a:pt x="609963" y="401295"/>
                  </a:lnTo>
                  <a:lnTo>
                    <a:pt x="333063" y="218111"/>
                  </a:lnTo>
                  <a:close/>
                </a:path>
              </a:pathLst>
            </a:custGeom>
            <a:solidFill>
              <a:srgbClr val="4F4F4F"/>
            </a:solidFill>
            <a:ln w="28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24" name="Forma libre: forma 223">
              <a:extLst>
                <a:ext uri="{FF2B5EF4-FFF2-40B4-BE49-F238E27FC236}">
                  <a16:creationId xmlns:a16="http://schemas.microsoft.com/office/drawing/2014/main" xmlns="" id="{C4EC9231-7F51-4B3E-B7E3-346878780711}"/>
                </a:ext>
              </a:extLst>
            </p:cNvPr>
            <p:cNvSpPr/>
            <p:nvPr/>
          </p:nvSpPr>
          <p:spPr>
            <a:xfrm rot="4246661">
              <a:off x="6152484" y="15753883"/>
              <a:ext cx="506954" cy="919186"/>
            </a:xfrm>
            <a:custGeom>
              <a:avLst/>
              <a:gdLst>
                <a:gd name="connsiteX0" fmla="*/ 67081 w 506954"/>
                <a:gd name="connsiteY0" fmla="*/ 295833 h 919186"/>
                <a:gd name="connsiteX1" fmla="*/ 68653 w 506954"/>
                <a:gd name="connsiteY1" fmla="*/ 294260 h 919186"/>
                <a:gd name="connsiteX2" fmla="*/ 185524 w 506954"/>
                <a:gd name="connsiteY2" fmla="*/ 294260 h 919186"/>
                <a:gd name="connsiteX3" fmla="*/ 213391 w 506954"/>
                <a:gd name="connsiteY3" fmla="*/ 282332 h 919186"/>
                <a:gd name="connsiteX4" fmla="*/ 224024 w 506954"/>
                <a:gd name="connsiteY4" fmla="*/ 253899 h 919186"/>
                <a:gd name="connsiteX5" fmla="*/ 212534 w 506954"/>
                <a:gd name="connsiteY5" fmla="*/ 1634 h 919186"/>
                <a:gd name="connsiteX6" fmla="*/ 214020 w 506954"/>
                <a:gd name="connsiteY6" fmla="*/ 3 h 919186"/>
                <a:gd name="connsiteX7" fmla="*/ 215649 w 506954"/>
                <a:gd name="connsiteY7" fmla="*/ 1491 h 919186"/>
                <a:gd name="connsiteX8" fmla="*/ 227139 w 506954"/>
                <a:gd name="connsiteY8" fmla="*/ 253756 h 919186"/>
                <a:gd name="connsiteX9" fmla="*/ 215649 w 506954"/>
                <a:gd name="connsiteY9" fmla="*/ 284477 h 919186"/>
                <a:gd name="connsiteX10" fmla="*/ 185495 w 506954"/>
                <a:gd name="connsiteY10" fmla="*/ 297378 h 919186"/>
                <a:gd name="connsiteX11" fmla="*/ 68625 w 506954"/>
                <a:gd name="connsiteY11" fmla="*/ 297378 h 919186"/>
                <a:gd name="connsiteX12" fmla="*/ 67081 w 506954"/>
                <a:gd name="connsiteY12" fmla="*/ 295833 h 919186"/>
                <a:gd name="connsiteX13" fmla="*/ 294078 w 506954"/>
                <a:gd name="connsiteY13" fmla="*/ 397037 h 919186"/>
                <a:gd name="connsiteX14" fmla="*/ 292506 w 506954"/>
                <a:gd name="connsiteY14" fmla="*/ 395463 h 919186"/>
                <a:gd name="connsiteX15" fmla="*/ 1572 w 506954"/>
                <a:gd name="connsiteY15" fmla="*/ 395463 h 919186"/>
                <a:gd name="connsiteX16" fmla="*/ 0 w 506954"/>
                <a:gd name="connsiteY16" fmla="*/ 397037 h 919186"/>
                <a:gd name="connsiteX17" fmla="*/ 1572 w 506954"/>
                <a:gd name="connsiteY17" fmla="*/ 398610 h 919186"/>
                <a:gd name="connsiteX18" fmla="*/ 292506 w 506954"/>
                <a:gd name="connsiteY18" fmla="*/ 398610 h 919186"/>
                <a:gd name="connsiteX19" fmla="*/ 294078 w 506954"/>
                <a:gd name="connsiteY19" fmla="*/ 397037 h 919186"/>
                <a:gd name="connsiteX20" fmla="*/ 196014 w 506954"/>
                <a:gd name="connsiteY20" fmla="*/ 625216 h 919186"/>
                <a:gd name="connsiteX21" fmla="*/ 87660 w 506954"/>
                <a:gd name="connsiteY21" fmla="*/ 625216 h 919186"/>
                <a:gd name="connsiteX22" fmla="*/ 98550 w 506954"/>
                <a:gd name="connsiteY22" fmla="*/ 691808 h 919186"/>
                <a:gd name="connsiteX23" fmla="*/ 184181 w 506954"/>
                <a:gd name="connsiteY23" fmla="*/ 691808 h 919186"/>
                <a:gd name="connsiteX24" fmla="*/ 196014 w 506954"/>
                <a:gd name="connsiteY24" fmla="*/ 625216 h 919186"/>
                <a:gd name="connsiteX25" fmla="*/ 163888 w 506954"/>
                <a:gd name="connsiteY25" fmla="*/ 735945 h 919186"/>
                <a:gd name="connsiteX26" fmla="*/ 161773 w 506954"/>
                <a:gd name="connsiteY26" fmla="*/ 735344 h 919186"/>
                <a:gd name="connsiteX27" fmla="*/ 119472 w 506954"/>
                <a:gd name="connsiteY27" fmla="*/ 759086 h 919186"/>
                <a:gd name="connsiteX28" fmla="*/ 118871 w 506954"/>
                <a:gd name="connsiteY28" fmla="*/ 761203 h 919186"/>
                <a:gd name="connsiteX29" fmla="*/ 120243 w 506954"/>
                <a:gd name="connsiteY29" fmla="*/ 762004 h 919186"/>
                <a:gd name="connsiteX30" fmla="*/ 121015 w 506954"/>
                <a:gd name="connsiteY30" fmla="*/ 761804 h 919186"/>
                <a:gd name="connsiteX31" fmla="*/ 163316 w 506954"/>
                <a:gd name="connsiteY31" fmla="*/ 738062 h 919186"/>
                <a:gd name="connsiteX32" fmla="*/ 163888 w 506954"/>
                <a:gd name="connsiteY32" fmla="*/ 735945 h 919186"/>
                <a:gd name="connsiteX33" fmla="*/ 314170 w 506954"/>
                <a:gd name="connsiteY33" fmla="*/ 593722 h 919186"/>
                <a:gd name="connsiteX34" fmla="*/ 311970 w 506954"/>
                <a:gd name="connsiteY34" fmla="*/ 593579 h 919186"/>
                <a:gd name="connsiteX35" fmla="*/ 311827 w 506954"/>
                <a:gd name="connsiteY35" fmla="*/ 595782 h 919186"/>
                <a:gd name="connsiteX36" fmla="*/ 319944 w 506954"/>
                <a:gd name="connsiteY36" fmla="*/ 619610 h 919186"/>
                <a:gd name="connsiteX37" fmla="*/ 287875 w 506954"/>
                <a:gd name="connsiteY37" fmla="*/ 590490 h 919186"/>
                <a:gd name="connsiteX38" fmla="*/ 285674 w 506954"/>
                <a:gd name="connsiteY38" fmla="*/ 590605 h 919186"/>
                <a:gd name="connsiteX39" fmla="*/ 285789 w 506954"/>
                <a:gd name="connsiteY39" fmla="*/ 592807 h 919186"/>
                <a:gd name="connsiteX40" fmla="*/ 319315 w 506954"/>
                <a:gd name="connsiteY40" fmla="*/ 623271 h 919186"/>
                <a:gd name="connsiteX41" fmla="*/ 319658 w 506954"/>
                <a:gd name="connsiteY41" fmla="*/ 623471 h 919186"/>
                <a:gd name="connsiteX42" fmla="*/ 317057 w 506954"/>
                <a:gd name="connsiteY42" fmla="*/ 633369 h 919186"/>
                <a:gd name="connsiteX43" fmla="*/ 313370 w 506954"/>
                <a:gd name="connsiteY43" fmla="*/ 642408 h 919186"/>
                <a:gd name="connsiteX44" fmla="*/ 268640 w 506954"/>
                <a:gd name="connsiteY44" fmla="*/ 612029 h 919186"/>
                <a:gd name="connsiteX45" fmla="*/ 266468 w 506954"/>
                <a:gd name="connsiteY45" fmla="*/ 612459 h 919186"/>
                <a:gd name="connsiteX46" fmla="*/ 266896 w 506954"/>
                <a:gd name="connsiteY46" fmla="*/ 614632 h 919186"/>
                <a:gd name="connsiteX47" fmla="*/ 311770 w 506954"/>
                <a:gd name="connsiteY47" fmla="*/ 645097 h 919186"/>
                <a:gd name="connsiteX48" fmla="*/ 312227 w 506954"/>
                <a:gd name="connsiteY48" fmla="*/ 645240 h 919186"/>
                <a:gd name="connsiteX49" fmla="*/ 305539 w 506954"/>
                <a:gd name="connsiteY49" fmla="*/ 661687 h 919186"/>
                <a:gd name="connsiteX50" fmla="*/ 258207 w 506954"/>
                <a:gd name="connsiteY50" fmla="*/ 634684 h 919186"/>
                <a:gd name="connsiteX51" fmla="*/ 256064 w 506954"/>
                <a:gd name="connsiteY51" fmla="*/ 635257 h 919186"/>
                <a:gd name="connsiteX52" fmla="*/ 256635 w 506954"/>
                <a:gd name="connsiteY52" fmla="*/ 637373 h 919186"/>
                <a:gd name="connsiteX53" fmla="*/ 304310 w 506954"/>
                <a:gd name="connsiteY53" fmla="*/ 664576 h 919186"/>
                <a:gd name="connsiteX54" fmla="*/ 298336 w 506954"/>
                <a:gd name="connsiteY54" fmla="*/ 679279 h 919186"/>
                <a:gd name="connsiteX55" fmla="*/ 248775 w 506954"/>
                <a:gd name="connsiteY55" fmla="*/ 655766 h 919186"/>
                <a:gd name="connsiteX56" fmla="*/ 246689 w 506954"/>
                <a:gd name="connsiteY56" fmla="*/ 656510 h 919186"/>
                <a:gd name="connsiteX57" fmla="*/ 247432 w 506954"/>
                <a:gd name="connsiteY57" fmla="*/ 658598 h 919186"/>
                <a:gd name="connsiteX58" fmla="*/ 297136 w 506954"/>
                <a:gd name="connsiteY58" fmla="*/ 682197 h 919186"/>
                <a:gd name="connsiteX59" fmla="*/ 290219 w 506954"/>
                <a:gd name="connsiteY59" fmla="*/ 699245 h 919186"/>
                <a:gd name="connsiteX60" fmla="*/ 241573 w 506954"/>
                <a:gd name="connsiteY60" fmla="*/ 675904 h 919186"/>
                <a:gd name="connsiteX61" fmla="*/ 239486 w 506954"/>
                <a:gd name="connsiteY61" fmla="*/ 676648 h 919186"/>
                <a:gd name="connsiteX62" fmla="*/ 240230 w 506954"/>
                <a:gd name="connsiteY62" fmla="*/ 678736 h 919186"/>
                <a:gd name="connsiteX63" fmla="*/ 289047 w 506954"/>
                <a:gd name="connsiteY63" fmla="*/ 702163 h 919186"/>
                <a:gd name="connsiteX64" fmla="*/ 282645 w 506954"/>
                <a:gd name="connsiteY64" fmla="*/ 717924 h 919186"/>
                <a:gd name="connsiteX65" fmla="*/ 233313 w 506954"/>
                <a:gd name="connsiteY65" fmla="*/ 694497 h 919186"/>
                <a:gd name="connsiteX66" fmla="*/ 231226 w 506954"/>
                <a:gd name="connsiteY66" fmla="*/ 695241 h 919186"/>
                <a:gd name="connsiteX67" fmla="*/ 231969 w 506954"/>
                <a:gd name="connsiteY67" fmla="*/ 697329 h 919186"/>
                <a:gd name="connsiteX68" fmla="*/ 281473 w 506954"/>
                <a:gd name="connsiteY68" fmla="*/ 720813 h 919186"/>
                <a:gd name="connsiteX69" fmla="*/ 275242 w 506954"/>
                <a:gd name="connsiteY69" fmla="*/ 736145 h 919186"/>
                <a:gd name="connsiteX70" fmla="*/ 225539 w 506954"/>
                <a:gd name="connsiteY70" fmla="*/ 713576 h 919186"/>
                <a:gd name="connsiteX71" fmla="*/ 223481 w 506954"/>
                <a:gd name="connsiteY71" fmla="*/ 714349 h 919186"/>
                <a:gd name="connsiteX72" fmla="*/ 224252 w 506954"/>
                <a:gd name="connsiteY72" fmla="*/ 716408 h 919186"/>
                <a:gd name="connsiteX73" fmla="*/ 274070 w 506954"/>
                <a:gd name="connsiteY73" fmla="*/ 739034 h 919186"/>
                <a:gd name="connsiteX74" fmla="*/ 267496 w 506954"/>
                <a:gd name="connsiteY74" fmla="*/ 755253 h 919186"/>
                <a:gd name="connsiteX75" fmla="*/ 217764 w 506954"/>
                <a:gd name="connsiteY75" fmla="*/ 734229 h 919186"/>
                <a:gd name="connsiteX76" fmla="*/ 215706 w 506954"/>
                <a:gd name="connsiteY76" fmla="*/ 735058 h 919186"/>
                <a:gd name="connsiteX77" fmla="*/ 216535 w 506954"/>
                <a:gd name="connsiteY77" fmla="*/ 737118 h 919186"/>
                <a:gd name="connsiteX78" fmla="*/ 266296 w 506954"/>
                <a:gd name="connsiteY78" fmla="*/ 758171 h 919186"/>
                <a:gd name="connsiteX79" fmla="*/ 258150 w 506954"/>
                <a:gd name="connsiteY79" fmla="*/ 778223 h 919186"/>
                <a:gd name="connsiteX80" fmla="*/ 257407 w 506954"/>
                <a:gd name="connsiteY80" fmla="*/ 777565 h 919186"/>
                <a:gd name="connsiteX81" fmla="*/ 207875 w 506954"/>
                <a:gd name="connsiteY81" fmla="*/ 758972 h 919186"/>
                <a:gd name="connsiteX82" fmla="*/ 205874 w 506954"/>
                <a:gd name="connsiteY82" fmla="*/ 759887 h 919186"/>
                <a:gd name="connsiteX83" fmla="*/ 206789 w 506954"/>
                <a:gd name="connsiteY83" fmla="*/ 761889 h 919186"/>
                <a:gd name="connsiteX84" fmla="*/ 256321 w 506954"/>
                <a:gd name="connsiteY84" fmla="*/ 780483 h 919186"/>
                <a:gd name="connsiteX85" fmla="*/ 256864 w 506954"/>
                <a:gd name="connsiteY85" fmla="*/ 780597 h 919186"/>
                <a:gd name="connsiteX86" fmla="*/ 257264 w 506954"/>
                <a:gd name="connsiteY86" fmla="*/ 780483 h 919186"/>
                <a:gd name="connsiteX87" fmla="*/ 248061 w 506954"/>
                <a:gd name="connsiteY87" fmla="*/ 803166 h 919186"/>
                <a:gd name="connsiteX88" fmla="*/ 247632 w 506954"/>
                <a:gd name="connsiteY88" fmla="*/ 802880 h 919186"/>
                <a:gd name="connsiteX89" fmla="*/ 199672 w 506954"/>
                <a:gd name="connsiteY89" fmla="*/ 784287 h 919186"/>
                <a:gd name="connsiteX90" fmla="*/ 197643 w 506954"/>
                <a:gd name="connsiteY90" fmla="*/ 785174 h 919186"/>
                <a:gd name="connsiteX91" fmla="*/ 198529 w 506954"/>
                <a:gd name="connsiteY91" fmla="*/ 787205 h 919186"/>
                <a:gd name="connsiteX92" fmla="*/ 246489 w 506954"/>
                <a:gd name="connsiteY92" fmla="*/ 805798 h 919186"/>
                <a:gd name="connsiteX93" fmla="*/ 246946 w 506954"/>
                <a:gd name="connsiteY93" fmla="*/ 805884 h 919186"/>
                <a:gd name="connsiteX94" fmla="*/ 239429 w 506954"/>
                <a:gd name="connsiteY94" fmla="*/ 824419 h 919186"/>
                <a:gd name="connsiteX95" fmla="*/ 188211 w 506954"/>
                <a:gd name="connsiteY95" fmla="*/ 807514 h 919186"/>
                <a:gd name="connsiteX96" fmla="*/ 186239 w 506954"/>
                <a:gd name="connsiteY96" fmla="*/ 808515 h 919186"/>
                <a:gd name="connsiteX97" fmla="*/ 187239 w 506954"/>
                <a:gd name="connsiteY97" fmla="*/ 810489 h 919186"/>
                <a:gd name="connsiteX98" fmla="*/ 238257 w 506954"/>
                <a:gd name="connsiteY98" fmla="*/ 827337 h 919186"/>
                <a:gd name="connsiteX99" fmla="*/ 230226 w 506954"/>
                <a:gd name="connsiteY99" fmla="*/ 847189 h 919186"/>
                <a:gd name="connsiteX100" fmla="*/ 178321 w 506954"/>
                <a:gd name="connsiteY100" fmla="*/ 833802 h 919186"/>
                <a:gd name="connsiteX101" fmla="*/ 176406 w 506954"/>
                <a:gd name="connsiteY101" fmla="*/ 834917 h 919186"/>
                <a:gd name="connsiteX102" fmla="*/ 177521 w 506954"/>
                <a:gd name="connsiteY102" fmla="*/ 836834 h 919186"/>
                <a:gd name="connsiteX103" fmla="*/ 229025 w 506954"/>
                <a:gd name="connsiteY103" fmla="*/ 850106 h 919186"/>
                <a:gd name="connsiteX104" fmla="*/ 219936 w 506954"/>
                <a:gd name="connsiteY104" fmla="*/ 872647 h 919186"/>
                <a:gd name="connsiteX105" fmla="*/ 218993 w 506954"/>
                <a:gd name="connsiteY105" fmla="*/ 872018 h 919186"/>
                <a:gd name="connsiteX106" fmla="*/ 168432 w 506954"/>
                <a:gd name="connsiteY106" fmla="*/ 860662 h 919186"/>
                <a:gd name="connsiteX107" fmla="*/ 166574 w 506954"/>
                <a:gd name="connsiteY107" fmla="*/ 861834 h 919186"/>
                <a:gd name="connsiteX108" fmla="*/ 167746 w 506954"/>
                <a:gd name="connsiteY108" fmla="*/ 863694 h 919186"/>
                <a:gd name="connsiteX109" fmla="*/ 218307 w 506954"/>
                <a:gd name="connsiteY109" fmla="*/ 875050 h 919186"/>
                <a:gd name="connsiteX110" fmla="*/ 218650 w 506954"/>
                <a:gd name="connsiteY110" fmla="*/ 875078 h 919186"/>
                <a:gd name="connsiteX111" fmla="*/ 218965 w 506954"/>
                <a:gd name="connsiteY111" fmla="*/ 875021 h 919186"/>
                <a:gd name="connsiteX112" fmla="*/ 212905 w 506954"/>
                <a:gd name="connsiteY112" fmla="*/ 890124 h 919186"/>
                <a:gd name="connsiteX113" fmla="*/ 212648 w 506954"/>
                <a:gd name="connsiteY113" fmla="*/ 890039 h 919186"/>
                <a:gd name="connsiteX114" fmla="*/ 159515 w 506954"/>
                <a:gd name="connsiteY114" fmla="*/ 884346 h 919186"/>
                <a:gd name="connsiteX115" fmla="*/ 157800 w 506954"/>
                <a:gd name="connsiteY115" fmla="*/ 885748 h 919186"/>
                <a:gd name="connsiteX116" fmla="*/ 159200 w 506954"/>
                <a:gd name="connsiteY116" fmla="*/ 887464 h 919186"/>
                <a:gd name="connsiteX117" fmla="*/ 211734 w 506954"/>
                <a:gd name="connsiteY117" fmla="*/ 893071 h 919186"/>
                <a:gd name="connsiteX118" fmla="*/ 209990 w 506954"/>
                <a:gd name="connsiteY118" fmla="*/ 897504 h 919186"/>
                <a:gd name="connsiteX119" fmla="*/ 204359 w 506954"/>
                <a:gd name="connsiteY119" fmla="*/ 906543 h 919186"/>
                <a:gd name="connsiteX120" fmla="*/ 168089 w 506954"/>
                <a:gd name="connsiteY120" fmla="*/ 907573 h 919186"/>
                <a:gd name="connsiteX121" fmla="*/ 166574 w 506954"/>
                <a:gd name="connsiteY121" fmla="*/ 909175 h 919186"/>
                <a:gd name="connsiteX122" fmla="*/ 168146 w 506954"/>
                <a:gd name="connsiteY122" fmla="*/ 910691 h 919186"/>
                <a:gd name="connsiteX123" fmla="*/ 168204 w 506954"/>
                <a:gd name="connsiteY123" fmla="*/ 910691 h 919186"/>
                <a:gd name="connsiteX124" fmla="*/ 200901 w 506954"/>
                <a:gd name="connsiteY124" fmla="*/ 909776 h 919186"/>
                <a:gd name="connsiteX125" fmla="*/ 192670 w 506954"/>
                <a:gd name="connsiteY125" fmla="*/ 914381 h 919186"/>
                <a:gd name="connsiteX126" fmla="*/ 182466 w 506954"/>
                <a:gd name="connsiteY126" fmla="*/ 915840 h 919186"/>
                <a:gd name="connsiteX127" fmla="*/ 180322 w 506954"/>
                <a:gd name="connsiteY127" fmla="*/ 916326 h 919186"/>
                <a:gd name="connsiteX128" fmla="*/ 180808 w 506954"/>
                <a:gd name="connsiteY128" fmla="*/ 918472 h 919186"/>
                <a:gd name="connsiteX129" fmla="*/ 184381 w 506954"/>
                <a:gd name="connsiteY129" fmla="*/ 919187 h 919186"/>
                <a:gd name="connsiteX130" fmla="*/ 192584 w 506954"/>
                <a:gd name="connsiteY130" fmla="*/ 917728 h 919186"/>
                <a:gd name="connsiteX131" fmla="*/ 212963 w 506954"/>
                <a:gd name="connsiteY131" fmla="*/ 898649 h 919186"/>
                <a:gd name="connsiteX132" fmla="*/ 319944 w 506954"/>
                <a:gd name="connsiteY132" fmla="*/ 634541 h 919186"/>
                <a:gd name="connsiteX133" fmla="*/ 314170 w 506954"/>
                <a:gd name="connsiteY133" fmla="*/ 593722 h 919186"/>
                <a:gd name="connsiteX134" fmla="*/ 506097 w 506954"/>
                <a:gd name="connsiteY134" fmla="*/ 785231 h 919186"/>
                <a:gd name="connsiteX135" fmla="*/ 382767 w 506954"/>
                <a:gd name="connsiteY135" fmla="*/ 721357 h 919186"/>
                <a:gd name="connsiteX136" fmla="*/ 352413 w 506954"/>
                <a:gd name="connsiteY136" fmla="*/ 719297 h 919186"/>
                <a:gd name="connsiteX137" fmla="*/ 330205 w 506954"/>
                <a:gd name="connsiteY137" fmla="*/ 740121 h 919186"/>
                <a:gd name="connsiteX138" fmla="*/ 301766 w 506954"/>
                <a:gd name="connsiteY138" fmla="*/ 805941 h 919186"/>
                <a:gd name="connsiteX139" fmla="*/ 302566 w 506954"/>
                <a:gd name="connsiteY139" fmla="*/ 808000 h 919186"/>
                <a:gd name="connsiteX140" fmla="*/ 303195 w 506954"/>
                <a:gd name="connsiteY140" fmla="*/ 808115 h 919186"/>
                <a:gd name="connsiteX141" fmla="*/ 304624 w 506954"/>
                <a:gd name="connsiteY141" fmla="*/ 807171 h 919186"/>
                <a:gd name="connsiteX142" fmla="*/ 333063 w 506954"/>
                <a:gd name="connsiteY142" fmla="*/ 741351 h 919186"/>
                <a:gd name="connsiteX143" fmla="*/ 353470 w 506954"/>
                <a:gd name="connsiteY143" fmla="*/ 722243 h 919186"/>
                <a:gd name="connsiteX144" fmla="*/ 381366 w 506954"/>
                <a:gd name="connsiteY144" fmla="*/ 724131 h 919186"/>
                <a:gd name="connsiteX145" fmla="*/ 504696 w 506954"/>
                <a:gd name="connsiteY145" fmla="*/ 788006 h 919186"/>
                <a:gd name="connsiteX146" fmla="*/ 506811 w 506954"/>
                <a:gd name="connsiteY146" fmla="*/ 787348 h 919186"/>
                <a:gd name="connsiteX147" fmla="*/ 506097 w 506954"/>
                <a:gd name="connsiteY147" fmla="*/ 785231 h 919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506954" h="919186">
                  <a:moveTo>
                    <a:pt x="67081" y="295833"/>
                  </a:moveTo>
                  <a:cubicBezTo>
                    <a:pt x="67081" y="294975"/>
                    <a:pt x="67767" y="294260"/>
                    <a:pt x="68653" y="294260"/>
                  </a:cubicBezTo>
                  <a:lnTo>
                    <a:pt x="185524" y="294260"/>
                  </a:lnTo>
                  <a:cubicBezTo>
                    <a:pt x="196156" y="294260"/>
                    <a:pt x="206046" y="290026"/>
                    <a:pt x="213391" y="282332"/>
                  </a:cubicBezTo>
                  <a:cubicBezTo>
                    <a:pt x="220737" y="274637"/>
                    <a:pt x="224510" y="264540"/>
                    <a:pt x="224024" y="253899"/>
                  </a:cubicBezTo>
                  <a:lnTo>
                    <a:pt x="212534" y="1634"/>
                  </a:lnTo>
                  <a:cubicBezTo>
                    <a:pt x="212505" y="776"/>
                    <a:pt x="213163" y="32"/>
                    <a:pt x="214020" y="3"/>
                  </a:cubicBezTo>
                  <a:cubicBezTo>
                    <a:pt x="214849" y="-54"/>
                    <a:pt x="215621" y="633"/>
                    <a:pt x="215649" y="1491"/>
                  </a:cubicBezTo>
                  <a:lnTo>
                    <a:pt x="227139" y="253756"/>
                  </a:lnTo>
                  <a:cubicBezTo>
                    <a:pt x="227654" y="265255"/>
                    <a:pt x="223566" y="276153"/>
                    <a:pt x="215649" y="284477"/>
                  </a:cubicBezTo>
                  <a:cubicBezTo>
                    <a:pt x="207703" y="292801"/>
                    <a:pt x="197014" y="297378"/>
                    <a:pt x="185495" y="297378"/>
                  </a:cubicBezTo>
                  <a:lnTo>
                    <a:pt x="68625" y="297378"/>
                  </a:lnTo>
                  <a:cubicBezTo>
                    <a:pt x="67767" y="297406"/>
                    <a:pt x="67081" y="296720"/>
                    <a:pt x="67081" y="295833"/>
                  </a:cubicBezTo>
                  <a:close/>
                  <a:moveTo>
                    <a:pt x="294078" y="397037"/>
                  </a:moveTo>
                  <a:cubicBezTo>
                    <a:pt x="294078" y="396178"/>
                    <a:pt x="293392" y="395463"/>
                    <a:pt x="292506" y="395463"/>
                  </a:cubicBezTo>
                  <a:lnTo>
                    <a:pt x="1572" y="395463"/>
                  </a:lnTo>
                  <a:cubicBezTo>
                    <a:pt x="715" y="395463"/>
                    <a:pt x="0" y="396150"/>
                    <a:pt x="0" y="397037"/>
                  </a:cubicBezTo>
                  <a:cubicBezTo>
                    <a:pt x="0" y="397895"/>
                    <a:pt x="686" y="398610"/>
                    <a:pt x="1572" y="398610"/>
                  </a:cubicBezTo>
                  <a:lnTo>
                    <a:pt x="292506" y="398610"/>
                  </a:lnTo>
                  <a:cubicBezTo>
                    <a:pt x="293363" y="398581"/>
                    <a:pt x="294078" y="397895"/>
                    <a:pt x="294078" y="397037"/>
                  </a:cubicBezTo>
                  <a:close/>
                  <a:moveTo>
                    <a:pt x="196014" y="625216"/>
                  </a:moveTo>
                  <a:lnTo>
                    <a:pt x="87660" y="625216"/>
                  </a:lnTo>
                  <a:lnTo>
                    <a:pt x="98550" y="691808"/>
                  </a:lnTo>
                  <a:lnTo>
                    <a:pt x="184181" y="691808"/>
                  </a:lnTo>
                  <a:lnTo>
                    <a:pt x="196014" y="625216"/>
                  </a:lnTo>
                  <a:close/>
                  <a:moveTo>
                    <a:pt x="163888" y="735945"/>
                  </a:moveTo>
                  <a:cubicBezTo>
                    <a:pt x="163459" y="735201"/>
                    <a:pt x="162516" y="734915"/>
                    <a:pt x="161773" y="735344"/>
                  </a:cubicBezTo>
                  <a:lnTo>
                    <a:pt x="119472" y="759086"/>
                  </a:lnTo>
                  <a:cubicBezTo>
                    <a:pt x="118729" y="759515"/>
                    <a:pt x="118443" y="760459"/>
                    <a:pt x="118871" y="761203"/>
                  </a:cubicBezTo>
                  <a:cubicBezTo>
                    <a:pt x="119157" y="761718"/>
                    <a:pt x="119700" y="762004"/>
                    <a:pt x="120243" y="762004"/>
                  </a:cubicBezTo>
                  <a:cubicBezTo>
                    <a:pt x="120501" y="762004"/>
                    <a:pt x="120758" y="761947"/>
                    <a:pt x="121015" y="761804"/>
                  </a:cubicBezTo>
                  <a:lnTo>
                    <a:pt x="163316" y="738062"/>
                  </a:lnTo>
                  <a:cubicBezTo>
                    <a:pt x="164031" y="737661"/>
                    <a:pt x="164288" y="736717"/>
                    <a:pt x="163888" y="735945"/>
                  </a:cubicBezTo>
                  <a:close/>
                  <a:moveTo>
                    <a:pt x="314170" y="593722"/>
                  </a:moveTo>
                  <a:cubicBezTo>
                    <a:pt x="313599" y="593065"/>
                    <a:pt x="312627" y="593007"/>
                    <a:pt x="311970" y="593579"/>
                  </a:cubicBezTo>
                  <a:cubicBezTo>
                    <a:pt x="311312" y="594152"/>
                    <a:pt x="311255" y="595124"/>
                    <a:pt x="311827" y="595782"/>
                  </a:cubicBezTo>
                  <a:cubicBezTo>
                    <a:pt x="312255" y="596297"/>
                    <a:pt x="320201" y="605679"/>
                    <a:pt x="319944" y="619610"/>
                  </a:cubicBezTo>
                  <a:lnTo>
                    <a:pt x="287875" y="590490"/>
                  </a:lnTo>
                  <a:cubicBezTo>
                    <a:pt x="287246" y="589918"/>
                    <a:pt x="286246" y="589947"/>
                    <a:pt x="285674" y="590605"/>
                  </a:cubicBezTo>
                  <a:cubicBezTo>
                    <a:pt x="285103" y="591234"/>
                    <a:pt x="285131" y="592235"/>
                    <a:pt x="285789" y="592807"/>
                  </a:cubicBezTo>
                  <a:lnTo>
                    <a:pt x="319315" y="623271"/>
                  </a:lnTo>
                  <a:cubicBezTo>
                    <a:pt x="319430" y="623357"/>
                    <a:pt x="319544" y="623414"/>
                    <a:pt x="319658" y="623471"/>
                  </a:cubicBezTo>
                  <a:cubicBezTo>
                    <a:pt x="319258" y="626589"/>
                    <a:pt x="318486" y="629907"/>
                    <a:pt x="317057" y="633369"/>
                  </a:cubicBezTo>
                  <a:cubicBezTo>
                    <a:pt x="316371" y="634999"/>
                    <a:pt x="315114" y="638117"/>
                    <a:pt x="313370" y="642408"/>
                  </a:cubicBezTo>
                  <a:lnTo>
                    <a:pt x="268640" y="612029"/>
                  </a:lnTo>
                  <a:cubicBezTo>
                    <a:pt x="267925" y="611543"/>
                    <a:pt x="266953" y="611743"/>
                    <a:pt x="266468" y="612459"/>
                  </a:cubicBezTo>
                  <a:cubicBezTo>
                    <a:pt x="265982" y="613174"/>
                    <a:pt x="266182" y="614146"/>
                    <a:pt x="266896" y="614632"/>
                  </a:cubicBezTo>
                  <a:lnTo>
                    <a:pt x="311770" y="645097"/>
                  </a:lnTo>
                  <a:cubicBezTo>
                    <a:pt x="311913" y="645182"/>
                    <a:pt x="312084" y="645182"/>
                    <a:pt x="312227" y="645240"/>
                  </a:cubicBezTo>
                  <a:cubicBezTo>
                    <a:pt x="310398" y="649759"/>
                    <a:pt x="308140" y="655308"/>
                    <a:pt x="305539" y="661687"/>
                  </a:cubicBezTo>
                  <a:lnTo>
                    <a:pt x="258207" y="634684"/>
                  </a:lnTo>
                  <a:cubicBezTo>
                    <a:pt x="257464" y="634255"/>
                    <a:pt x="256493" y="634513"/>
                    <a:pt x="256064" y="635257"/>
                  </a:cubicBezTo>
                  <a:cubicBezTo>
                    <a:pt x="255635" y="636000"/>
                    <a:pt x="255892" y="636973"/>
                    <a:pt x="256635" y="637373"/>
                  </a:cubicBezTo>
                  <a:lnTo>
                    <a:pt x="304310" y="664576"/>
                  </a:lnTo>
                  <a:cubicBezTo>
                    <a:pt x="302452" y="669124"/>
                    <a:pt x="300451" y="674044"/>
                    <a:pt x="298336" y="679279"/>
                  </a:cubicBezTo>
                  <a:lnTo>
                    <a:pt x="248775" y="655766"/>
                  </a:lnTo>
                  <a:cubicBezTo>
                    <a:pt x="248004" y="655394"/>
                    <a:pt x="247061" y="655737"/>
                    <a:pt x="246689" y="656510"/>
                  </a:cubicBezTo>
                  <a:cubicBezTo>
                    <a:pt x="246317" y="657282"/>
                    <a:pt x="246660" y="658226"/>
                    <a:pt x="247432" y="658598"/>
                  </a:cubicBezTo>
                  <a:lnTo>
                    <a:pt x="297136" y="682197"/>
                  </a:lnTo>
                  <a:cubicBezTo>
                    <a:pt x="294935" y="687603"/>
                    <a:pt x="292620" y="693295"/>
                    <a:pt x="290219" y="699245"/>
                  </a:cubicBezTo>
                  <a:lnTo>
                    <a:pt x="241573" y="675904"/>
                  </a:lnTo>
                  <a:cubicBezTo>
                    <a:pt x="240801" y="675532"/>
                    <a:pt x="239858" y="675875"/>
                    <a:pt x="239486" y="676648"/>
                  </a:cubicBezTo>
                  <a:cubicBezTo>
                    <a:pt x="239115" y="677420"/>
                    <a:pt x="239429" y="678364"/>
                    <a:pt x="240230" y="678736"/>
                  </a:cubicBezTo>
                  <a:lnTo>
                    <a:pt x="289047" y="702163"/>
                  </a:lnTo>
                  <a:cubicBezTo>
                    <a:pt x="286961" y="707283"/>
                    <a:pt x="284846" y="712546"/>
                    <a:pt x="282645" y="717924"/>
                  </a:cubicBezTo>
                  <a:lnTo>
                    <a:pt x="233313" y="694497"/>
                  </a:lnTo>
                  <a:cubicBezTo>
                    <a:pt x="232541" y="694154"/>
                    <a:pt x="231598" y="694468"/>
                    <a:pt x="231226" y="695241"/>
                  </a:cubicBezTo>
                  <a:cubicBezTo>
                    <a:pt x="230855" y="696013"/>
                    <a:pt x="231198" y="696957"/>
                    <a:pt x="231969" y="697329"/>
                  </a:cubicBezTo>
                  <a:lnTo>
                    <a:pt x="281473" y="720813"/>
                  </a:lnTo>
                  <a:cubicBezTo>
                    <a:pt x="279444" y="725848"/>
                    <a:pt x="277357" y="730968"/>
                    <a:pt x="275242" y="736145"/>
                  </a:cubicBezTo>
                  <a:lnTo>
                    <a:pt x="225539" y="713576"/>
                  </a:lnTo>
                  <a:cubicBezTo>
                    <a:pt x="224767" y="713233"/>
                    <a:pt x="223824" y="713576"/>
                    <a:pt x="223481" y="714349"/>
                  </a:cubicBezTo>
                  <a:cubicBezTo>
                    <a:pt x="223138" y="715149"/>
                    <a:pt x="223481" y="716065"/>
                    <a:pt x="224252" y="716408"/>
                  </a:cubicBezTo>
                  <a:lnTo>
                    <a:pt x="274070" y="739034"/>
                  </a:lnTo>
                  <a:cubicBezTo>
                    <a:pt x="271898" y="744383"/>
                    <a:pt x="269697" y="749790"/>
                    <a:pt x="267496" y="755253"/>
                  </a:cubicBezTo>
                  <a:lnTo>
                    <a:pt x="217764" y="734229"/>
                  </a:lnTo>
                  <a:cubicBezTo>
                    <a:pt x="216964" y="733885"/>
                    <a:pt x="216049" y="734257"/>
                    <a:pt x="215706" y="735058"/>
                  </a:cubicBezTo>
                  <a:cubicBezTo>
                    <a:pt x="215363" y="735859"/>
                    <a:pt x="215735" y="736775"/>
                    <a:pt x="216535" y="737118"/>
                  </a:cubicBezTo>
                  <a:lnTo>
                    <a:pt x="266296" y="758171"/>
                  </a:lnTo>
                  <a:cubicBezTo>
                    <a:pt x="263581" y="764864"/>
                    <a:pt x="260866" y="771558"/>
                    <a:pt x="258150" y="778223"/>
                  </a:cubicBezTo>
                  <a:cubicBezTo>
                    <a:pt x="257979" y="777937"/>
                    <a:pt x="257722" y="777708"/>
                    <a:pt x="257407" y="777565"/>
                  </a:cubicBezTo>
                  <a:lnTo>
                    <a:pt x="207875" y="758972"/>
                  </a:lnTo>
                  <a:cubicBezTo>
                    <a:pt x="207075" y="758657"/>
                    <a:pt x="206160" y="759086"/>
                    <a:pt x="205874" y="759887"/>
                  </a:cubicBezTo>
                  <a:cubicBezTo>
                    <a:pt x="205560" y="760688"/>
                    <a:pt x="205989" y="761603"/>
                    <a:pt x="206789" y="761889"/>
                  </a:cubicBezTo>
                  <a:lnTo>
                    <a:pt x="256321" y="780483"/>
                  </a:lnTo>
                  <a:cubicBezTo>
                    <a:pt x="256493" y="780540"/>
                    <a:pt x="256693" y="780597"/>
                    <a:pt x="256864" y="780597"/>
                  </a:cubicBezTo>
                  <a:cubicBezTo>
                    <a:pt x="257007" y="780597"/>
                    <a:pt x="257121" y="780511"/>
                    <a:pt x="257264" y="780483"/>
                  </a:cubicBezTo>
                  <a:cubicBezTo>
                    <a:pt x="254149" y="788149"/>
                    <a:pt x="251091" y="795729"/>
                    <a:pt x="248061" y="803166"/>
                  </a:cubicBezTo>
                  <a:cubicBezTo>
                    <a:pt x="247918" y="803052"/>
                    <a:pt x="247804" y="802966"/>
                    <a:pt x="247632" y="802880"/>
                  </a:cubicBezTo>
                  <a:lnTo>
                    <a:pt x="199672" y="784287"/>
                  </a:lnTo>
                  <a:cubicBezTo>
                    <a:pt x="198872" y="783972"/>
                    <a:pt x="197957" y="784373"/>
                    <a:pt x="197643" y="785174"/>
                  </a:cubicBezTo>
                  <a:cubicBezTo>
                    <a:pt x="197328" y="785975"/>
                    <a:pt x="197728" y="786890"/>
                    <a:pt x="198529" y="787205"/>
                  </a:cubicBezTo>
                  <a:lnTo>
                    <a:pt x="246489" y="805798"/>
                  </a:lnTo>
                  <a:cubicBezTo>
                    <a:pt x="246632" y="805855"/>
                    <a:pt x="246803" y="805884"/>
                    <a:pt x="246946" y="805884"/>
                  </a:cubicBezTo>
                  <a:cubicBezTo>
                    <a:pt x="244374" y="812234"/>
                    <a:pt x="241859" y="818412"/>
                    <a:pt x="239429" y="824419"/>
                  </a:cubicBezTo>
                  <a:lnTo>
                    <a:pt x="188211" y="807514"/>
                  </a:lnTo>
                  <a:cubicBezTo>
                    <a:pt x="187382" y="807228"/>
                    <a:pt x="186496" y="807686"/>
                    <a:pt x="186239" y="808515"/>
                  </a:cubicBezTo>
                  <a:cubicBezTo>
                    <a:pt x="185981" y="809345"/>
                    <a:pt x="186410" y="810231"/>
                    <a:pt x="187239" y="810489"/>
                  </a:cubicBezTo>
                  <a:lnTo>
                    <a:pt x="238257" y="827337"/>
                  </a:lnTo>
                  <a:cubicBezTo>
                    <a:pt x="235456" y="834288"/>
                    <a:pt x="232770" y="840924"/>
                    <a:pt x="230226" y="847189"/>
                  </a:cubicBezTo>
                  <a:lnTo>
                    <a:pt x="178321" y="833802"/>
                  </a:lnTo>
                  <a:cubicBezTo>
                    <a:pt x="177493" y="833601"/>
                    <a:pt x="176635" y="834088"/>
                    <a:pt x="176406" y="834917"/>
                  </a:cubicBezTo>
                  <a:cubicBezTo>
                    <a:pt x="176178" y="835747"/>
                    <a:pt x="176692" y="836605"/>
                    <a:pt x="177521" y="836834"/>
                  </a:cubicBezTo>
                  <a:lnTo>
                    <a:pt x="229025" y="850106"/>
                  </a:lnTo>
                  <a:cubicBezTo>
                    <a:pt x="225653" y="858459"/>
                    <a:pt x="222595" y="866068"/>
                    <a:pt x="219936" y="872647"/>
                  </a:cubicBezTo>
                  <a:cubicBezTo>
                    <a:pt x="219708" y="872332"/>
                    <a:pt x="219393" y="872103"/>
                    <a:pt x="218993" y="872018"/>
                  </a:cubicBezTo>
                  <a:lnTo>
                    <a:pt x="168432" y="860662"/>
                  </a:lnTo>
                  <a:cubicBezTo>
                    <a:pt x="167575" y="860490"/>
                    <a:pt x="166746" y="861005"/>
                    <a:pt x="166574" y="861834"/>
                  </a:cubicBezTo>
                  <a:cubicBezTo>
                    <a:pt x="166374" y="862664"/>
                    <a:pt x="166917" y="863522"/>
                    <a:pt x="167746" y="863694"/>
                  </a:cubicBezTo>
                  <a:lnTo>
                    <a:pt x="218307" y="875050"/>
                  </a:lnTo>
                  <a:cubicBezTo>
                    <a:pt x="218422" y="875078"/>
                    <a:pt x="218536" y="875078"/>
                    <a:pt x="218650" y="875078"/>
                  </a:cubicBezTo>
                  <a:cubicBezTo>
                    <a:pt x="218765" y="875078"/>
                    <a:pt x="218850" y="875050"/>
                    <a:pt x="218965" y="875021"/>
                  </a:cubicBezTo>
                  <a:cubicBezTo>
                    <a:pt x="216507" y="881114"/>
                    <a:pt x="214449" y="886205"/>
                    <a:pt x="212905" y="890124"/>
                  </a:cubicBezTo>
                  <a:cubicBezTo>
                    <a:pt x="212820" y="890096"/>
                    <a:pt x="212734" y="890039"/>
                    <a:pt x="212648" y="890039"/>
                  </a:cubicBezTo>
                  <a:lnTo>
                    <a:pt x="159515" y="884346"/>
                  </a:lnTo>
                  <a:cubicBezTo>
                    <a:pt x="158629" y="884232"/>
                    <a:pt x="157886" y="884861"/>
                    <a:pt x="157800" y="885748"/>
                  </a:cubicBezTo>
                  <a:cubicBezTo>
                    <a:pt x="157714" y="886606"/>
                    <a:pt x="158343" y="887378"/>
                    <a:pt x="159200" y="887464"/>
                  </a:cubicBezTo>
                  <a:lnTo>
                    <a:pt x="211734" y="893071"/>
                  </a:lnTo>
                  <a:cubicBezTo>
                    <a:pt x="210962" y="895044"/>
                    <a:pt x="210362" y="896560"/>
                    <a:pt x="209990" y="897504"/>
                  </a:cubicBezTo>
                  <a:cubicBezTo>
                    <a:pt x="208532" y="901223"/>
                    <a:pt x="206532" y="904169"/>
                    <a:pt x="204359" y="906543"/>
                  </a:cubicBezTo>
                  <a:lnTo>
                    <a:pt x="168089" y="907573"/>
                  </a:lnTo>
                  <a:cubicBezTo>
                    <a:pt x="167232" y="907602"/>
                    <a:pt x="166546" y="908317"/>
                    <a:pt x="166574" y="909175"/>
                  </a:cubicBezTo>
                  <a:cubicBezTo>
                    <a:pt x="166603" y="910033"/>
                    <a:pt x="167289" y="910691"/>
                    <a:pt x="168146" y="910691"/>
                  </a:cubicBezTo>
                  <a:cubicBezTo>
                    <a:pt x="168175" y="910691"/>
                    <a:pt x="168175" y="910691"/>
                    <a:pt x="168204" y="910691"/>
                  </a:cubicBezTo>
                  <a:lnTo>
                    <a:pt x="200901" y="909776"/>
                  </a:lnTo>
                  <a:cubicBezTo>
                    <a:pt x="197871" y="912121"/>
                    <a:pt x="194870" y="913580"/>
                    <a:pt x="192670" y="914381"/>
                  </a:cubicBezTo>
                  <a:cubicBezTo>
                    <a:pt x="187268" y="916355"/>
                    <a:pt x="183180" y="916240"/>
                    <a:pt x="182466" y="915840"/>
                  </a:cubicBezTo>
                  <a:cubicBezTo>
                    <a:pt x="181723" y="915382"/>
                    <a:pt x="180779" y="915583"/>
                    <a:pt x="180322" y="916326"/>
                  </a:cubicBezTo>
                  <a:cubicBezTo>
                    <a:pt x="179865" y="917041"/>
                    <a:pt x="180065" y="918014"/>
                    <a:pt x="180808" y="918472"/>
                  </a:cubicBezTo>
                  <a:cubicBezTo>
                    <a:pt x="181551" y="918958"/>
                    <a:pt x="182809" y="919187"/>
                    <a:pt x="184381" y="919187"/>
                  </a:cubicBezTo>
                  <a:cubicBezTo>
                    <a:pt x="186667" y="919187"/>
                    <a:pt x="189611" y="918672"/>
                    <a:pt x="192584" y="917728"/>
                  </a:cubicBezTo>
                  <a:cubicBezTo>
                    <a:pt x="198129" y="915897"/>
                    <a:pt x="208161" y="911006"/>
                    <a:pt x="212963" y="898649"/>
                  </a:cubicBezTo>
                  <a:cubicBezTo>
                    <a:pt x="220222" y="879970"/>
                    <a:pt x="311913" y="654193"/>
                    <a:pt x="319944" y="634541"/>
                  </a:cubicBezTo>
                  <a:cubicBezTo>
                    <a:pt x="329376" y="611486"/>
                    <a:pt x="314313" y="593894"/>
                    <a:pt x="314170" y="593722"/>
                  </a:cubicBezTo>
                  <a:close/>
                  <a:moveTo>
                    <a:pt x="506097" y="785231"/>
                  </a:moveTo>
                  <a:lnTo>
                    <a:pt x="382767" y="721357"/>
                  </a:lnTo>
                  <a:cubicBezTo>
                    <a:pt x="373278" y="716437"/>
                    <a:pt x="362474" y="715721"/>
                    <a:pt x="352413" y="719297"/>
                  </a:cubicBezTo>
                  <a:cubicBezTo>
                    <a:pt x="342323" y="722901"/>
                    <a:pt x="334435" y="730281"/>
                    <a:pt x="330205" y="740121"/>
                  </a:cubicBezTo>
                  <a:lnTo>
                    <a:pt x="301766" y="805941"/>
                  </a:lnTo>
                  <a:cubicBezTo>
                    <a:pt x="301423" y="806742"/>
                    <a:pt x="301795" y="807657"/>
                    <a:pt x="302566" y="808000"/>
                  </a:cubicBezTo>
                  <a:cubicBezTo>
                    <a:pt x="302766" y="808086"/>
                    <a:pt x="302966" y="808115"/>
                    <a:pt x="303195" y="808115"/>
                  </a:cubicBezTo>
                  <a:cubicBezTo>
                    <a:pt x="303795" y="808115"/>
                    <a:pt x="304367" y="807771"/>
                    <a:pt x="304624" y="807171"/>
                  </a:cubicBezTo>
                  <a:lnTo>
                    <a:pt x="333063" y="741351"/>
                  </a:lnTo>
                  <a:cubicBezTo>
                    <a:pt x="336950" y="732341"/>
                    <a:pt x="344210" y="725533"/>
                    <a:pt x="353470" y="722243"/>
                  </a:cubicBezTo>
                  <a:cubicBezTo>
                    <a:pt x="362731" y="718954"/>
                    <a:pt x="372620" y="719612"/>
                    <a:pt x="381366" y="724131"/>
                  </a:cubicBezTo>
                  <a:lnTo>
                    <a:pt x="504696" y="788006"/>
                  </a:lnTo>
                  <a:cubicBezTo>
                    <a:pt x="505468" y="788406"/>
                    <a:pt x="506411" y="788091"/>
                    <a:pt x="506811" y="787348"/>
                  </a:cubicBezTo>
                  <a:cubicBezTo>
                    <a:pt x="507154" y="786575"/>
                    <a:pt x="506869" y="785631"/>
                    <a:pt x="506097" y="785231"/>
                  </a:cubicBezTo>
                  <a:close/>
                </a:path>
              </a:pathLst>
            </a:custGeom>
            <a:solidFill>
              <a:srgbClr val="000000"/>
            </a:solidFill>
            <a:ln w="28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</p:grpSp>
      <p:grpSp>
        <p:nvGrpSpPr>
          <p:cNvPr id="286" name="Grupo 285">
            <a:extLst>
              <a:ext uri="{FF2B5EF4-FFF2-40B4-BE49-F238E27FC236}">
                <a16:creationId xmlns:a16="http://schemas.microsoft.com/office/drawing/2014/main" xmlns="" id="{D01F6DA6-AF7E-469F-B27F-24F9B8E4A2F1}"/>
              </a:ext>
            </a:extLst>
          </p:cNvPr>
          <p:cNvGrpSpPr/>
          <p:nvPr/>
        </p:nvGrpSpPr>
        <p:grpSpPr>
          <a:xfrm>
            <a:off x="362827" y="7828465"/>
            <a:ext cx="1366308" cy="289953"/>
            <a:chOff x="1693682" y="11203534"/>
            <a:chExt cx="1366308" cy="289953"/>
          </a:xfrm>
        </p:grpSpPr>
        <p:sp>
          <p:nvSpPr>
            <p:cNvPr id="281" name="Forma libre: forma 280">
              <a:extLst>
                <a:ext uri="{FF2B5EF4-FFF2-40B4-BE49-F238E27FC236}">
                  <a16:creationId xmlns:a16="http://schemas.microsoft.com/office/drawing/2014/main" xmlns="" id="{77FD33AA-766E-4E3E-8DE4-72ACF8366E16}"/>
                </a:ext>
              </a:extLst>
            </p:cNvPr>
            <p:cNvSpPr/>
            <p:nvPr/>
          </p:nvSpPr>
          <p:spPr>
            <a:xfrm rot="4558376">
              <a:off x="2334235" y="10812404"/>
              <a:ext cx="134074" cy="1094926"/>
            </a:xfrm>
            <a:custGeom>
              <a:avLst/>
              <a:gdLst>
                <a:gd name="connsiteX0" fmla="*/ 134075 w 134074"/>
                <a:gd name="connsiteY0" fmla="*/ 1094927 h 1094926"/>
                <a:gd name="connsiteX1" fmla="*/ 0 w 134074"/>
                <a:gd name="connsiteY1" fmla="*/ 1094927 h 1094926"/>
                <a:gd name="connsiteX2" fmla="*/ 0 w 134074"/>
                <a:gd name="connsiteY2" fmla="*/ 0 h 1094926"/>
                <a:gd name="connsiteX3" fmla="*/ 134075 w 134074"/>
                <a:gd name="connsiteY3" fmla="*/ 0 h 1094926"/>
                <a:gd name="connsiteX4" fmla="*/ 134075 w 134074"/>
                <a:gd name="connsiteY4" fmla="*/ 1094927 h 109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074" h="1094926">
                  <a:moveTo>
                    <a:pt x="134075" y="1094927"/>
                  </a:moveTo>
                  <a:lnTo>
                    <a:pt x="0" y="1094927"/>
                  </a:lnTo>
                  <a:lnTo>
                    <a:pt x="0" y="0"/>
                  </a:lnTo>
                  <a:lnTo>
                    <a:pt x="134075" y="0"/>
                  </a:lnTo>
                  <a:lnTo>
                    <a:pt x="134075" y="1094927"/>
                  </a:lnTo>
                  <a:close/>
                </a:path>
              </a:pathLst>
            </a:custGeom>
            <a:solidFill>
              <a:srgbClr val="E0781F"/>
            </a:solidFill>
            <a:ln w="26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82" name="Forma libre: forma 281">
              <a:extLst>
                <a:ext uri="{FF2B5EF4-FFF2-40B4-BE49-F238E27FC236}">
                  <a16:creationId xmlns:a16="http://schemas.microsoft.com/office/drawing/2014/main" xmlns="" id="{D8EADB62-E0FA-4E7D-9CDC-5EAECD6BABB1}"/>
                </a:ext>
              </a:extLst>
            </p:cNvPr>
            <p:cNvSpPr/>
            <p:nvPr/>
          </p:nvSpPr>
          <p:spPr>
            <a:xfrm rot="4558376">
              <a:off x="2260757" y="10730743"/>
              <a:ext cx="187654" cy="1321803"/>
            </a:xfrm>
            <a:custGeom>
              <a:avLst/>
              <a:gdLst>
                <a:gd name="connsiteX0" fmla="*/ 7277 w 187654"/>
                <a:gd name="connsiteY0" fmla="*/ 1155368 h 1321803"/>
                <a:gd name="connsiteX1" fmla="*/ 141352 w 187654"/>
                <a:gd name="connsiteY1" fmla="*/ 1155368 h 1321803"/>
                <a:gd name="connsiteX2" fmla="*/ 100299 w 187654"/>
                <a:gd name="connsiteY2" fmla="*/ 1280894 h 1321803"/>
                <a:gd name="connsiteX3" fmla="*/ 93105 w 187654"/>
                <a:gd name="connsiteY3" fmla="*/ 1286154 h 1321803"/>
                <a:gd name="connsiteX4" fmla="*/ 91300 w 187654"/>
                <a:gd name="connsiteY4" fmla="*/ 1286154 h 1321803"/>
                <a:gd name="connsiteX5" fmla="*/ 84439 w 187654"/>
                <a:gd name="connsiteY5" fmla="*/ 1316347 h 1321803"/>
                <a:gd name="connsiteX6" fmla="*/ 77634 w 187654"/>
                <a:gd name="connsiteY6" fmla="*/ 1321803 h 1321803"/>
                <a:gd name="connsiteX7" fmla="*/ 70940 w 187654"/>
                <a:gd name="connsiteY7" fmla="*/ 1316739 h 1321803"/>
                <a:gd name="connsiteX8" fmla="*/ 62107 w 187654"/>
                <a:gd name="connsiteY8" fmla="*/ 1286154 h 1321803"/>
                <a:gd name="connsiteX9" fmla="*/ 59635 w 187654"/>
                <a:gd name="connsiteY9" fmla="*/ 1286154 h 1321803"/>
                <a:gd name="connsiteX10" fmla="*/ 52497 w 187654"/>
                <a:gd name="connsiteY10" fmla="*/ 1281118 h 1321803"/>
                <a:gd name="connsiteX11" fmla="*/ 7277 w 187654"/>
                <a:gd name="connsiteY11" fmla="*/ 1155368 h 1321803"/>
                <a:gd name="connsiteX12" fmla="*/ 146546 w 187654"/>
                <a:gd name="connsiteY12" fmla="*/ 18888 h 1321803"/>
                <a:gd name="connsiteX13" fmla="*/ 146546 w 187654"/>
                <a:gd name="connsiteY13" fmla="*/ 6296 h 1321803"/>
                <a:gd name="connsiteX14" fmla="*/ 140297 w 187654"/>
                <a:gd name="connsiteY14" fmla="*/ 0 h 1321803"/>
                <a:gd name="connsiteX15" fmla="*/ 6250 w 187654"/>
                <a:gd name="connsiteY15" fmla="*/ 0 h 1321803"/>
                <a:gd name="connsiteX16" fmla="*/ 0 w 187654"/>
                <a:gd name="connsiteY16" fmla="*/ 6296 h 1321803"/>
                <a:gd name="connsiteX17" fmla="*/ 0 w 187654"/>
                <a:gd name="connsiteY17" fmla="*/ 91416 h 1321803"/>
                <a:gd name="connsiteX18" fmla="*/ 6250 w 187654"/>
                <a:gd name="connsiteY18" fmla="*/ 97712 h 1321803"/>
                <a:gd name="connsiteX19" fmla="*/ 140297 w 187654"/>
                <a:gd name="connsiteY19" fmla="*/ 97712 h 1321803"/>
                <a:gd name="connsiteX20" fmla="*/ 146546 w 187654"/>
                <a:gd name="connsiteY20" fmla="*/ 91416 h 1321803"/>
                <a:gd name="connsiteX21" fmla="*/ 146546 w 187654"/>
                <a:gd name="connsiteY21" fmla="*/ 80727 h 1321803"/>
                <a:gd name="connsiteX22" fmla="*/ 150129 w 187654"/>
                <a:gd name="connsiteY22" fmla="*/ 80727 h 1321803"/>
                <a:gd name="connsiteX23" fmla="*/ 164490 w 187654"/>
                <a:gd name="connsiteY23" fmla="*/ 95194 h 1321803"/>
                <a:gd name="connsiteX24" fmla="*/ 164490 w 187654"/>
                <a:gd name="connsiteY24" fmla="*/ 365582 h 1321803"/>
                <a:gd name="connsiteX25" fmla="*/ 163018 w 187654"/>
                <a:gd name="connsiteY25" fmla="*/ 368660 h 1321803"/>
                <a:gd name="connsiteX26" fmla="*/ 153296 w 187654"/>
                <a:gd name="connsiteY26" fmla="*/ 376495 h 1321803"/>
                <a:gd name="connsiteX27" fmla="*/ 148657 w 187654"/>
                <a:gd name="connsiteY27" fmla="*/ 386204 h 1321803"/>
                <a:gd name="connsiteX28" fmla="*/ 148657 w 187654"/>
                <a:gd name="connsiteY28" fmla="*/ 404700 h 1321803"/>
                <a:gd name="connsiteX29" fmla="*/ 155129 w 187654"/>
                <a:gd name="connsiteY29" fmla="*/ 415641 h 1321803"/>
                <a:gd name="connsiteX30" fmla="*/ 174461 w 187654"/>
                <a:gd name="connsiteY30" fmla="*/ 426162 h 1321803"/>
                <a:gd name="connsiteX31" fmla="*/ 187655 w 187654"/>
                <a:gd name="connsiteY31" fmla="*/ 418244 h 1321803"/>
                <a:gd name="connsiteX32" fmla="*/ 187655 w 187654"/>
                <a:gd name="connsiteY32" fmla="*/ 53109 h 1321803"/>
                <a:gd name="connsiteX33" fmla="*/ 146546 w 187654"/>
                <a:gd name="connsiteY33" fmla="*/ 18888 h 132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87654" h="1321803">
                  <a:moveTo>
                    <a:pt x="7277" y="1155368"/>
                  </a:moveTo>
                  <a:lnTo>
                    <a:pt x="141352" y="1155368"/>
                  </a:lnTo>
                  <a:lnTo>
                    <a:pt x="100299" y="1280894"/>
                  </a:lnTo>
                  <a:cubicBezTo>
                    <a:pt x="99272" y="1284028"/>
                    <a:pt x="96383" y="1286154"/>
                    <a:pt x="93105" y="1286154"/>
                  </a:cubicBezTo>
                  <a:lnTo>
                    <a:pt x="91300" y="1286154"/>
                  </a:lnTo>
                  <a:lnTo>
                    <a:pt x="84439" y="1316347"/>
                  </a:lnTo>
                  <a:cubicBezTo>
                    <a:pt x="83717" y="1319537"/>
                    <a:pt x="80884" y="1321803"/>
                    <a:pt x="77634" y="1321803"/>
                  </a:cubicBezTo>
                  <a:cubicBezTo>
                    <a:pt x="74523" y="1321803"/>
                    <a:pt x="71801" y="1319733"/>
                    <a:pt x="70940" y="1316739"/>
                  </a:cubicBezTo>
                  <a:lnTo>
                    <a:pt x="62107" y="1286154"/>
                  </a:lnTo>
                  <a:lnTo>
                    <a:pt x="59635" y="1286154"/>
                  </a:lnTo>
                  <a:cubicBezTo>
                    <a:pt x="56441" y="1286154"/>
                    <a:pt x="53580" y="1284140"/>
                    <a:pt x="52497" y="1281118"/>
                  </a:cubicBezTo>
                  <a:lnTo>
                    <a:pt x="7277" y="1155368"/>
                  </a:lnTo>
                  <a:close/>
                  <a:moveTo>
                    <a:pt x="146546" y="18888"/>
                  </a:moveTo>
                  <a:lnTo>
                    <a:pt x="146546" y="6296"/>
                  </a:lnTo>
                  <a:cubicBezTo>
                    <a:pt x="146546" y="2826"/>
                    <a:pt x="143741" y="0"/>
                    <a:pt x="140297" y="0"/>
                  </a:cubicBezTo>
                  <a:lnTo>
                    <a:pt x="6250" y="0"/>
                  </a:lnTo>
                  <a:cubicBezTo>
                    <a:pt x="2805" y="0"/>
                    <a:pt x="0" y="2826"/>
                    <a:pt x="0" y="6296"/>
                  </a:cubicBezTo>
                  <a:lnTo>
                    <a:pt x="0" y="91416"/>
                  </a:lnTo>
                  <a:cubicBezTo>
                    <a:pt x="0" y="94886"/>
                    <a:pt x="2805" y="97712"/>
                    <a:pt x="6250" y="97712"/>
                  </a:cubicBezTo>
                  <a:lnTo>
                    <a:pt x="140297" y="97712"/>
                  </a:lnTo>
                  <a:cubicBezTo>
                    <a:pt x="143741" y="97712"/>
                    <a:pt x="146546" y="94886"/>
                    <a:pt x="146546" y="91416"/>
                  </a:cubicBezTo>
                  <a:lnTo>
                    <a:pt x="146546" y="80727"/>
                  </a:lnTo>
                  <a:lnTo>
                    <a:pt x="150129" y="80727"/>
                  </a:lnTo>
                  <a:cubicBezTo>
                    <a:pt x="158046" y="80727"/>
                    <a:pt x="164490" y="87191"/>
                    <a:pt x="164490" y="95194"/>
                  </a:cubicBezTo>
                  <a:lnTo>
                    <a:pt x="164490" y="365582"/>
                  </a:lnTo>
                  <a:cubicBezTo>
                    <a:pt x="164490" y="366785"/>
                    <a:pt x="163962" y="367904"/>
                    <a:pt x="163018" y="368660"/>
                  </a:cubicBezTo>
                  <a:lnTo>
                    <a:pt x="153296" y="376495"/>
                  </a:lnTo>
                  <a:cubicBezTo>
                    <a:pt x="150379" y="378845"/>
                    <a:pt x="148657" y="382427"/>
                    <a:pt x="148657" y="386204"/>
                  </a:cubicBezTo>
                  <a:lnTo>
                    <a:pt x="148657" y="404700"/>
                  </a:lnTo>
                  <a:cubicBezTo>
                    <a:pt x="148657" y="409261"/>
                    <a:pt x="151129" y="413459"/>
                    <a:pt x="155129" y="415641"/>
                  </a:cubicBezTo>
                  <a:lnTo>
                    <a:pt x="174461" y="426162"/>
                  </a:lnTo>
                  <a:cubicBezTo>
                    <a:pt x="180433" y="429408"/>
                    <a:pt x="187655" y="425071"/>
                    <a:pt x="187655" y="418244"/>
                  </a:cubicBezTo>
                  <a:lnTo>
                    <a:pt x="187655" y="53109"/>
                  </a:lnTo>
                  <a:lnTo>
                    <a:pt x="146546" y="18888"/>
                  </a:lnTo>
                  <a:close/>
                </a:path>
              </a:pathLst>
            </a:custGeom>
            <a:solidFill>
              <a:srgbClr val="DADBDF"/>
            </a:solidFill>
            <a:ln w="26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83" name="Forma libre: forma 282">
              <a:extLst>
                <a:ext uri="{FF2B5EF4-FFF2-40B4-BE49-F238E27FC236}">
                  <a16:creationId xmlns:a16="http://schemas.microsoft.com/office/drawing/2014/main" xmlns="" id="{E84BF3EA-CECC-4A13-896A-CDFFAE41B802}"/>
                </a:ext>
              </a:extLst>
            </p:cNvPr>
            <p:cNvSpPr/>
            <p:nvPr/>
          </p:nvSpPr>
          <p:spPr>
            <a:xfrm rot="4558376">
              <a:off x="2696918" y="10962816"/>
              <a:ext cx="122353" cy="603790"/>
            </a:xfrm>
            <a:custGeom>
              <a:avLst/>
              <a:gdLst>
                <a:gd name="connsiteX0" fmla="*/ 54885 w 122353"/>
                <a:gd name="connsiteY0" fmla="*/ 237118 h 603790"/>
                <a:gd name="connsiteX1" fmla="*/ 54885 w 122353"/>
                <a:gd name="connsiteY1" fmla="*/ 581769 h 603790"/>
                <a:gd name="connsiteX2" fmla="*/ 33026 w 122353"/>
                <a:gd name="connsiteY2" fmla="*/ 603791 h 603790"/>
                <a:gd name="connsiteX3" fmla="*/ 2444 w 122353"/>
                <a:gd name="connsiteY3" fmla="*/ 603791 h 603790"/>
                <a:gd name="connsiteX4" fmla="*/ 0 w 122353"/>
                <a:gd name="connsiteY4" fmla="*/ 603539 h 603790"/>
                <a:gd name="connsiteX5" fmla="*/ 0 w 122353"/>
                <a:gd name="connsiteY5" fmla="*/ 215348 h 603790"/>
                <a:gd name="connsiteX6" fmla="*/ 2444 w 122353"/>
                <a:gd name="connsiteY6" fmla="*/ 215096 h 603790"/>
                <a:gd name="connsiteX7" fmla="*/ 33026 w 122353"/>
                <a:gd name="connsiteY7" fmla="*/ 215096 h 603790"/>
                <a:gd name="connsiteX8" fmla="*/ 54885 w 122353"/>
                <a:gd name="connsiteY8" fmla="*/ 237118 h 603790"/>
                <a:gd name="connsiteX9" fmla="*/ 114687 w 122353"/>
                <a:gd name="connsiteY9" fmla="*/ 0 h 603790"/>
                <a:gd name="connsiteX10" fmla="*/ 18277 w 122353"/>
                <a:gd name="connsiteY10" fmla="*/ 0 h 603790"/>
                <a:gd name="connsiteX11" fmla="*/ 10610 w 122353"/>
                <a:gd name="connsiteY11" fmla="*/ 7723 h 603790"/>
                <a:gd name="connsiteX12" fmla="*/ 10610 w 122353"/>
                <a:gd name="connsiteY12" fmla="*/ 63715 h 603790"/>
                <a:gd name="connsiteX13" fmla="*/ 122353 w 122353"/>
                <a:gd name="connsiteY13" fmla="*/ 63715 h 603790"/>
                <a:gd name="connsiteX14" fmla="*/ 122353 w 122353"/>
                <a:gd name="connsiteY14" fmla="*/ 7723 h 603790"/>
                <a:gd name="connsiteX15" fmla="*/ 114687 w 122353"/>
                <a:gd name="connsiteY15" fmla="*/ 0 h 60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353" h="603790">
                  <a:moveTo>
                    <a:pt x="54885" y="237118"/>
                  </a:moveTo>
                  <a:lnTo>
                    <a:pt x="54885" y="581769"/>
                  </a:lnTo>
                  <a:cubicBezTo>
                    <a:pt x="54885" y="593941"/>
                    <a:pt x="45108" y="603791"/>
                    <a:pt x="33026" y="603791"/>
                  </a:cubicBezTo>
                  <a:lnTo>
                    <a:pt x="2444" y="603791"/>
                  </a:lnTo>
                  <a:cubicBezTo>
                    <a:pt x="1611" y="603791"/>
                    <a:pt x="806" y="603623"/>
                    <a:pt x="0" y="603539"/>
                  </a:cubicBezTo>
                  <a:lnTo>
                    <a:pt x="0" y="215348"/>
                  </a:lnTo>
                  <a:cubicBezTo>
                    <a:pt x="806" y="215264"/>
                    <a:pt x="1611" y="215096"/>
                    <a:pt x="2444" y="215096"/>
                  </a:cubicBezTo>
                  <a:lnTo>
                    <a:pt x="33026" y="215096"/>
                  </a:lnTo>
                  <a:cubicBezTo>
                    <a:pt x="45108" y="215096"/>
                    <a:pt x="54885" y="224974"/>
                    <a:pt x="54885" y="237118"/>
                  </a:cubicBezTo>
                  <a:close/>
                  <a:moveTo>
                    <a:pt x="114687" y="0"/>
                  </a:moveTo>
                  <a:lnTo>
                    <a:pt x="18277" y="0"/>
                  </a:lnTo>
                  <a:cubicBezTo>
                    <a:pt x="14055" y="0"/>
                    <a:pt x="10610" y="3470"/>
                    <a:pt x="10610" y="7723"/>
                  </a:cubicBezTo>
                  <a:lnTo>
                    <a:pt x="10610" y="63715"/>
                  </a:lnTo>
                  <a:lnTo>
                    <a:pt x="122353" y="63715"/>
                  </a:lnTo>
                  <a:lnTo>
                    <a:pt x="122353" y="7723"/>
                  </a:lnTo>
                  <a:cubicBezTo>
                    <a:pt x="122353" y="3470"/>
                    <a:pt x="118937" y="0"/>
                    <a:pt x="114687" y="0"/>
                  </a:cubicBezTo>
                  <a:close/>
                </a:path>
              </a:pathLst>
            </a:custGeom>
            <a:solidFill>
              <a:srgbClr val="FFFFFF"/>
            </a:solidFill>
            <a:ln w="26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84" name="Forma libre: forma 283">
              <a:extLst>
                <a:ext uri="{FF2B5EF4-FFF2-40B4-BE49-F238E27FC236}">
                  <a16:creationId xmlns:a16="http://schemas.microsoft.com/office/drawing/2014/main" xmlns="" id="{398E8379-8DCD-4574-B40D-C840BCD45AD8}"/>
                </a:ext>
              </a:extLst>
            </p:cNvPr>
            <p:cNvSpPr/>
            <p:nvPr/>
          </p:nvSpPr>
          <p:spPr>
            <a:xfrm rot="4558376">
              <a:off x="2085226" y="11179425"/>
              <a:ext cx="148629" cy="479495"/>
            </a:xfrm>
            <a:custGeom>
              <a:avLst/>
              <a:gdLst>
                <a:gd name="connsiteX0" fmla="*/ 142880 w 148629"/>
                <a:gd name="connsiteY0" fmla="*/ 479496 h 479495"/>
                <a:gd name="connsiteX1" fmla="*/ 5750 w 148629"/>
                <a:gd name="connsiteY1" fmla="*/ 479496 h 479495"/>
                <a:gd name="connsiteX2" fmla="*/ 0 w 148629"/>
                <a:gd name="connsiteY2" fmla="*/ 473704 h 479495"/>
                <a:gd name="connsiteX3" fmla="*/ 0 w 148629"/>
                <a:gd name="connsiteY3" fmla="*/ 5792 h 479495"/>
                <a:gd name="connsiteX4" fmla="*/ 5750 w 148629"/>
                <a:gd name="connsiteY4" fmla="*/ 0 h 479495"/>
                <a:gd name="connsiteX5" fmla="*/ 142880 w 148629"/>
                <a:gd name="connsiteY5" fmla="*/ 0 h 479495"/>
                <a:gd name="connsiteX6" fmla="*/ 148630 w 148629"/>
                <a:gd name="connsiteY6" fmla="*/ 5792 h 479495"/>
                <a:gd name="connsiteX7" fmla="*/ 148630 w 148629"/>
                <a:gd name="connsiteY7" fmla="*/ 473704 h 479495"/>
                <a:gd name="connsiteX8" fmla="*/ 142880 w 148629"/>
                <a:gd name="connsiteY8" fmla="*/ 479496 h 479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629" h="479495">
                  <a:moveTo>
                    <a:pt x="142880" y="479496"/>
                  </a:moveTo>
                  <a:lnTo>
                    <a:pt x="5750" y="479496"/>
                  </a:lnTo>
                  <a:cubicBezTo>
                    <a:pt x="2555" y="479496"/>
                    <a:pt x="0" y="476893"/>
                    <a:pt x="0" y="473704"/>
                  </a:cubicBezTo>
                  <a:lnTo>
                    <a:pt x="0" y="5792"/>
                  </a:lnTo>
                  <a:cubicBezTo>
                    <a:pt x="0" y="2574"/>
                    <a:pt x="2583" y="0"/>
                    <a:pt x="5750" y="0"/>
                  </a:cubicBezTo>
                  <a:lnTo>
                    <a:pt x="142880" y="0"/>
                  </a:lnTo>
                  <a:cubicBezTo>
                    <a:pt x="146074" y="0"/>
                    <a:pt x="148630" y="2602"/>
                    <a:pt x="148630" y="5792"/>
                  </a:cubicBezTo>
                  <a:lnTo>
                    <a:pt x="148630" y="473704"/>
                  </a:lnTo>
                  <a:cubicBezTo>
                    <a:pt x="148657" y="476893"/>
                    <a:pt x="146074" y="479496"/>
                    <a:pt x="142880" y="479496"/>
                  </a:cubicBezTo>
                  <a:close/>
                </a:path>
              </a:pathLst>
            </a:custGeom>
            <a:solidFill>
              <a:srgbClr val="3E5BB2"/>
            </a:solidFill>
            <a:ln w="26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85" name="Forma libre: forma 284">
              <a:extLst>
                <a:ext uri="{FF2B5EF4-FFF2-40B4-BE49-F238E27FC236}">
                  <a16:creationId xmlns:a16="http://schemas.microsoft.com/office/drawing/2014/main" xmlns="" id="{AD0E5165-80D4-420C-94BB-04E8D088051E}"/>
                </a:ext>
              </a:extLst>
            </p:cNvPr>
            <p:cNvSpPr/>
            <p:nvPr/>
          </p:nvSpPr>
          <p:spPr>
            <a:xfrm rot="4558376">
              <a:off x="2317497" y="10696441"/>
              <a:ext cx="144990" cy="1336297"/>
            </a:xfrm>
            <a:custGeom>
              <a:avLst/>
              <a:gdLst>
                <a:gd name="connsiteX0" fmla="*/ 126825 w 144990"/>
                <a:gd name="connsiteY0" fmla="*/ 1231282 h 1336297"/>
                <a:gd name="connsiteX1" fmla="*/ 124437 w 144990"/>
                <a:gd name="connsiteY1" fmla="*/ 1233689 h 1336297"/>
                <a:gd name="connsiteX2" fmla="*/ 17416 w 144990"/>
                <a:gd name="connsiteY2" fmla="*/ 1233689 h 1336297"/>
                <a:gd name="connsiteX3" fmla="*/ 15027 w 144990"/>
                <a:gd name="connsiteY3" fmla="*/ 1231282 h 1336297"/>
                <a:gd name="connsiteX4" fmla="*/ 17416 w 144990"/>
                <a:gd name="connsiteY4" fmla="*/ 1228876 h 1336297"/>
                <a:gd name="connsiteX5" fmla="*/ 124437 w 144990"/>
                <a:gd name="connsiteY5" fmla="*/ 1228876 h 1336297"/>
                <a:gd name="connsiteX6" fmla="*/ 126825 w 144990"/>
                <a:gd name="connsiteY6" fmla="*/ 1231282 h 1336297"/>
                <a:gd name="connsiteX7" fmla="*/ 22693 w 144990"/>
                <a:gd name="connsiteY7" fmla="*/ 4813 h 1336297"/>
                <a:gd name="connsiteX8" fmla="*/ 119687 w 144990"/>
                <a:gd name="connsiteY8" fmla="*/ 4813 h 1336297"/>
                <a:gd name="connsiteX9" fmla="*/ 122076 w 144990"/>
                <a:gd name="connsiteY9" fmla="*/ 2406 h 1336297"/>
                <a:gd name="connsiteX10" fmla="*/ 119687 w 144990"/>
                <a:gd name="connsiteY10" fmla="*/ 0 h 1336297"/>
                <a:gd name="connsiteX11" fmla="*/ 22693 w 144990"/>
                <a:gd name="connsiteY11" fmla="*/ 0 h 1336297"/>
                <a:gd name="connsiteX12" fmla="*/ 20304 w 144990"/>
                <a:gd name="connsiteY12" fmla="*/ 2406 h 1336297"/>
                <a:gd name="connsiteX13" fmla="*/ 22693 w 144990"/>
                <a:gd name="connsiteY13" fmla="*/ 4813 h 1336297"/>
                <a:gd name="connsiteX14" fmla="*/ 86411 w 144990"/>
                <a:gd name="connsiteY14" fmla="*/ 1331485 h 1336297"/>
                <a:gd name="connsiteX15" fmla="*/ 60107 w 144990"/>
                <a:gd name="connsiteY15" fmla="*/ 1331485 h 1336297"/>
                <a:gd name="connsiteX16" fmla="*/ 57719 w 144990"/>
                <a:gd name="connsiteY16" fmla="*/ 1333891 h 1336297"/>
                <a:gd name="connsiteX17" fmla="*/ 60107 w 144990"/>
                <a:gd name="connsiteY17" fmla="*/ 1336298 h 1336297"/>
                <a:gd name="connsiteX18" fmla="*/ 86411 w 144990"/>
                <a:gd name="connsiteY18" fmla="*/ 1336298 h 1336297"/>
                <a:gd name="connsiteX19" fmla="*/ 88800 w 144990"/>
                <a:gd name="connsiteY19" fmla="*/ 1333891 h 1336297"/>
                <a:gd name="connsiteX20" fmla="*/ 86411 w 144990"/>
                <a:gd name="connsiteY20" fmla="*/ 1331485 h 1336297"/>
                <a:gd name="connsiteX21" fmla="*/ 7194 w 144990"/>
                <a:gd name="connsiteY21" fmla="*/ 140301 h 1336297"/>
                <a:gd name="connsiteX22" fmla="*/ 133186 w 144990"/>
                <a:gd name="connsiteY22" fmla="*/ 140301 h 1336297"/>
                <a:gd name="connsiteX23" fmla="*/ 135575 w 144990"/>
                <a:gd name="connsiteY23" fmla="*/ 137894 h 1336297"/>
                <a:gd name="connsiteX24" fmla="*/ 133186 w 144990"/>
                <a:gd name="connsiteY24" fmla="*/ 135488 h 1336297"/>
                <a:gd name="connsiteX25" fmla="*/ 7194 w 144990"/>
                <a:gd name="connsiteY25" fmla="*/ 135488 h 1336297"/>
                <a:gd name="connsiteX26" fmla="*/ 4805 w 144990"/>
                <a:gd name="connsiteY26" fmla="*/ 137894 h 1336297"/>
                <a:gd name="connsiteX27" fmla="*/ 7194 w 144990"/>
                <a:gd name="connsiteY27" fmla="*/ 140301 h 1336297"/>
                <a:gd name="connsiteX28" fmla="*/ 7194 w 144990"/>
                <a:gd name="connsiteY28" fmla="*/ 59853 h 1336297"/>
                <a:gd name="connsiteX29" fmla="*/ 133186 w 144990"/>
                <a:gd name="connsiteY29" fmla="*/ 59853 h 1336297"/>
                <a:gd name="connsiteX30" fmla="*/ 135575 w 144990"/>
                <a:gd name="connsiteY30" fmla="*/ 57447 h 1336297"/>
                <a:gd name="connsiteX31" fmla="*/ 133186 w 144990"/>
                <a:gd name="connsiteY31" fmla="*/ 55040 h 1336297"/>
                <a:gd name="connsiteX32" fmla="*/ 7194 w 144990"/>
                <a:gd name="connsiteY32" fmla="*/ 55040 h 1336297"/>
                <a:gd name="connsiteX33" fmla="*/ 4805 w 144990"/>
                <a:gd name="connsiteY33" fmla="*/ 57447 h 1336297"/>
                <a:gd name="connsiteX34" fmla="*/ 7194 w 144990"/>
                <a:gd name="connsiteY34" fmla="*/ 59853 h 1336297"/>
                <a:gd name="connsiteX35" fmla="*/ 127048 w 144990"/>
                <a:gd name="connsiteY35" fmla="*/ 1217711 h 1336297"/>
                <a:gd name="connsiteX36" fmla="*/ 13721 w 144990"/>
                <a:gd name="connsiteY36" fmla="*/ 1217711 h 1336297"/>
                <a:gd name="connsiteX37" fmla="*/ 11333 w 144990"/>
                <a:gd name="connsiteY37" fmla="*/ 1220117 h 1336297"/>
                <a:gd name="connsiteX38" fmla="*/ 13721 w 144990"/>
                <a:gd name="connsiteY38" fmla="*/ 1222524 h 1336297"/>
                <a:gd name="connsiteX39" fmla="*/ 127048 w 144990"/>
                <a:gd name="connsiteY39" fmla="*/ 1222524 h 1336297"/>
                <a:gd name="connsiteX40" fmla="*/ 129436 w 144990"/>
                <a:gd name="connsiteY40" fmla="*/ 1220117 h 1336297"/>
                <a:gd name="connsiteX41" fmla="*/ 127048 w 144990"/>
                <a:gd name="connsiteY41" fmla="*/ 1217711 h 1336297"/>
                <a:gd name="connsiteX42" fmla="*/ 136797 w 144990"/>
                <a:gd name="connsiteY42" fmla="*/ 765498 h 1336297"/>
                <a:gd name="connsiteX43" fmla="*/ 2389 w 144990"/>
                <a:gd name="connsiteY43" fmla="*/ 765498 h 1336297"/>
                <a:gd name="connsiteX44" fmla="*/ 0 w 144990"/>
                <a:gd name="connsiteY44" fmla="*/ 767904 h 1336297"/>
                <a:gd name="connsiteX45" fmla="*/ 2389 w 144990"/>
                <a:gd name="connsiteY45" fmla="*/ 770310 h 1336297"/>
                <a:gd name="connsiteX46" fmla="*/ 136797 w 144990"/>
                <a:gd name="connsiteY46" fmla="*/ 770310 h 1336297"/>
                <a:gd name="connsiteX47" fmla="*/ 139186 w 144990"/>
                <a:gd name="connsiteY47" fmla="*/ 767904 h 1336297"/>
                <a:gd name="connsiteX48" fmla="*/ 136797 w 144990"/>
                <a:gd name="connsiteY48" fmla="*/ 765498 h 1336297"/>
                <a:gd name="connsiteX49" fmla="*/ 136797 w 144990"/>
                <a:gd name="connsiteY49" fmla="*/ 861895 h 1336297"/>
                <a:gd name="connsiteX50" fmla="*/ 2389 w 144990"/>
                <a:gd name="connsiteY50" fmla="*/ 861895 h 1336297"/>
                <a:gd name="connsiteX51" fmla="*/ 0 w 144990"/>
                <a:gd name="connsiteY51" fmla="*/ 864301 h 1336297"/>
                <a:gd name="connsiteX52" fmla="*/ 2389 w 144990"/>
                <a:gd name="connsiteY52" fmla="*/ 866708 h 1336297"/>
                <a:gd name="connsiteX53" fmla="*/ 136797 w 144990"/>
                <a:gd name="connsiteY53" fmla="*/ 866708 h 1336297"/>
                <a:gd name="connsiteX54" fmla="*/ 139186 w 144990"/>
                <a:gd name="connsiteY54" fmla="*/ 864301 h 1336297"/>
                <a:gd name="connsiteX55" fmla="*/ 136797 w 144990"/>
                <a:gd name="connsiteY55" fmla="*/ 861895 h 1336297"/>
                <a:gd name="connsiteX56" fmla="*/ 133381 w 144990"/>
                <a:gd name="connsiteY56" fmla="*/ 1206546 h 1336297"/>
                <a:gd name="connsiteX57" fmla="*/ 5833 w 144990"/>
                <a:gd name="connsiteY57" fmla="*/ 1206546 h 1336297"/>
                <a:gd name="connsiteX58" fmla="*/ 3444 w 144990"/>
                <a:gd name="connsiteY58" fmla="*/ 1208953 h 1336297"/>
                <a:gd name="connsiteX59" fmla="*/ 5833 w 144990"/>
                <a:gd name="connsiteY59" fmla="*/ 1211359 h 1336297"/>
                <a:gd name="connsiteX60" fmla="*/ 133408 w 144990"/>
                <a:gd name="connsiteY60" fmla="*/ 1211359 h 1336297"/>
                <a:gd name="connsiteX61" fmla="*/ 135797 w 144990"/>
                <a:gd name="connsiteY61" fmla="*/ 1208953 h 1336297"/>
                <a:gd name="connsiteX62" fmla="*/ 133381 w 144990"/>
                <a:gd name="connsiteY62" fmla="*/ 1206546 h 1336297"/>
                <a:gd name="connsiteX63" fmla="*/ 136797 w 144990"/>
                <a:gd name="connsiteY63" fmla="*/ 951940 h 1336297"/>
                <a:gd name="connsiteX64" fmla="*/ 2389 w 144990"/>
                <a:gd name="connsiteY64" fmla="*/ 951940 h 1336297"/>
                <a:gd name="connsiteX65" fmla="*/ 0 w 144990"/>
                <a:gd name="connsiteY65" fmla="*/ 954347 h 1336297"/>
                <a:gd name="connsiteX66" fmla="*/ 2389 w 144990"/>
                <a:gd name="connsiteY66" fmla="*/ 956753 h 1336297"/>
                <a:gd name="connsiteX67" fmla="*/ 136797 w 144990"/>
                <a:gd name="connsiteY67" fmla="*/ 956753 h 1336297"/>
                <a:gd name="connsiteX68" fmla="*/ 139186 w 144990"/>
                <a:gd name="connsiteY68" fmla="*/ 954347 h 1336297"/>
                <a:gd name="connsiteX69" fmla="*/ 136797 w 144990"/>
                <a:gd name="connsiteY69" fmla="*/ 951940 h 1336297"/>
                <a:gd name="connsiteX70" fmla="*/ 136797 w 144990"/>
                <a:gd name="connsiteY70" fmla="*/ 1049960 h 1336297"/>
                <a:gd name="connsiteX71" fmla="*/ 2389 w 144990"/>
                <a:gd name="connsiteY71" fmla="*/ 1049960 h 1336297"/>
                <a:gd name="connsiteX72" fmla="*/ 0 w 144990"/>
                <a:gd name="connsiteY72" fmla="*/ 1052367 h 1336297"/>
                <a:gd name="connsiteX73" fmla="*/ 2389 w 144990"/>
                <a:gd name="connsiteY73" fmla="*/ 1054773 h 1336297"/>
                <a:gd name="connsiteX74" fmla="*/ 136797 w 144990"/>
                <a:gd name="connsiteY74" fmla="*/ 1054773 h 1336297"/>
                <a:gd name="connsiteX75" fmla="*/ 139186 w 144990"/>
                <a:gd name="connsiteY75" fmla="*/ 1052367 h 1336297"/>
                <a:gd name="connsiteX76" fmla="*/ 136797 w 144990"/>
                <a:gd name="connsiteY76" fmla="*/ 1049960 h 1336297"/>
                <a:gd name="connsiteX77" fmla="*/ 142602 w 144990"/>
                <a:gd name="connsiteY77" fmla="*/ 67240 h 1336297"/>
                <a:gd name="connsiteX78" fmla="*/ 140213 w 144990"/>
                <a:gd name="connsiteY78" fmla="*/ 69647 h 1336297"/>
                <a:gd name="connsiteX79" fmla="*/ 140213 w 144990"/>
                <a:gd name="connsiteY79" fmla="*/ 125666 h 1336297"/>
                <a:gd name="connsiteX80" fmla="*/ 142602 w 144990"/>
                <a:gd name="connsiteY80" fmla="*/ 128073 h 1336297"/>
                <a:gd name="connsiteX81" fmla="*/ 144991 w 144990"/>
                <a:gd name="connsiteY81" fmla="*/ 125666 h 1336297"/>
                <a:gd name="connsiteX82" fmla="*/ 144991 w 144990"/>
                <a:gd name="connsiteY82" fmla="*/ 69647 h 1336297"/>
                <a:gd name="connsiteX83" fmla="*/ 142602 w 144990"/>
                <a:gd name="connsiteY83" fmla="*/ 67240 h 133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144990" h="1336297">
                  <a:moveTo>
                    <a:pt x="126825" y="1231282"/>
                  </a:moveTo>
                  <a:cubicBezTo>
                    <a:pt x="126825" y="1232625"/>
                    <a:pt x="125742" y="1233689"/>
                    <a:pt x="124437" y="1233689"/>
                  </a:cubicBezTo>
                  <a:lnTo>
                    <a:pt x="17416" y="1233689"/>
                  </a:lnTo>
                  <a:cubicBezTo>
                    <a:pt x="16082" y="1233689"/>
                    <a:pt x="15027" y="1232597"/>
                    <a:pt x="15027" y="1231282"/>
                  </a:cubicBezTo>
                  <a:cubicBezTo>
                    <a:pt x="15027" y="1229939"/>
                    <a:pt x="16110" y="1228876"/>
                    <a:pt x="17416" y="1228876"/>
                  </a:cubicBezTo>
                  <a:lnTo>
                    <a:pt x="124437" y="1228876"/>
                  </a:lnTo>
                  <a:cubicBezTo>
                    <a:pt x="125742" y="1228848"/>
                    <a:pt x="126825" y="1229939"/>
                    <a:pt x="126825" y="1231282"/>
                  </a:cubicBezTo>
                  <a:close/>
                  <a:moveTo>
                    <a:pt x="22693" y="4813"/>
                  </a:moveTo>
                  <a:lnTo>
                    <a:pt x="119687" y="4813"/>
                  </a:lnTo>
                  <a:cubicBezTo>
                    <a:pt x="121020" y="4813"/>
                    <a:pt x="122076" y="3722"/>
                    <a:pt x="122076" y="2406"/>
                  </a:cubicBezTo>
                  <a:cubicBezTo>
                    <a:pt x="122076" y="1091"/>
                    <a:pt x="120992" y="0"/>
                    <a:pt x="119687" y="0"/>
                  </a:cubicBezTo>
                  <a:lnTo>
                    <a:pt x="22693" y="0"/>
                  </a:lnTo>
                  <a:cubicBezTo>
                    <a:pt x="21360" y="0"/>
                    <a:pt x="20304" y="1091"/>
                    <a:pt x="20304" y="2406"/>
                  </a:cubicBezTo>
                  <a:cubicBezTo>
                    <a:pt x="20304" y="3722"/>
                    <a:pt x="21360" y="4813"/>
                    <a:pt x="22693" y="4813"/>
                  </a:cubicBezTo>
                  <a:close/>
                  <a:moveTo>
                    <a:pt x="86411" y="1331485"/>
                  </a:moveTo>
                  <a:lnTo>
                    <a:pt x="60107" y="1331485"/>
                  </a:lnTo>
                  <a:cubicBezTo>
                    <a:pt x="58774" y="1331485"/>
                    <a:pt x="57719" y="1332576"/>
                    <a:pt x="57719" y="1333891"/>
                  </a:cubicBezTo>
                  <a:cubicBezTo>
                    <a:pt x="57719" y="1335235"/>
                    <a:pt x="58802" y="1336298"/>
                    <a:pt x="60107" y="1336298"/>
                  </a:cubicBezTo>
                  <a:lnTo>
                    <a:pt x="86411" y="1336298"/>
                  </a:lnTo>
                  <a:cubicBezTo>
                    <a:pt x="87744" y="1336298"/>
                    <a:pt x="88800" y="1335207"/>
                    <a:pt x="88800" y="1333891"/>
                  </a:cubicBezTo>
                  <a:cubicBezTo>
                    <a:pt x="88800" y="1332548"/>
                    <a:pt x="87717" y="1331485"/>
                    <a:pt x="86411" y="1331485"/>
                  </a:cubicBezTo>
                  <a:close/>
                  <a:moveTo>
                    <a:pt x="7194" y="140301"/>
                  </a:moveTo>
                  <a:lnTo>
                    <a:pt x="133186" y="140301"/>
                  </a:lnTo>
                  <a:cubicBezTo>
                    <a:pt x="134519" y="140301"/>
                    <a:pt x="135575" y="139209"/>
                    <a:pt x="135575" y="137894"/>
                  </a:cubicBezTo>
                  <a:cubicBezTo>
                    <a:pt x="135575" y="136579"/>
                    <a:pt x="134492" y="135488"/>
                    <a:pt x="133186" y="135488"/>
                  </a:cubicBezTo>
                  <a:lnTo>
                    <a:pt x="7194" y="135488"/>
                  </a:lnTo>
                  <a:cubicBezTo>
                    <a:pt x="5861" y="135488"/>
                    <a:pt x="4805" y="136579"/>
                    <a:pt x="4805" y="137894"/>
                  </a:cubicBezTo>
                  <a:cubicBezTo>
                    <a:pt x="4805" y="139209"/>
                    <a:pt x="5861" y="140301"/>
                    <a:pt x="7194" y="140301"/>
                  </a:cubicBezTo>
                  <a:close/>
                  <a:moveTo>
                    <a:pt x="7194" y="59853"/>
                  </a:moveTo>
                  <a:lnTo>
                    <a:pt x="133186" y="59853"/>
                  </a:lnTo>
                  <a:cubicBezTo>
                    <a:pt x="134519" y="59853"/>
                    <a:pt x="135575" y="58762"/>
                    <a:pt x="135575" y="57447"/>
                  </a:cubicBezTo>
                  <a:cubicBezTo>
                    <a:pt x="135575" y="56131"/>
                    <a:pt x="134492" y="55040"/>
                    <a:pt x="133186" y="55040"/>
                  </a:cubicBezTo>
                  <a:lnTo>
                    <a:pt x="7194" y="55040"/>
                  </a:lnTo>
                  <a:cubicBezTo>
                    <a:pt x="5861" y="55040"/>
                    <a:pt x="4805" y="56131"/>
                    <a:pt x="4805" y="57447"/>
                  </a:cubicBezTo>
                  <a:cubicBezTo>
                    <a:pt x="4805" y="58762"/>
                    <a:pt x="5861" y="59853"/>
                    <a:pt x="7194" y="59853"/>
                  </a:cubicBezTo>
                  <a:close/>
                  <a:moveTo>
                    <a:pt x="127048" y="1217711"/>
                  </a:moveTo>
                  <a:lnTo>
                    <a:pt x="13721" y="1217711"/>
                  </a:lnTo>
                  <a:cubicBezTo>
                    <a:pt x="12388" y="1217711"/>
                    <a:pt x="11333" y="1218802"/>
                    <a:pt x="11333" y="1220117"/>
                  </a:cubicBezTo>
                  <a:cubicBezTo>
                    <a:pt x="11333" y="1221461"/>
                    <a:pt x="12416" y="1222524"/>
                    <a:pt x="13721" y="1222524"/>
                  </a:cubicBezTo>
                  <a:lnTo>
                    <a:pt x="127048" y="1222524"/>
                  </a:lnTo>
                  <a:cubicBezTo>
                    <a:pt x="128381" y="1222524"/>
                    <a:pt x="129436" y="1221433"/>
                    <a:pt x="129436" y="1220117"/>
                  </a:cubicBezTo>
                  <a:cubicBezTo>
                    <a:pt x="129436" y="1218802"/>
                    <a:pt x="128381" y="1217711"/>
                    <a:pt x="127048" y="1217711"/>
                  </a:cubicBezTo>
                  <a:close/>
                  <a:moveTo>
                    <a:pt x="136797" y="765498"/>
                  </a:moveTo>
                  <a:lnTo>
                    <a:pt x="2389" y="765498"/>
                  </a:lnTo>
                  <a:cubicBezTo>
                    <a:pt x="1055" y="765498"/>
                    <a:pt x="0" y="766589"/>
                    <a:pt x="0" y="767904"/>
                  </a:cubicBezTo>
                  <a:cubicBezTo>
                    <a:pt x="0" y="769219"/>
                    <a:pt x="1083" y="770310"/>
                    <a:pt x="2389" y="770310"/>
                  </a:cubicBezTo>
                  <a:lnTo>
                    <a:pt x="136797" y="770310"/>
                  </a:lnTo>
                  <a:cubicBezTo>
                    <a:pt x="138130" y="770310"/>
                    <a:pt x="139186" y="769219"/>
                    <a:pt x="139186" y="767904"/>
                  </a:cubicBezTo>
                  <a:cubicBezTo>
                    <a:pt x="139186" y="766589"/>
                    <a:pt x="138130" y="765498"/>
                    <a:pt x="136797" y="765498"/>
                  </a:cubicBezTo>
                  <a:close/>
                  <a:moveTo>
                    <a:pt x="136797" y="861895"/>
                  </a:moveTo>
                  <a:lnTo>
                    <a:pt x="2389" y="861895"/>
                  </a:lnTo>
                  <a:cubicBezTo>
                    <a:pt x="1055" y="861895"/>
                    <a:pt x="0" y="862986"/>
                    <a:pt x="0" y="864301"/>
                  </a:cubicBezTo>
                  <a:cubicBezTo>
                    <a:pt x="0" y="865644"/>
                    <a:pt x="1083" y="866708"/>
                    <a:pt x="2389" y="866708"/>
                  </a:cubicBezTo>
                  <a:lnTo>
                    <a:pt x="136797" y="866708"/>
                  </a:lnTo>
                  <a:cubicBezTo>
                    <a:pt x="138130" y="866708"/>
                    <a:pt x="139186" y="865616"/>
                    <a:pt x="139186" y="864301"/>
                  </a:cubicBezTo>
                  <a:cubicBezTo>
                    <a:pt x="139213" y="862958"/>
                    <a:pt x="138130" y="861895"/>
                    <a:pt x="136797" y="861895"/>
                  </a:cubicBezTo>
                  <a:close/>
                  <a:moveTo>
                    <a:pt x="133381" y="1206546"/>
                  </a:moveTo>
                  <a:lnTo>
                    <a:pt x="5833" y="1206546"/>
                  </a:lnTo>
                  <a:cubicBezTo>
                    <a:pt x="4500" y="1206546"/>
                    <a:pt x="3444" y="1207638"/>
                    <a:pt x="3444" y="1208953"/>
                  </a:cubicBezTo>
                  <a:cubicBezTo>
                    <a:pt x="3444" y="1210296"/>
                    <a:pt x="4527" y="1211359"/>
                    <a:pt x="5833" y="1211359"/>
                  </a:cubicBezTo>
                  <a:lnTo>
                    <a:pt x="133408" y="1211359"/>
                  </a:lnTo>
                  <a:cubicBezTo>
                    <a:pt x="134742" y="1211359"/>
                    <a:pt x="135797" y="1210268"/>
                    <a:pt x="135797" y="1208953"/>
                  </a:cubicBezTo>
                  <a:cubicBezTo>
                    <a:pt x="135769" y="1207638"/>
                    <a:pt x="134714" y="1206546"/>
                    <a:pt x="133381" y="1206546"/>
                  </a:cubicBezTo>
                  <a:close/>
                  <a:moveTo>
                    <a:pt x="136797" y="951940"/>
                  </a:moveTo>
                  <a:lnTo>
                    <a:pt x="2389" y="951940"/>
                  </a:lnTo>
                  <a:cubicBezTo>
                    <a:pt x="1055" y="951940"/>
                    <a:pt x="0" y="953031"/>
                    <a:pt x="0" y="954347"/>
                  </a:cubicBezTo>
                  <a:cubicBezTo>
                    <a:pt x="0" y="955690"/>
                    <a:pt x="1083" y="956753"/>
                    <a:pt x="2389" y="956753"/>
                  </a:cubicBezTo>
                  <a:lnTo>
                    <a:pt x="136797" y="956753"/>
                  </a:lnTo>
                  <a:cubicBezTo>
                    <a:pt x="138130" y="956753"/>
                    <a:pt x="139186" y="955662"/>
                    <a:pt x="139186" y="954347"/>
                  </a:cubicBezTo>
                  <a:cubicBezTo>
                    <a:pt x="139213" y="953003"/>
                    <a:pt x="138130" y="951940"/>
                    <a:pt x="136797" y="951940"/>
                  </a:cubicBezTo>
                  <a:close/>
                  <a:moveTo>
                    <a:pt x="136797" y="1049960"/>
                  </a:moveTo>
                  <a:lnTo>
                    <a:pt x="2389" y="1049960"/>
                  </a:lnTo>
                  <a:cubicBezTo>
                    <a:pt x="1055" y="1049960"/>
                    <a:pt x="0" y="1051052"/>
                    <a:pt x="0" y="1052367"/>
                  </a:cubicBezTo>
                  <a:cubicBezTo>
                    <a:pt x="0" y="1053710"/>
                    <a:pt x="1083" y="1054773"/>
                    <a:pt x="2389" y="1054773"/>
                  </a:cubicBezTo>
                  <a:lnTo>
                    <a:pt x="136797" y="1054773"/>
                  </a:lnTo>
                  <a:cubicBezTo>
                    <a:pt x="138130" y="1054773"/>
                    <a:pt x="139186" y="1053682"/>
                    <a:pt x="139186" y="1052367"/>
                  </a:cubicBezTo>
                  <a:cubicBezTo>
                    <a:pt x="139213" y="1051024"/>
                    <a:pt x="138130" y="1049960"/>
                    <a:pt x="136797" y="1049960"/>
                  </a:cubicBezTo>
                  <a:close/>
                  <a:moveTo>
                    <a:pt x="142602" y="67240"/>
                  </a:moveTo>
                  <a:cubicBezTo>
                    <a:pt x="141269" y="67240"/>
                    <a:pt x="140213" y="68332"/>
                    <a:pt x="140213" y="69647"/>
                  </a:cubicBezTo>
                  <a:lnTo>
                    <a:pt x="140213" y="125666"/>
                  </a:lnTo>
                  <a:cubicBezTo>
                    <a:pt x="140213" y="127009"/>
                    <a:pt x="141297" y="128073"/>
                    <a:pt x="142602" y="128073"/>
                  </a:cubicBezTo>
                  <a:cubicBezTo>
                    <a:pt x="143908" y="128073"/>
                    <a:pt x="144991" y="126981"/>
                    <a:pt x="144991" y="125666"/>
                  </a:cubicBezTo>
                  <a:lnTo>
                    <a:pt x="144991" y="69647"/>
                  </a:lnTo>
                  <a:cubicBezTo>
                    <a:pt x="144991" y="68332"/>
                    <a:pt x="143935" y="67240"/>
                    <a:pt x="142602" y="67240"/>
                  </a:cubicBezTo>
                  <a:close/>
                </a:path>
              </a:pathLst>
            </a:custGeom>
            <a:solidFill>
              <a:srgbClr val="000000"/>
            </a:solidFill>
            <a:ln w="26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</p:grpSp>
      <p:grpSp>
        <p:nvGrpSpPr>
          <p:cNvPr id="149" name="Picture 44">
            <a:extLst>
              <a:ext uri="{FF2B5EF4-FFF2-40B4-BE49-F238E27FC236}">
                <a16:creationId xmlns:a16="http://schemas.microsoft.com/office/drawing/2014/main" xmlns="" id="{DE22804D-7D54-43CA-9845-5879F591E4BD}"/>
              </a:ext>
            </a:extLst>
          </p:cNvPr>
          <p:cNvGrpSpPr/>
          <p:nvPr/>
        </p:nvGrpSpPr>
        <p:grpSpPr>
          <a:xfrm>
            <a:off x="2373960" y="4532588"/>
            <a:ext cx="2474524" cy="3582298"/>
            <a:chOff x="2632213" y="8776200"/>
            <a:chExt cx="2474524" cy="3582298"/>
          </a:xfrm>
        </p:grpSpPr>
        <p:sp>
          <p:nvSpPr>
            <p:cNvPr id="150" name="Forma libre: forma 149">
              <a:extLst>
                <a:ext uri="{FF2B5EF4-FFF2-40B4-BE49-F238E27FC236}">
                  <a16:creationId xmlns:a16="http://schemas.microsoft.com/office/drawing/2014/main" xmlns="" id="{E6F0A3EF-BC56-482A-9F52-3816E2087837}"/>
                </a:ext>
              </a:extLst>
            </p:cNvPr>
            <p:cNvSpPr/>
            <p:nvPr/>
          </p:nvSpPr>
          <p:spPr>
            <a:xfrm>
              <a:off x="2632213" y="8776200"/>
              <a:ext cx="2225453" cy="812131"/>
            </a:xfrm>
            <a:custGeom>
              <a:avLst/>
              <a:gdLst>
                <a:gd name="connsiteX0" fmla="*/ 665036 w 2225453"/>
                <a:gd name="connsiteY0" fmla="*/ 488971 h 812131"/>
                <a:gd name="connsiteX1" fmla="*/ 501416 w 2225453"/>
                <a:gd name="connsiteY1" fmla="*/ 445547 h 812131"/>
                <a:gd name="connsiteX2" fmla="*/ 497640 w 2225453"/>
                <a:gd name="connsiteY2" fmla="*/ 459689 h 812131"/>
                <a:gd name="connsiteX3" fmla="*/ 661288 w 2225453"/>
                <a:gd name="connsiteY3" fmla="*/ 503083 h 812131"/>
                <a:gd name="connsiteX4" fmla="*/ 713464 w 2225453"/>
                <a:gd name="connsiteY4" fmla="*/ 409495 h 812131"/>
                <a:gd name="connsiteX5" fmla="*/ 553134 w 2225453"/>
                <a:gd name="connsiteY5" fmla="*/ 303507 h 812131"/>
                <a:gd name="connsiteX6" fmla="*/ 545067 w 2225453"/>
                <a:gd name="connsiteY6" fmla="*/ 315706 h 812131"/>
                <a:gd name="connsiteX7" fmla="*/ 705397 w 2225453"/>
                <a:gd name="connsiteY7" fmla="*/ 421693 h 812131"/>
                <a:gd name="connsiteX8" fmla="*/ 784976 w 2225453"/>
                <a:gd name="connsiteY8" fmla="*/ 345559 h 812131"/>
                <a:gd name="connsiteX9" fmla="*/ 646414 w 2225453"/>
                <a:gd name="connsiteY9" fmla="*/ 119129 h 812131"/>
                <a:gd name="connsiteX10" fmla="*/ 633914 w 2225453"/>
                <a:gd name="connsiteY10" fmla="*/ 126756 h 812131"/>
                <a:gd name="connsiteX11" fmla="*/ 772475 w 2225453"/>
                <a:gd name="connsiteY11" fmla="*/ 353187 h 812131"/>
                <a:gd name="connsiteX12" fmla="*/ 868387 w 2225453"/>
                <a:gd name="connsiteY12" fmla="*/ 335789 h 812131"/>
                <a:gd name="connsiteX13" fmla="*/ 776795 w 2225453"/>
                <a:gd name="connsiteY13" fmla="*/ 0 h 812131"/>
                <a:gd name="connsiteX14" fmla="*/ 762664 w 2225453"/>
                <a:gd name="connsiteY14" fmla="*/ 3828 h 812131"/>
                <a:gd name="connsiteX15" fmla="*/ 854257 w 2225453"/>
                <a:gd name="connsiteY15" fmla="*/ 339617 h 812131"/>
                <a:gd name="connsiteX16" fmla="*/ 401986 w 2225453"/>
                <a:gd name="connsiteY16" fmla="*/ 665207 h 812131"/>
                <a:gd name="connsiteX17" fmla="*/ 409738 w 2225453"/>
                <a:gd name="connsiteY17" fmla="*/ 590902 h 812131"/>
                <a:gd name="connsiteX18" fmla="*/ 188908 w 2225453"/>
                <a:gd name="connsiteY18" fmla="*/ 402895 h 812131"/>
                <a:gd name="connsiteX19" fmla="*/ 660 w 2225453"/>
                <a:gd name="connsiteY19" fmla="*/ 623469 h 812131"/>
                <a:gd name="connsiteX20" fmla="*/ 221489 w 2225453"/>
                <a:gd name="connsiteY20" fmla="*/ 811476 h 812131"/>
                <a:gd name="connsiteX21" fmla="*/ 384480 w 2225453"/>
                <a:gd name="connsiteY21" fmla="*/ 706859 h 812131"/>
                <a:gd name="connsiteX22" fmla="*/ 549100 w 2225453"/>
                <a:gd name="connsiteY22" fmla="*/ 746283 h 812131"/>
                <a:gd name="connsiteX23" fmla="*/ 2034892 w 2225453"/>
                <a:gd name="connsiteY23" fmla="*/ 544707 h 812131"/>
                <a:gd name="connsiteX24" fmla="*/ 1879940 w 2225453"/>
                <a:gd name="connsiteY24" fmla="*/ 478858 h 812131"/>
                <a:gd name="connsiteX25" fmla="*/ 1718837 w 2225453"/>
                <a:gd name="connsiteY25" fmla="*/ 536537 h 812131"/>
                <a:gd name="connsiteX26" fmla="*/ 1853824 w 2225453"/>
                <a:gd name="connsiteY26" fmla="*/ 441919 h 812131"/>
                <a:gd name="connsiteX27" fmla="*/ 1829767 w 2225453"/>
                <a:gd name="connsiteY27" fmla="*/ 354501 h 812131"/>
                <a:gd name="connsiteX28" fmla="*/ 2020218 w 2225453"/>
                <a:gd name="connsiteY28" fmla="*/ 149639 h 812131"/>
                <a:gd name="connsiteX29" fmla="*/ 2225315 w 2225453"/>
                <a:gd name="connsiteY29" fmla="*/ 339846 h 812131"/>
                <a:gd name="connsiteX30" fmla="*/ 2034892 w 2225453"/>
                <a:gd name="connsiteY30" fmla="*/ 544707 h 81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225453" h="812131">
                  <a:moveTo>
                    <a:pt x="665036" y="488971"/>
                  </a:moveTo>
                  <a:lnTo>
                    <a:pt x="501416" y="445547"/>
                  </a:lnTo>
                  <a:lnTo>
                    <a:pt x="497640" y="459689"/>
                  </a:lnTo>
                  <a:lnTo>
                    <a:pt x="661288" y="503083"/>
                  </a:lnTo>
                  <a:close/>
                  <a:moveTo>
                    <a:pt x="713464" y="409495"/>
                  </a:moveTo>
                  <a:lnTo>
                    <a:pt x="553134" y="303507"/>
                  </a:lnTo>
                  <a:lnTo>
                    <a:pt x="545067" y="315706"/>
                  </a:lnTo>
                  <a:lnTo>
                    <a:pt x="705397" y="421693"/>
                  </a:lnTo>
                  <a:close/>
                  <a:moveTo>
                    <a:pt x="784976" y="345559"/>
                  </a:moveTo>
                  <a:lnTo>
                    <a:pt x="646414" y="119129"/>
                  </a:lnTo>
                  <a:lnTo>
                    <a:pt x="633914" y="126756"/>
                  </a:lnTo>
                  <a:lnTo>
                    <a:pt x="772475" y="353187"/>
                  </a:lnTo>
                  <a:close/>
                  <a:moveTo>
                    <a:pt x="868387" y="335789"/>
                  </a:moveTo>
                  <a:lnTo>
                    <a:pt x="776795" y="0"/>
                  </a:lnTo>
                  <a:lnTo>
                    <a:pt x="762664" y="3828"/>
                  </a:lnTo>
                  <a:lnTo>
                    <a:pt x="854257" y="339617"/>
                  </a:lnTo>
                  <a:close/>
                  <a:moveTo>
                    <a:pt x="401986" y="665207"/>
                  </a:moveTo>
                  <a:cubicBezTo>
                    <a:pt x="408937" y="641781"/>
                    <a:pt x="411797" y="616699"/>
                    <a:pt x="409738" y="590902"/>
                  </a:cubicBezTo>
                  <a:cubicBezTo>
                    <a:pt x="400727" y="478086"/>
                    <a:pt x="301869" y="393925"/>
                    <a:pt x="188908" y="402895"/>
                  </a:cubicBezTo>
                  <a:cubicBezTo>
                    <a:pt x="75948" y="411894"/>
                    <a:pt x="-8350" y="510625"/>
                    <a:pt x="660" y="623469"/>
                  </a:cubicBezTo>
                  <a:cubicBezTo>
                    <a:pt x="9671" y="736285"/>
                    <a:pt x="108529" y="820446"/>
                    <a:pt x="221489" y="811476"/>
                  </a:cubicBezTo>
                  <a:cubicBezTo>
                    <a:pt x="292515" y="805819"/>
                    <a:pt x="352185" y="764681"/>
                    <a:pt x="384480" y="706859"/>
                  </a:cubicBezTo>
                  <a:lnTo>
                    <a:pt x="549100" y="746283"/>
                  </a:lnTo>
                  <a:close/>
                  <a:moveTo>
                    <a:pt x="2034892" y="544707"/>
                  </a:moveTo>
                  <a:cubicBezTo>
                    <a:pt x="1973621" y="546993"/>
                    <a:pt x="1917841" y="521196"/>
                    <a:pt x="1879940" y="478858"/>
                  </a:cubicBezTo>
                  <a:lnTo>
                    <a:pt x="1718837" y="536537"/>
                  </a:lnTo>
                  <a:lnTo>
                    <a:pt x="1853824" y="441919"/>
                  </a:lnTo>
                  <a:cubicBezTo>
                    <a:pt x="1839578" y="415837"/>
                    <a:pt x="1830940" y="386212"/>
                    <a:pt x="1829767" y="354501"/>
                  </a:cubicBezTo>
                  <a:cubicBezTo>
                    <a:pt x="1825705" y="245428"/>
                    <a:pt x="1910976" y="153696"/>
                    <a:pt x="2020218" y="149639"/>
                  </a:cubicBezTo>
                  <a:cubicBezTo>
                    <a:pt x="2129431" y="145583"/>
                    <a:pt x="2221281" y="230744"/>
                    <a:pt x="2225315" y="339846"/>
                  </a:cubicBezTo>
                  <a:cubicBezTo>
                    <a:pt x="2229376" y="448947"/>
                    <a:pt x="2144105" y="540650"/>
                    <a:pt x="2034892" y="544707"/>
                  </a:cubicBezTo>
                </a:path>
              </a:pathLst>
            </a:custGeom>
            <a:solidFill>
              <a:srgbClr val="E0781F"/>
            </a:solidFill>
            <a:ln w="7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51" name="Forma libre: forma 150">
              <a:extLst>
                <a:ext uri="{FF2B5EF4-FFF2-40B4-BE49-F238E27FC236}">
                  <a16:creationId xmlns:a16="http://schemas.microsoft.com/office/drawing/2014/main" xmlns="" id="{8D3F4D2C-72C3-4B70-AAD2-6E42B1758A26}"/>
                </a:ext>
              </a:extLst>
            </p:cNvPr>
            <p:cNvSpPr/>
            <p:nvPr/>
          </p:nvSpPr>
          <p:spPr>
            <a:xfrm>
              <a:off x="3871044" y="10963616"/>
              <a:ext cx="430267" cy="1394881"/>
            </a:xfrm>
            <a:custGeom>
              <a:avLst/>
              <a:gdLst>
                <a:gd name="connsiteX0" fmla="*/ 261523 w 430267"/>
                <a:gd name="connsiteY0" fmla="*/ 16809 h 1394881"/>
                <a:gd name="connsiteX1" fmla="*/ 253085 w 430267"/>
                <a:gd name="connsiteY1" fmla="*/ 14095 h 1394881"/>
                <a:gd name="connsiteX2" fmla="*/ 157659 w 430267"/>
                <a:gd name="connsiteY2" fmla="*/ 954 h 1394881"/>
                <a:gd name="connsiteX3" fmla="*/ 120873 w 430267"/>
                <a:gd name="connsiteY3" fmla="*/ 63861 h 1394881"/>
                <a:gd name="connsiteX4" fmla="*/ 67153 w 430267"/>
                <a:gd name="connsiteY4" fmla="*/ 142052 h 1394881"/>
                <a:gd name="connsiteX5" fmla="*/ 49933 w 430267"/>
                <a:gd name="connsiteY5" fmla="*/ 158364 h 1394881"/>
                <a:gd name="connsiteX6" fmla="*/ 16637 w 430267"/>
                <a:gd name="connsiteY6" fmla="*/ 312546 h 1394881"/>
                <a:gd name="connsiteX7" fmla="*/ 50706 w 430267"/>
                <a:gd name="connsiteY7" fmla="*/ 379852 h 1394881"/>
                <a:gd name="connsiteX8" fmla="*/ 241786 w 430267"/>
                <a:gd name="connsiteY8" fmla="*/ 190731 h 1394881"/>
                <a:gd name="connsiteX9" fmla="*/ 304488 w 430267"/>
                <a:gd name="connsiteY9" fmla="*/ 65946 h 1394881"/>
                <a:gd name="connsiteX10" fmla="*/ 261523 w 430267"/>
                <a:gd name="connsiteY10" fmla="*/ 16809 h 1394881"/>
                <a:gd name="connsiteX11" fmla="*/ 12919 w 430267"/>
                <a:gd name="connsiteY11" fmla="*/ 313060 h 1394881"/>
                <a:gd name="connsiteX12" fmla="*/ 47044 w 430267"/>
                <a:gd name="connsiteY12" fmla="*/ 155964 h 1394881"/>
                <a:gd name="connsiteX13" fmla="*/ 64693 w 430267"/>
                <a:gd name="connsiteY13" fmla="*/ 139223 h 1394881"/>
                <a:gd name="connsiteX14" fmla="*/ 117155 w 430267"/>
                <a:gd name="connsiteY14" fmla="*/ 63489 h 1394881"/>
                <a:gd name="connsiteX15" fmla="*/ 151652 w 430267"/>
                <a:gd name="connsiteY15" fmla="*/ 1525 h 1394881"/>
                <a:gd name="connsiteX16" fmla="*/ 132916 w 430267"/>
                <a:gd name="connsiteY16" fmla="*/ 4896 h 1394881"/>
                <a:gd name="connsiteX17" fmla="*/ 99248 w 430267"/>
                <a:gd name="connsiteY17" fmla="*/ 55062 h 1394881"/>
                <a:gd name="connsiteX18" fmla="*/ 103739 w 430267"/>
                <a:gd name="connsiteY18" fmla="*/ 70831 h 1394881"/>
                <a:gd name="connsiteX19" fmla="*/ 58601 w 430267"/>
                <a:gd name="connsiteY19" fmla="*/ 129539 h 1394881"/>
                <a:gd name="connsiteX20" fmla="*/ 38434 w 430267"/>
                <a:gd name="connsiteY20" fmla="*/ 380423 h 1394881"/>
                <a:gd name="connsiteX21" fmla="*/ 46186 w 430267"/>
                <a:gd name="connsiteY21" fmla="*/ 380738 h 1394881"/>
                <a:gd name="connsiteX22" fmla="*/ 12919 w 430267"/>
                <a:gd name="connsiteY22" fmla="*/ 313060 h 1394881"/>
                <a:gd name="connsiteX23" fmla="*/ 424657 w 430267"/>
                <a:gd name="connsiteY23" fmla="*/ 870166 h 1394881"/>
                <a:gd name="connsiteX24" fmla="*/ 378803 w 430267"/>
                <a:gd name="connsiteY24" fmla="*/ 827656 h 1394881"/>
                <a:gd name="connsiteX25" fmla="*/ 382808 w 430267"/>
                <a:gd name="connsiteY25" fmla="*/ 951527 h 1394881"/>
                <a:gd name="connsiteX26" fmla="*/ 380863 w 430267"/>
                <a:gd name="connsiteY26" fmla="*/ 1042374 h 1394881"/>
                <a:gd name="connsiteX27" fmla="*/ 362584 w 430267"/>
                <a:gd name="connsiteY27" fmla="*/ 1227809 h 1394881"/>
                <a:gd name="connsiteX28" fmla="*/ 193272 w 430267"/>
                <a:gd name="connsiteY28" fmla="*/ 1373849 h 1394881"/>
                <a:gd name="connsiteX29" fmla="*/ 191956 w 430267"/>
                <a:gd name="connsiteY29" fmla="*/ 1373963 h 1394881"/>
                <a:gd name="connsiteX30" fmla="*/ 210492 w 430267"/>
                <a:gd name="connsiteY30" fmla="*/ 1392133 h 1394881"/>
                <a:gd name="connsiteX31" fmla="*/ 403975 w 430267"/>
                <a:gd name="connsiteY31" fmla="*/ 1080484 h 1394881"/>
                <a:gd name="connsiteX32" fmla="*/ 404462 w 430267"/>
                <a:gd name="connsiteY32" fmla="*/ 973353 h 1394881"/>
                <a:gd name="connsiteX33" fmla="*/ 418478 w 430267"/>
                <a:gd name="connsiteY33" fmla="*/ 966611 h 1394881"/>
                <a:gd name="connsiteX34" fmla="*/ 424657 w 430267"/>
                <a:gd name="connsiteY34" fmla="*/ 870166 h 1394881"/>
                <a:gd name="connsiteX35" fmla="*/ 136177 w 430267"/>
                <a:gd name="connsiteY35" fmla="*/ 994151 h 1394881"/>
                <a:gd name="connsiteX36" fmla="*/ 170646 w 430267"/>
                <a:gd name="connsiteY36" fmla="*/ 793689 h 1394881"/>
                <a:gd name="connsiteX37" fmla="*/ 265928 w 430267"/>
                <a:gd name="connsiteY37" fmla="*/ 775091 h 1394881"/>
                <a:gd name="connsiteX38" fmla="*/ 273051 w 430267"/>
                <a:gd name="connsiteY38" fmla="*/ 777405 h 1394881"/>
                <a:gd name="connsiteX39" fmla="*/ 368048 w 430267"/>
                <a:gd name="connsiteY39" fmla="*/ 819686 h 1394881"/>
                <a:gd name="connsiteX40" fmla="*/ 376200 w 430267"/>
                <a:gd name="connsiteY40" fmla="*/ 947985 h 1394881"/>
                <a:gd name="connsiteX41" fmla="*/ 373425 w 430267"/>
                <a:gd name="connsiteY41" fmla="*/ 1043488 h 1394881"/>
                <a:gd name="connsiteX42" fmla="*/ 355948 w 430267"/>
                <a:gd name="connsiteY42" fmla="*/ 1224295 h 1394881"/>
                <a:gd name="connsiteX43" fmla="*/ 188180 w 430267"/>
                <a:gd name="connsiteY43" fmla="*/ 1366621 h 1394881"/>
                <a:gd name="connsiteX44" fmla="*/ 136177 w 430267"/>
                <a:gd name="connsiteY44" fmla="*/ 994151 h 1394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30267" h="1394881">
                  <a:moveTo>
                    <a:pt x="261523" y="16809"/>
                  </a:moveTo>
                  <a:cubicBezTo>
                    <a:pt x="258434" y="16895"/>
                    <a:pt x="255516" y="15952"/>
                    <a:pt x="253085" y="14095"/>
                  </a:cubicBezTo>
                  <a:cubicBezTo>
                    <a:pt x="235293" y="268"/>
                    <a:pt x="188438" y="-1560"/>
                    <a:pt x="157659" y="954"/>
                  </a:cubicBezTo>
                  <a:cubicBezTo>
                    <a:pt x="141612" y="16838"/>
                    <a:pt x="123305" y="39806"/>
                    <a:pt x="120873" y="63861"/>
                  </a:cubicBezTo>
                  <a:cubicBezTo>
                    <a:pt x="117412" y="98085"/>
                    <a:pt x="88350" y="123482"/>
                    <a:pt x="67153" y="142052"/>
                  </a:cubicBezTo>
                  <a:cubicBezTo>
                    <a:pt x="59974" y="148337"/>
                    <a:pt x="53738" y="153793"/>
                    <a:pt x="49933" y="158364"/>
                  </a:cubicBezTo>
                  <a:cubicBezTo>
                    <a:pt x="40665" y="169505"/>
                    <a:pt x="7427" y="246182"/>
                    <a:pt x="16637" y="312546"/>
                  </a:cubicBezTo>
                  <a:cubicBezTo>
                    <a:pt x="20642" y="341314"/>
                    <a:pt x="32084" y="363882"/>
                    <a:pt x="50706" y="379852"/>
                  </a:cubicBezTo>
                  <a:cubicBezTo>
                    <a:pt x="102137" y="365625"/>
                    <a:pt x="188981" y="213186"/>
                    <a:pt x="241786" y="190731"/>
                  </a:cubicBezTo>
                  <a:cubicBezTo>
                    <a:pt x="299053" y="166392"/>
                    <a:pt x="300111" y="123139"/>
                    <a:pt x="304488" y="65946"/>
                  </a:cubicBezTo>
                  <a:cubicBezTo>
                    <a:pt x="308035" y="19809"/>
                    <a:pt x="274596" y="16381"/>
                    <a:pt x="261523" y="16809"/>
                  </a:cubicBezTo>
                  <a:close/>
                  <a:moveTo>
                    <a:pt x="12919" y="313060"/>
                  </a:moveTo>
                  <a:cubicBezTo>
                    <a:pt x="4023" y="248867"/>
                    <a:pt x="35116" y="170305"/>
                    <a:pt x="47044" y="155964"/>
                  </a:cubicBezTo>
                  <a:cubicBezTo>
                    <a:pt x="51049" y="151165"/>
                    <a:pt x="57371" y="145623"/>
                    <a:pt x="64693" y="139223"/>
                  </a:cubicBezTo>
                  <a:cubicBezTo>
                    <a:pt x="85432" y="121083"/>
                    <a:pt x="113837" y="96228"/>
                    <a:pt x="117155" y="63489"/>
                  </a:cubicBezTo>
                  <a:cubicBezTo>
                    <a:pt x="119529" y="39749"/>
                    <a:pt x="136062" y="17581"/>
                    <a:pt x="151652" y="1525"/>
                  </a:cubicBezTo>
                  <a:cubicBezTo>
                    <a:pt x="143500" y="2382"/>
                    <a:pt x="136806" y="3554"/>
                    <a:pt x="132916" y="4896"/>
                  </a:cubicBezTo>
                  <a:cubicBezTo>
                    <a:pt x="119872" y="9296"/>
                    <a:pt x="106571" y="37292"/>
                    <a:pt x="99248" y="55062"/>
                  </a:cubicBezTo>
                  <a:cubicBezTo>
                    <a:pt x="96931" y="60718"/>
                    <a:pt x="98419" y="67803"/>
                    <a:pt x="103739" y="70831"/>
                  </a:cubicBezTo>
                  <a:cubicBezTo>
                    <a:pt x="110003" y="74345"/>
                    <a:pt x="108916" y="87001"/>
                    <a:pt x="58601" y="129539"/>
                  </a:cubicBezTo>
                  <a:cubicBezTo>
                    <a:pt x="-21893" y="197531"/>
                    <a:pt x="-10308" y="368368"/>
                    <a:pt x="38434" y="380423"/>
                  </a:cubicBezTo>
                  <a:cubicBezTo>
                    <a:pt x="40866" y="381052"/>
                    <a:pt x="43497" y="381052"/>
                    <a:pt x="46186" y="380738"/>
                  </a:cubicBezTo>
                  <a:cubicBezTo>
                    <a:pt x="28108" y="364311"/>
                    <a:pt x="16895" y="341657"/>
                    <a:pt x="12919" y="313060"/>
                  </a:cubicBezTo>
                  <a:close/>
                  <a:moveTo>
                    <a:pt x="424657" y="870166"/>
                  </a:moveTo>
                  <a:cubicBezTo>
                    <a:pt x="418278" y="860995"/>
                    <a:pt x="400571" y="844369"/>
                    <a:pt x="378803" y="827656"/>
                  </a:cubicBezTo>
                  <a:cubicBezTo>
                    <a:pt x="390846" y="865280"/>
                    <a:pt x="401286" y="917217"/>
                    <a:pt x="382808" y="951527"/>
                  </a:cubicBezTo>
                  <a:cubicBezTo>
                    <a:pt x="370651" y="974068"/>
                    <a:pt x="375370" y="1005721"/>
                    <a:pt x="380863" y="1042374"/>
                  </a:cubicBezTo>
                  <a:cubicBezTo>
                    <a:pt x="388700" y="1094796"/>
                    <a:pt x="398426" y="1160017"/>
                    <a:pt x="362584" y="1227809"/>
                  </a:cubicBezTo>
                  <a:cubicBezTo>
                    <a:pt x="314070" y="1319598"/>
                    <a:pt x="259521" y="1366936"/>
                    <a:pt x="193272" y="1373849"/>
                  </a:cubicBezTo>
                  <a:cubicBezTo>
                    <a:pt x="192843" y="1373906"/>
                    <a:pt x="192385" y="1373906"/>
                    <a:pt x="191956" y="1373963"/>
                  </a:cubicBezTo>
                  <a:cubicBezTo>
                    <a:pt x="197048" y="1382705"/>
                    <a:pt x="203084" y="1389076"/>
                    <a:pt x="210492" y="1392133"/>
                  </a:cubicBezTo>
                  <a:cubicBezTo>
                    <a:pt x="278085" y="1420044"/>
                    <a:pt x="439502" y="1229723"/>
                    <a:pt x="403975" y="1080484"/>
                  </a:cubicBezTo>
                  <a:cubicBezTo>
                    <a:pt x="379833" y="979210"/>
                    <a:pt x="393334" y="969268"/>
                    <a:pt x="404462" y="973353"/>
                  </a:cubicBezTo>
                  <a:cubicBezTo>
                    <a:pt x="410354" y="975467"/>
                    <a:pt x="416847" y="972639"/>
                    <a:pt x="418478" y="966611"/>
                  </a:cubicBezTo>
                  <a:cubicBezTo>
                    <a:pt x="425314" y="941357"/>
                    <a:pt x="437443" y="888478"/>
                    <a:pt x="424657" y="870166"/>
                  </a:cubicBezTo>
                  <a:close/>
                  <a:moveTo>
                    <a:pt x="136177" y="994151"/>
                  </a:moveTo>
                  <a:cubicBezTo>
                    <a:pt x="90095" y="916160"/>
                    <a:pt x="126280" y="864538"/>
                    <a:pt x="170646" y="793689"/>
                  </a:cubicBezTo>
                  <a:cubicBezTo>
                    <a:pt x="208547" y="733153"/>
                    <a:pt x="253628" y="764635"/>
                    <a:pt x="265928" y="775091"/>
                  </a:cubicBezTo>
                  <a:cubicBezTo>
                    <a:pt x="267931" y="776748"/>
                    <a:pt x="270477" y="777662"/>
                    <a:pt x="273051" y="777405"/>
                  </a:cubicBezTo>
                  <a:cubicBezTo>
                    <a:pt x="296993" y="775034"/>
                    <a:pt x="335495" y="796203"/>
                    <a:pt x="368048" y="819686"/>
                  </a:cubicBezTo>
                  <a:cubicBezTo>
                    <a:pt x="380863" y="856424"/>
                    <a:pt x="394993" y="913103"/>
                    <a:pt x="376200" y="947985"/>
                  </a:cubicBezTo>
                  <a:cubicBezTo>
                    <a:pt x="362842" y="972725"/>
                    <a:pt x="367762" y="1005521"/>
                    <a:pt x="373425" y="1043488"/>
                  </a:cubicBezTo>
                  <a:cubicBezTo>
                    <a:pt x="381091" y="1094825"/>
                    <a:pt x="390645" y="1158703"/>
                    <a:pt x="355948" y="1224295"/>
                  </a:cubicBezTo>
                  <a:cubicBezTo>
                    <a:pt x="307720" y="1315513"/>
                    <a:pt x="253743" y="1361479"/>
                    <a:pt x="188180" y="1366621"/>
                  </a:cubicBezTo>
                  <a:cubicBezTo>
                    <a:pt x="152196" y="1287574"/>
                    <a:pt x="175909" y="1061400"/>
                    <a:pt x="136177" y="994151"/>
                  </a:cubicBezTo>
                </a:path>
              </a:pathLst>
            </a:custGeom>
            <a:solidFill>
              <a:srgbClr val="100F0D"/>
            </a:solidFill>
            <a:ln w="7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52" name="Forma libre: forma 151">
              <a:extLst>
                <a:ext uri="{FF2B5EF4-FFF2-40B4-BE49-F238E27FC236}">
                  <a16:creationId xmlns:a16="http://schemas.microsoft.com/office/drawing/2014/main" xmlns="" id="{3FF1F01A-1D37-44C3-B5CE-A7CAF2E3CD12}"/>
                </a:ext>
              </a:extLst>
            </p:cNvPr>
            <p:cNvSpPr/>
            <p:nvPr/>
          </p:nvSpPr>
          <p:spPr>
            <a:xfrm>
              <a:off x="3477946" y="10368526"/>
              <a:ext cx="565717" cy="242742"/>
            </a:xfrm>
            <a:custGeom>
              <a:avLst/>
              <a:gdLst>
                <a:gd name="connsiteX0" fmla="*/ 23742 w 565717"/>
                <a:gd name="connsiteY0" fmla="*/ 242743 h 242742"/>
                <a:gd name="connsiteX1" fmla="*/ 23914 w 565717"/>
                <a:gd name="connsiteY1" fmla="*/ 242429 h 242742"/>
                <a:gd name="connsiteX2" fmla="*/ 0 w 565717"/>
                <a:gd name="connsiteY2" fmla="*/ 166809 h 242742"/>
                <a:gd name="connsiteX3" fmla="*/ 226836 w 565717"/>
                <a:gd name="connsiteY3" fmla="*/ 97817 h 242742"/>
                <a:gd name="connsiteX4" fmla="*/ 319230 w 565717"/>
                <a:gd name="connsiteY4" fmla="*/ 77705 h 242742"/>
                <a:gd name="connsiteX5" fmla="*/ 555077 w 565717"/>
                <a:gd name="connsiteY5" fmla="*/ 0 h 242742"/>
                <a:gd name="connsiteX6" fmla="*/ 565718 w 565717"/>
                <a:gd name="connsiteY6" fmla="*/ 45080 h 242742"/>
                <a:gd name="connsiteX7" fmla="*/ 23742 w 565717"/>
                <a:gd name="connsiteY7" fmla="*/ 242743 h 242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5717" h="242742">
                  <a:moveTo>
                    <a:pt x="23742" y="242743"/>
                  </a:moveTo>
                  <a:cubicBezTo>
                    <a:pt x="23828" y="242514"/>
                    <a:pt x="23914" y="242429"/>
                    <a:pt x="23914" y="242429"/>
                  </a:cubicBezTo>
                  <a:lnTo>
                    <a:pt x="0" y="166809"/>
                  </a:lnTo>
                  <a:cubicBezTo>
                    <a:pt x="68137" y="202319"/>
                    <a:pt x="226836" y="97817"/>
                    <a:pt x="226836" y="97817"/>
                  </a:cubicBezTo>
                  <a:lnTo>
                    <a:pt x="319230" y="77705"/>
                  </a:lnTo>
                  <a:cubicBezTo>
                    <a:pt x="533509" y="36539"/>
                    <a:pt x="554476" y="8770"/>
                    <a:pt x="555077" y="0"/>
                  </a:cubicBezTo>
                  <a:lnTo>
                    <a:pt x="565718" y="45080"/>
                  </a:lnTo>
                  <a:lnTo>
                    <a:pt x="23742" y="242743"/>
                  </a:lnTo>
                </a:path>
              </a:pathLst>
            </a:custGeom>
            <a:solidFill>
              <a:srgbClr val="100F0D"/>
            </a:solidFill>
            <a:ln w="7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53" name="Forma libre: forma 152">
              <a:extLst>
                <a:ext uri="{FF2B5EF4-FFF2-40B4-BE49-F238E27FC236}">
                  <a16:creationId xmlns:a16="http://schemas.microsoft.com/office/drawing/2014/main" xmlns="" id="{A1E95C31-6BF7-43B3-A9DC-773CEE620CA7}"/>
                </a:ext>
              </a:extLst>
            </p:cNvPr>
            <p:cNvSpPr/>
            <p:nvPr/>
          </p:nvSpPr>
          <p:spPr>
            <a:xfrm>
              <a:off x="3431991" y="10413607"/>
              <a:ext cx="1230232" cy="1524796"/>
            </a:xfrm>
            <a:custGeom>
              <a:avLst/>
              <a:gdLst>
                <a:gd name="connsiteX0" fmla="*/ 1224273 w 1230232"/>
                <a:gd name="connsiteY0" fmla="*/ 653123 h 1524796"/>
                <a:gd name="connsiteX1" fmla="*/ 649030 w 1230232"/>
                <a:gd name="connsiteY1" fmla="*/ 731657 h 1524796"/>
                <a:gd name="connsiteX2" fmla="*/ 606237 w 1230232"/>
                <a:gd name="connsiteY2" fmla="*/ 601958 h 1524796"/>
                <a:gd name="connsiteX3" fmla="*/ 663876 w 1230232"/>
                <a:gd name="connsiteY3" fmla="*/ 551278 h 1524796"/>
                <a:gd name="connsiteX4" fmla="*/ 725719 w 1230232"/>
                <a:gd name="connsiteY4" fmla="*/ 561248 h 1524796"/>
                <a:gd name="connsiteX5" fmla="*/ 445707 w 1230232"/>
                <a:gd name="connsiteY5" fmla="*/ 425236 h 1524796"/>
                <a:gd name="connsiteX6" fmla="*/ 392816 w 1230232"/>
                <a:gd name="connsiteY6" fmla="*/ 896409 h 1524796"/>
                <a:gd name="connsiteX7" fmla="*/ 716080 w 1230232"/>
                <a:gd name="connsiteY7" fmla="*/ 1310074 h 1524796"/>
                <a:gd name="connsiteX8" fmla="*/ 545452 w 1230232"/>
                <a:gd name="connsiteY8" fmla="*/ 1518849 h 1524796"/>
                <a:gd name="connsiteX9" fmla="*/ 93295 w 1230232"/>
                <a:gd name="connsiteY9" fmla="*/ 1041906 h 1524796"/>
                <a:gd name="connsiteX10" fmla="*/ 69696 w 1230232"/>
                <a:gd name="connsiteY10" fmla="*/ 197662 h 1524796"/>
                <a:gd name="connsiteX11" fmla="*/ 164979 w 1230232"/>
                <a:gd name="connsiteY11" fmla="*/ 162895 h 1524796"/>
                <a:gd name="connsiteX12" fmla="*/ 150419 w 1230232"/>
                <a:gd name="connsiteY12" fmla="*/ 114529 h 1524796"/>
                <a:gd name="connsiteX13" fmla="*/ 175334 w 1230232"/>
                <a:gd name="connsiteY13" fmla="*/ 101588 h 1524796"/>
                <a:gd name="connsiteX14" fmla="*/ 192440 w 1230232"/>
                <a:gd name="connsiteY14" fmla="*/ 152896 h 1524796"/>
                <a:gd name="connsiteX15" fmla="*/ 466073 w 1230232"/>
                <a:gd name="connsiteY15" fmla="*/ 53108 h 1524796"/>
                <a:gd name="connsiteX16" fmla="*/ 451742 w 1230232"/>
                <a:gd name="connsiteY16" fmla="*/ 12056 h 1524796"/>
                <a:gd name="connsiteX17" fmla="*/ 481520 w 1230232"/>
                <a:gd name="connsiteY17" fmla="*/ 0 h 1524796"/>
                <a:gd name="connsiteX18" fmla="*/ 499970 w 1230232"/>
                <a:gd name="connsiteY18" fmla="*/ 40738 h 1524796"/>
                <a:gd name="connsiteX19" fmla="*/ 611672 w 1230232"/>
                <a:gd name="connsiteY19" fmla="*/ 0 h 1524796"/>
                <a:gd name="connsiteX20" fmla="*/ 612130 w 1230232"/>
                <a:gd name="connsiteY20" fmla="*/ 2028 h 1524796"/>
                <a:gd name="connsiteX21" fmla="*/ 1224273 w 1230232"/>
                <a:gd name="connsiteY21" fmla="*/ 653123 h 1524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30232" h="1524796">
                  <a:moveTo>
                    <a:pt x="1224273" y="653123"/>
                  </a:moveTo>
                  <a:cubicBezTo>
                    <a:pt x="1147583" y="942375"/>
                    <a:pt x="702721" y="758510"/>
                    <a:pt x="649030" y="731657"/>
                  </a:cubicBezTo>
                  <a:cubicBezTo>
                    <a:pt x="616993" y="715687"/>
                    <a:pt x="608154" y="651323"/>
                    <a:pt x="606237" y="601958"/>
                  </a:cubicBezTo>
                  <a:cubicBezTo>
                    <a:pt x="605007" y="570733"/>
                    <a:pt x="632954" y="546307"/>
                    <a:pt x="663876" y="551278"/>
                  </a:cubicBezTo>
                  <a:lnTo>
                    <a:pt x="725719" y="561248"/>
                  </a:lnTo>
                  <a:lnTo>
                    <a:pt x="445707" y="425236"/>
                  </a:lnTo>
                  <a:lnTo>
                    <a:pt x="392816" y="896409"/>
                  </a:lnTo>
                  <a:lnTo>
                    <a:pt x="716080" y="1310074"/>
                  </a:lnTo>
                  <a:cubicBezTo>
                    <a:pt x="716080" y="1310074"/>
                    <a:pt x="704609" y="1566701"/>
                    <a:pt x="545452" y="1518849"/>
                  </a:cubicBezTo>
                  <a:cubicBezTo>
                    <a:pt x="386295" y="1470969"/>
                    <a:pt x="93295" y="1041906"/>
                    <a:pt x="93295" y="1041906"/>
                  </a:cubicBezTo>
                  <a:cubicBezTo>
                    <a:pt x="-98986" y="645838"/>
                    <a:pt x="64748" y="210718"/>
                    <a:pt x="69696" y="197662"/>
                  </a:cubicBezTo>
                  <a:lnTo>
                    <a:pt x="164979" y="162895"/>
                  </a:lnTo>
                  <a:lnTo>
                    <a:pt x="150419" y="114529"/>
                  </a:lnTo>
                  <a:lnTo>
                    <a:pt x="175334" y="101588"/>
                  </a:lnTo>
                  <a:lnTo>
                    <a:pt x="192440" y="152896"/>
                  </a:lnTo>
                  <a:lnTo>
                    <a:pt x="466073" y="53108"/>
                  </a:lnTo>
                  <a:lnTo>
                    <a:pt x="451742" y="12056"/>
                  </a:lnTo>
                  <a:lnTo>
                    <a:pt x="481520" y="0"/>
                  </a:lnTo>
                  <a:lnTo>
                    <a:pt x="499970" y="40738"/>
                  </a:lnTo>
                  <a:lnTo>
                    <a:pt x="611672" y="0"/>
                  </a:lnTo>
                  <a:lnTo>
                    <a:pt x="612130" y="2028"/>
                  </a:lnTo>
                  <a:cubicBezTo>
                    <a:pt x="612130" y="2028"/>
                    <a:pt x="1300962" y="363957"/>
                    <a:pt x="1224273" y="653123"/>
                  </a:cubicBezTo>
                </a:path>
              </a:pathLst>
            </a:custGeom>
            <a:solidFill>
              <a:srgbClr val="3E5BB2"/>
            </a:solidFill>
            <a:ln w="7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54" name="Forma libre: forma 153">
              <a:extLst>
                <a:ext uri="{FF2B5EF4-FFF2-40B4-BE49-F238E27FC236}">
                  <a16:creationId xmlns:a16="http://schemas.microsoft.com/office/drawing/2014/main" xmlns="" id="{211CA573-527F-4F18-89E5-6FB1AF9A909D}"/>
                </a:ext>
              </a:extLst>
            </p:cNvPr>
            <p:cNvSpPr/>
            <p:nvPr/>
          </p:nvSpPr>
          <p:spPr>
            <a:xfrm>
              <a:off x="3586472" y="10442546"/>
              <a:ext cx="763462" cy="1483996"/>
            </a:xfrm>
            <a:custGeom>
              <a:avLst/>
              <a:gdLst>
                <a:gd name="connsiteX0" fmla="*/ 6036 w 763462"/>
                <a:gd name="connsiteY0" fmla="*/ 976456 h 1483996"/>
                <a:gd name="connsiteX1" fmla="*/ 0 w 763462"/>
                <a:gd name="connsiteY1" fmla="*/ 980627 h 1483996"/>
                <a:gd name="connsiteX2" fmla="*/ 477672 w 763462"/>
                <a:gd name="connsiteY2" fmla="*/ 1483996 h 1483996"/>
                <a:gd name="connsiteX3" fmla="*/ 481734 w 763462"/>
                <a:gd name="connsiteY3" fmla="*/ 1477911 h 1483996"/>
                <a:gd name="connsiteX4" fmla="*/ 6036 w 763462"/>
                <a:gd name="connsiteY4" fmla="*/ 976456 h 1483996"/>
                <a:gd name="connsiteX5" fmla="*/ 234674 w 763462"/>
                <a:gd name="connsiteY5" fmla="*/ 867469 h 1483996"/>
                <a:gd name="connsiteX6" fmla="*/ 234674 w 763462"/>
                <a:gd name="connsiteY6" fmla="*/ 915978 h 1483996"/>
                <a:gd name="connsiteX7" fmla="*/ 241997 w 763462"/>
                <a:gd name="connsiteY7" fmla="*/ 915978 h 1483996"/>
                <a:gd name="connsiteX8" fmla="*/ 241997 w 763462"/>
                <a:gd name="connsiteY8" fmla="*/ 867469 h 1483996"/>
                <a:gd name="connsiteX9" fmla="*/ 763463 w 763462"/>
                <a:gd name="connsiteY9" fmla="*/ 648923 h 1483996"/>
                <a:gd name="connsiteX10" fmla="*/ 180639 w 763462"/>
                <a:gd name="connsiteY10" fmla="*/ 343160 h 1483996"/>
                <a:gd name="connsiteX11" fmla="*/ 177722 w 763462"/>
                <a:gd name="connsiteY11" fmla="*/ 349873 h 1483996"/>
                <a:gd name="connsiteX12" fmla="*/ 567606 w 763462"/>
                <a:gd name="connsiteY12" fmla="*/ 536251 h 1483996"/>
                <a:gd name="connsiteX13" fmla="*/ 662659 w 763462"/>
                <a:gd name="connsiteY13" fmla="*/ 693918 h 1483996"/>
                <a:gd name="connsiteX14" fmla="*/ 667694 w 763462"/>
                <a:gd name="connsiteY14" fmla="*/ 688604 h 1483996"/>
                <a:gd name="connsiteX15" fmla="*/ 575157 w 763462"/>
                <a:gd name="connsiteY15" fmla="*/ 540222 h 1483996"/>
                <a:gd name="connsiteX16" fmla="*/ 758657 w 763462"/>
                <a:gd name="connsiteY16" fmla="*/ 654437 h 1483996"/>
                <a:gd name="connsiteX17" fmla="*/ 238564 w 763462"/>
                <a:gd name="connsiteY17" fmla="*/ 42795 h 1483996"/>
                <a:gd name="connsiteX18" fmla="*/ 135701 w 763462"/>
                <a:gd name="connsiteY18" fmla="*/ 80905 h 1483996"/>
                <a:gd name="connsiteX19" fmla="*/ 119826 w 763462"/>
                <a:gd name="connsiteY19" fmla="*/ 38110 h 1483996"/>
                <a:gd name="connsiteX20" fmla="*/ 222660 w 763462"/>
                <a:gd name="connsiteY20" fmla="*/ 0 h 1483996"/>
                <a:gd name="connsiteX21" fmla="*/ 238564 w 763462"/>
                <a:gd name="connsiteY21" fmla="*/ 42795 h 1483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63462" h="1483996">
                  <a:moveTo>
                    <a:pt x="6036" y="976456"/>
                  </a:moveTo>
                  <a:lnTo>
                    <a:pt x="0" y="980627"/>
                  </a:lnTo>
                  <a:cubicBezTo>
                    <a:pt x="2403" y="984055"/>
                    <a:pt x="240681" y="1326472"/>
                    <a:pt x="477672" y="1483996"/>
                  </a:cubicBezTo>
                  <a:lnTo>
                    <a:pt x="481734" y="1477911"/>
                  </a:lnTo>
                  <a:cubicBezTo>
                    <a:pt x="245916" y="1321158"/>
                    <a:pt x="8410" y="979884"/>
                    <a:pt x="6036" y="976456"/>
                  </a:cubicBezTo>
                  <a:close/>
                  <a:moveTo>
                    <a:pt x="234674" y="867469"/>
                  </a:moveTo>
                  <a:lnTo>
                    <a:pt x="234674" y="915978"/>
                  </a:lnTo>
                  <a:lnTo>
                    <a:pt x="241997" y="915978"/>
                  </a:lnTo>
                  <a:lnTo>
                    <a:pt x="241997" y="867469"/>
                  </a:lnTo>
                  <a:close/>
                  <a:moveTo>
                    <a:pt x="763463" y="648923"/>
                  </a:moveTo>
                  <a:cubicBezTo>
                    <a:pt x="645525" y="546307"/>
                    <a:pt x="185273" y="345188"/>
                    <a:pt x="180639" y="343160"/>
                  </a:cubicBezTo>
                  <a:lnTo>
                    <a:pt x="177722" y="349873"/>
                  </a:lnTo>
                  <a:cubicBezTo>
                    <a:pt x="180868" y="351244"/>
                    <a:pt x="394518" y="444605"/>
                    <a:pt x="567606" y="536251"/>
                  </a:cubicBezTo>
                  <a:cubicBezTo>
                    <a:pt x="569236" y="604757"/>
                    <a:pt x="658798" y="690233"/>
                    <a:pt x="662659" y="693918"/>
                  </a:cubicBezTo>
                  <a:lnTo>
                    <a:pt x="667694" y="688604"/>
                  </a:lnTo>
                  <a:cubicBezTo>
                    <a:pt x="666778" y="687747"/>
                    <a:pt x="580249" y="605186"/>
                    <a:pt x="575157" y="540222"/>
                  </a:cubicBezTo>
                  <a:cubicBezTo>
                    <a:pt x="653334" y="581874"/>
                    <a:pt x="722415" y="622898"/>
                    <a:pt x="758657" y="654437"/>
                  </a:cubicBezTo>
                  <a:close/>
                  <a:moveTo>
                    <a:pt x="238564" y="42795"/>
                  </a:moveTo>
                  <a:lnTo>
                    <a:pt x="135701" y="80905"/>
                  </a:lnTo>
                  <a:lnTo>
                    <a:pt x="119826" y="38110"/>
                  </a:lnTo>
                  <a:lnTo>
                    <a:pt x="222660" y="0"/>
                  </a:lnTo>
                  <a:lnTo>
                    <a:pt x="238564" y="42795"/>
                  </a:lnTo>
                </a:path>
              </a:pathLst>
            </a:custGeom>
            <a:solidFill>
              <a:srgbClr val="100F0D"/>
            </a:solidFill>
            <a:ln w="7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55" name="Forma libre: forma 154">
              <a:extLst>
                <a:ext uri="{FF2B5EF4-FFF2-40B4-BE49-F238E27FC236}">
                  <a16:creationId xmlns:a16="http://schemas.microsoft.com/office/drawing/2014/main" xmlns="" id="{E9991C1A-DC7E-443E-B2F2-CA16664DBFE9}"/>
                </a:ext>
              </a:extLst>
            </p:cNvPr>
            <p:cNvSpPr/>
            <p:nvPr/>
          </p:nvSpPr>
          <p:spPr>
            <a:xfrm>
              <a:off x="3696858" y="10433119"/>
              <a:ext cx="137589" cy="99731"/>
            </a:xfrm>
            <a:custGeom>
              <a:avLst/>
              <a:gdLst>
                <a:gd name="connsiteX0" fmla="*/ 18851 w 137589"/>
                <a:gd name="connsiteY0" fmla="*/ 51851 h 99731"/>
                <a:gd name="connsiteX1" fmla="*/ 29635 w 137589"/>
                <a:gd name="connsiteY1" fmla="*/ 80933 h 99731"/>
                <a:gd name="connsiteX2" fmla="*/ 118739 w 137589"/>
                <a:gd name="connsiteY2" fmla="*/ 47909 h 99731"/>
                <a:gd name="connsiteX3" fmla="*/ 107955 w 137589"/>
                <a:gd name="connsiteY3" fmla="*/ 18826 h 99731"/>
                <a:gd name="connsiteX4" fmla="*/ 21025 w 137589"/>
                <a:gd name="connsiteY4" fmla="*/ 99731 h 99731"/>
                <a:gd name="connsiteX5" fmla="*/ 0 w 137589"/>
                <a:gd name="connsiteY5" fmla="*/ 43223 h 99731"/>
                <a:gd name="connsiteX6" fmla="*/ 116565 w 137589"/>
                <a:gd name="connsiteY6" fmla="*/ 0 h 99731"/>
                <a:gd name="connsiteX7" fmla="*/ 137589 w 137589"/>
                <a:gd name="connsiteY7" fmla="*/ 56536 h 99731"/>
                <a:gd name="connsiteX8" fmla="*/ 21025 w 137589"/>
                <a:gd name="connsiteY8" fmla="*/ 99731 h 99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589" h="99731">
                  <a:moveTo>
                    <a:pt x="18851" y="51851"/>
                  </a:moveTo>
                  <a:lnTo>
                    <a:pt x="29635" y="80933"/>
                  </a:lnTo>
                  <a:lnTo>
                    <a:pt x="118739" y="47909"/>
                  </a:lnTo>
                  <a:lnTo>
                    <a:pt x="107955" y="18826"/>
                  </a:lnTo>
                  <a:close/>
                  <a:moveTo>
                    <a:pt x="21025" y="99731"/>
                  </a:moveTo>
                  <a:lnTo>
                    <a:pt x="0" y="43223"/>
                  </a:lnTo>
                  <a:lnTo>
                    <a:pt x="116565" y="0"/>
                  </a:lnTo>
                  <a:lnTo>
                    <a:pt x="137589" y="56536"/>
                  </a:lnTo>
                  <a:lnTo>
                    <a:pt x="21025" y="99731"/>
                  </a:lnTo>
                </a:path>
              </a:pathLst>
            </a:custGeom>
            <a:solidFill>
              <a:srgbClr val="FFFFFF"/>
            </a:solidFill>
            <a:ln w="7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56" name="Forma libre: forma 155">
              <a:extLst>
                <a:ext uri="{FF2B5EF4-FFF2-40B4-BE49-F238E27FC236}">
                  <a16:creationId xmlns:a16="http://schemas.microsoft.com/office/drawing/2014/main" xmlns="" id="{6E2F802B-2B09-4E66-AFA1-66590EC0F991}"/>
                </a:ext>
              </a:extLst>
            </p:cNvPr>
            <p:cNvSpPr/>
            <p:nvPr/>
          </p:nvSpPr>
          <p:spPr>
            <a:xfrm>
              <a:off x="2907857" y="8935096"/>
              <a:ext cx="1367628" cy="1612495"/>
            </a:xfrm>
            <a:custGeom>
              <a:avLst/>
              <a:gdLst>
                <a:gd name="connsiteX0" fmla="*/ 1108031 w 1367628"/>
                <a:gd name="connsiteY0" fmla="*/ 1446686 h 1612495"/>
                <a:gd name="connsiteX1" fmla="*/ 680932 w 1367628"/>
                <a:gd name="connsiteY1" fmla="*/ 1551617 h 1612495"/>
                <a:gd name="connsiteX2" fmla="*/ 682363 w 1367628"/>
                <a:gd name="connsiteY2" fmla="*/ 1558787 h 1612495"/>
                <a:gd name="connsiteX3" fmla="*/ 784968 w 1367628"/>
                <a:gd name="connsiteY3" fmla="*/ 1537561 h 1612495"/>
                <a:gd name="connsiteX4" fmla="*/ 593917 w 1367628"/>
                <a:gd name="connsiteY4" fmla="*/ 1605182 h 1612495"/>
                <a:gd name="connsiteX5" fmla="*/ 593488 w 1367628"/>
                <a:gd name="connsiteY5" fmla="*/ 1605182 h 1612495"/>
                <a:gd name="connsiteX6" fmla="*/ 455040 w 1367628"/>
                <a:gd name="connsiteY6" fmla="*/ 1288962 h 1612495"/>
                <a:gd name="connsiteX7" fmla="*/ 454039 w 1367628"/>
                <a:gd name="connsiteY7" fmla="*/ 1283534 h 1612495"/>
                <a:gd name="connsiteX8" fmla="*/ 449405 w 1367628"/>
                <a:gd name="connsiteY8" fmla="*/ 1286591 h 1612495"/>
                <a:gd name="connsiteX9" fmla="*/ 84493 w 1367628"/>
                <a:gd name="connsiteY9" fmla="*/ 1404977 h 1612495"/>
                <a:gd name="connsiteX10" fmla="*/ 17558 w 1367628"/>
                <a:gd name="connsiteY10" fmla="*/ 1345613 h 1612495"/>
                <a:gd name="connsiteX11" fmla="*/ 264990 w 1367628"/>
                <a:gd name="connsiteY11" fmla="*/ 899380 h 1612495"/>
                <a:gd name="connsiteX12" fmla="*/ 370456 w 1367628"/>
                <a:gd name="connsiteY12" fmla="*/ 1011309 h 1612495"/>
                <a:gd name="connsiteX13" fmla="*/ 378065 w 1367628"/>
                <a:gd name="connsiteY13" fmla="*/ 1010766 h 1612495"/>
                <a:gd name="connsiteX14" fmla="*/ 113956 w 1367628"/>
                <a:gd name="connsiteY14" fmla="*/ 1356240 h 1612495"/>
                <a:gd name="connsiteX15" fmla="*/ 115186 w 1367628"/>
                <a:gd name="connsiteY15" fmla="*/ 1363439 h 1612495"/>
                <a:gd name="connsiteX16" fmla="*/ 272284 w 1367628"/>
                <a:gd name="connsiteY16" fmla="*/ 1226941 h 1612495"/>
                <a:gd name="connsiteX17" fmla="*/ 254063 w 1367628"/>
                <a:gd name="connsiteY17" fmla="*/ 1323387 h 1612495"/>
                <a:gd name="connsiteX18" fmla="*/ 260184 w 1367628"/>
                <a:gd name="connsiteY18" fmla="*/ 1327358 h 1612495"/>
                <a:gd name="connsiteX19" fmla="*/ 276460 w 1367628"/>
                <a:gd name="connsiteY19" fmla="*/ 1220627 h 1612495"/>
                <a:gd name="connsiteX20" fmla="*/ 390250 w 1367628"/>
                <a:gd name="connsiteY20" fmla="*/ 1001767 h 1612495"/>
                <a:gd name="connsiteX21" fmla="*/ 455040 w 1367628"/>
                <a:gd name="connsiteY21" fmla="*/ 946717 h 1612495"/>
                <a:gd name="connsiteX22" fmla="*/ 440480 w 1367628"/>
                <a:gd name="connsiteY22" fmla="*/ 1193402 h 1612495"/>
                <a:gd name="connsiteX23" fmla="*/ 447631 w 1367628"/>
                <a:gd name="connsiteY23" fmla="*/ 1191774 h 1612495"/>
                <a:gd name="connsiteX24" fmla="*/ 463364 w 1367628"/>
                <a:gd name="connsiteY24" fmla="*/ 941060 h 1612495"/>
                <a:gd name="connsiteX25" fmla="*/ 601611 w 1367628"/>
                <a:gd name="connsiteY25" fmla="*/ 882039 h 1612495"/>
                <a:gd name="connsiteX26" fmla="*/ 590055 w 1367628"/>
                <a:gd name="connsiteY26" fmla="*/ 916749 h 1612495"/>
                <a:gd name="connsiteX27" fmla="*/ 675583 w 1367628"/>
                <a:gd name="connsiteY27" fmla="*/ 1092614 h 1612495"/>
                <a:gd name="connsiteX28" fmla="*/ 730047 w 1367628"/>
                <a:gd name="connsiteY28" fmla="*/ 974542 h 1612495"/>
                <a:gd name="connsiteX29" fmla="*/ 723411 w 1367628"/>
                <a:gd name="connsiteY29" fmla="*/ 971485 h 1612495"/>
                <a:gd name="connsiteX30" fmla="*/ 675412 w 1367628"/>
                <a:gd name="connsiteY30" fmla="*/ 1075502 h 1612495"/>
                <a:gd name="connsiteX31" fmla="*/ 597950 w 1367628"/>
                <a:gd name="connsiteY31" fmla="*/ 916235 h 1612495"/>
                <a:gd name="connsiteX32" fmla="*/ 620862 w 1367628"/>
                <a:gd name="connsiteY32" fmla="*/ 847129 h 1612495"/>
                <a:gd name="connsiteX33" fmla="*/ 863088 w 1367628"/>
                <a:gd name="connsiteY33" fmla="*/ 733342 h 1612495"/>
                <a:gd name="connsiteX34" fmla="*/ 929222 w 1367628"/>
                <a:gd name="connsiteY34" fmla="*/ 781251 h 1612495"/>
                <a:gd name="connsiteX35" fmla="*/ 864061 w 1367628"/>
                <a:gd name="connsiteY35" fmla="*/ 1023508 h 1612495"/>
                <a:gd name="connsiteX36" fmla="*/ 763772 w 1367628"/>
                <a:gd name="connsiteY36" fmla="*/ 958430 h 1612495"/>
                <a:gd name="connsiteX37" fmla="*/ 759796 w 1367628"/>
                <a:gd name="connsiteY37" fmla="*/ 964543 h 1612495"/>
                <a:gd name="connsiteX38" fmla="*/ 868523 w 1367628"/>
                <a:gd name="connsiteY38" fmla="*/ 1035135 h 1612495"/>
                <a:gd name="connsiteX39" fmla="*/ 936946 w 1367628"/>
                <a:gd name="connsiteY39" fmla="*/ 780736 h 1612495"/>
                <a:gd name="connsiteX40" fmla="*/ 937604 w 1367628"/>
                <a:gd name="connsiteY40" fmla="*/ 778308 h 1612495"/>
                <a:gd name="connsiteX41" fmla="*/ 894124 w 1367628"/>
                <a:gd name="connsiteY41" fmla="*/ 746798 h 1612495"/>
                <a:gd name="connsiteX42" fmla="*/ 1023961 w 1367628"/>
                <a:gd name="connsiteY42" fmla="*/ 626840 h 1612495"/>
                <a:gd name="connsiteX43" fmla="*/ 1004596 w 1367628"/>
                <a:gd name="connsiteY43" fmla="*/ 845386 h 1612495"/>
                <a:gd name="connsiteX44" fmla="*/ 1011776 w 1367628"/>
                <a:gd name="connsiteY44" fmla="*/ 843929 h 1612495"/>
                <a:gd name="connsiteX45" fmla="*/ 1034631 w 1367628"/>
                <a:gd name="connsiteY45" fmla="*/ 618756 h 1612495"/>
                <a:gd name="connsiteX46" fmla="*/ 1093471 w 1367628"/>
                <a:gd name="connsiteY46" fmla="*/ 582303 h 1612495"/>
                <a:gd name="connsiteX47" fmla="*/ 1094930 w 1367628"/>
                <a:gd name="connsiteY47" fmla="*/ 581617 h 1612495"/>
                <a:gd name="connsiteX48" fmla="*/ 1156860 w 1367628"/>
                <a:gd name="connsiteY48" fmla="*/ 390554 h 1612495"/>
                <a:gd name="connsiteX49" fmla="*/ 1218217 w 1367628"/>
                <a:gd name="connsiteY49" fmla="*/ 484514 h 1612495"/>
                <a:gd name="connsiteX50" fmla="*/ 1223909 w 1367628"/>
                <a:gd name="connsiteY50" fmla="*/ 479915 h 1612495"/>
                <a:gd name="connsiteX51" fmla="*/ 1160893 w 1367628"/>
                <a:gd name="connsiteY51" fmla="*/ 381841 h 1612495"/>
                <a:gd name="connsiteX52" fmla="*/ 1245477 w 1367628"/>
                <a:gd name="connsiteY52" fmla="*/ 418693 h 1612495"/>
                <a:gd name="connsiteX53" fmla="*/ 1300713 w 1367628"/>
                <a:gd name="connsiteY53" fmla="*/ 390383 h 1612495"/>
                <a:gd name="connsiteX54" fmla="*/ 1294821 w 1367628"/>
                <a:gd name="connsiteY54" fmla="*/ 386040 h 1612495"/>
                <a:gd name="connsiteX55" fmla="*/ 1245649 w 1367628"/>
                <a:gd name="connsiteY55" fmla="*/ 411380 h 1612495"/>
                <a:gd name="connsiteX56" fmla="*/ 994899 w 1367628"/>
                <a:gd name="connsiteY56" fmla="*/ 191292 h 1612495"/>
                <a:gd name="connsiteX57" fmla="*/ 1019785 w 1367628"/>
                <a:gd name="connsiteY57" fmla="*/ 194120 h 1612495"/>
                <a:gd name="connsiteX58" fmla="*/ 1067927 w 1367628"/>
                <a:gd name="connsiteY58" fmla="*/ 178979 h 1612495"/>
                <a:gd name="connsiteX59" fmla="*/ 1115640 w 1367628"/>
                <a:gd name="connsiteY59" fmla="*/ 71992 h 1612495"/>
                <a:gd name="connsiteX60" fmla="*/ 1359382 w 1367628"/>
                <a:gd name="connsiteY60" fmla="*/ 378555 h 1612495"/>
                <a:gd name="connsiteX61" fmla="*/ 1123077 w 1367628"/>
                <a:gd name="connsiteY61" fmla="*/ 1105670 h 1612495"/>
                <a:gd name="connsiteX62" fmla="*/ 1122705 w 1367628"/>
                <a:gd name="connsiteY62" fmla="*/ 1106555 h 1612495"/>
                <a:gd name="connsiteX63" fmla="*/ 1122820 w 1367628"/>
                <a:gd name="connsiteY63" fmla="*/ 1107469 h 1612495"/>
                <a:gd name="connsiteX64" fmla="*/ 1108031 w 1367628"/>
                <a:gd name="connsiteY64" fmla="*/ 1446686 h 1612495"/>
                <a:gd name="connsiteX65" fmla="*/ 331753 w 1367628"/>
                <a:gd name="connsiteY65" fmla="*/ 838215 h 1612495"/>
                <a:gd name="connsiteX66" fmla="*/ 413334 w 1367628"/>
                <a:gd name="connsiteY66" fmla="*/ 924062 h 1612495"/>
                <a:gd name="connsiteX67" fmla="*/ 381612 w 1367628"/>
                <a:gd name="connsiteY67" fmla="*/ 1002567 h 1612495"/>
                <a:gd name="connsiteX68" fmla="*/ 270682 w 1367628"/>
                <a:gd name="connsiteY68" fmla="*/ 893923 h 1612495"/>
                <a:gd name="connsiteX69" fmla="*/ 331753 w 1367628"/>
                <a:gd name="connsiteY69" fmla="*/ 838215 h 1612495"/>
                <a:gd name="connsiteX70" fmla="*/ 967696 w 1367628"/>
                <a:gd name="connsiteY70" fmla="*/ 60879 h 1612495"/>
                <a:gd name="connsiteX71" fmla="*/ 1051165 w 1367628"/>
                <a:gd name="connsiteY71" fmla="*/ 7885 h 1612495"/>
                <a:gd name="connsiteX72" fmla="*/ 1108746 w 1367628"/>
                <a:gd name="connsiteY72" fmla="*/ 64992 h 1612495"/>
                <a:gd name="connsiteX73" fmla="*/ 1063551 w 1367628"/>
                <a:gd name="connsiteY73" fmla="*/ 173094 h 1612495"/>
                <a:gd name="connsiteX74" fmla="*/ 988148 w 1367628"/>
                <a:gd name="connsiteY74" fmla="*/ 182064 h 1612495"/>
                <a:gd name="connsiteX75" fmla="*/ 962318 w 1367628"/>
                <a:gd name="connsiteY75" fmla="*/ 145297 h 1612495"/>
                <a:gd name="connsiteX76" fmla="*/ 967696 w 1367628"/>
                <a:gd name="connsiteY76" fmla="*/ 60879 h 1612495"/>
                <a:gd name="connsiteX77" fmla="*/ 1366561 w 1367628"/>
                <a:gd name="connsiteY77" fmla="*/ 377098 h 1612495"/>
                <a:gd name="connsiteX78" fmla="*/ 1054855 w 1367628"/>
                <a:gd name="connsiteY78" fmla="*/ 1286 h 1612495"/>
                <a:gd name="connsiteX79" fmla="*/ 1053510 w 1367628"/>
                <a:gd name="connsiteY79" fmla="*/ 0 h 1612495"/>
                <a:gd name="connsiteX80" fmla="*/ 1051680 w 1367628"/>
                <a:gd name="connsiteY80" fmla="*/ 314 h 1612495"/>
                <a:gd name="connsiteX81" fmla="*/ 961460 w 1367628"/>
                <a:gd name="connsiteY81" fmla="*/ 57050 h 1612495"/>
                <a:gd name="connsiteX82" fmla="*/ 955482 w 1367628"/>
                <a:gd name="connsiteY82" fmla="*/ 148011 h 1612495"/>
                <a:gd name="connsiteX83" fmla="*/ 955939 w 1367628"/>
                <a:gd name="connsiteY83" fmla="*/ 148897 h 1612495"/>
                <a:gd name="connsiteX84" fmla="*/ 1148993 w 1367628"/>
                <a:gd name="connsiteY84" fmla="*/ 372727 h 1612495"/>
                <a:gd name="connsiteX85" fmla="*/ 1152340 w 1367628"/>
                <a:gd name="connsiteY85" fmla="*/ 380812 h 1612495"/>
                <a:gd name="connsiteX86" fmla="*/ 1088952 w 1367628"/>
                <a:gd name="connsiteY86" fmla="*/ 576332 h 1612495"/>
                <a:gd name="connsiteX87" fmla="*/ 888146 w 1367628"/>
                <a:gd name="connsiteY87" fmla="*/ 742455 h 1612495"/>
                <a:gd name="connsiteX88" fmla="*/ 865691 w 1367628"/>
                <a:gd name="connsiteY88" fmla="*/ 726171 h 1612495"/>
                <a:gd name="connsiteX89" fmla="*/ 864661 w 1367628"/>
                <a:gd name="connsiteY89" fmla="*/ 726114 h 1612495"/>
                <a:gd name="connsiteX90" fmla="*/ 614340 w 1367628"/>
                <a:gd name="connsiteY90" fmla="*/ 843758 h 1612495"/>
                <a:gd name="connsiteX91" fmla="*/ 604214 w 1367628"/>
                <a:gd name="connsiteY91" fmla="*/ 874183 h 1612495"/>
                <a:gd name="connsiteX92" fmla="*/ 397544 w 1367628"/>
                <a:gd name="connsiteY92" fmla="*/ 984341 h 1612495"/>
                <a:gd name="connsiteX93" fmla="*/ 421000 w 1367628"/>
                <a:gd name="connsiteY93" fmla="*/ 924434 h 1612495"/>
                <a:gd name="connsiteX94" fmla="*/ 421744 w 1367628"/>
                <a:gd name="connsiteY94" fmla="*/ 922291 h 1612495"/>
                <a:gd name="connsiteX95" fmla="*/ 332297 w 1367628"/>
                <a:gd name="connsiteY95" fmla="*/ 828159 h 1612495"/>
                <a:gd name="connsiteX96" fmla="*/ 329665 w 1367628"/>
                <a:gd name="connsiteY96" fmla="*/ 830388 h 1612495"/>
                <a:gd name="connsiteX97" fmla="*/ 10864 w 1367628"/>
                <a:gd name="connsiteY97" fmla="*/ 1348555 h 1612495"/>
                <a:gd name="connsiteX98" fmla="*/ 82434 w 1367628"/>
                <a:gd name="connsiteY98" fmla="*/ 1411976 h 1612495"/>
                <a:gd name="connsiteX99" fmla="*/ 448890 w 1367628"/>
                <a:gd name="connsiteY99" fmla="*/ 1295676 h 1612495"/>
                <a:gd name="connsiteX100" fmla="*/ 593516 w 1367628"/>
                <a:gd name="connsiteY100" fmla="*/ 1612495 h 1612495"/>
                <a:gd name="connsiteX101" fmla="*/ 594060 w 1367628"/>
                <a:gd name="connsiteY101" fmla="*/ 1612495 h 1612495"/>
                <a:gd name="connsiteX102" fmla="*/ 809025 w 1367628"/>
                <a:gd name="connsiteY102" fmla="*/ 1532419 h 1612495"/>
                <a:gd name="connsiteX103" fmla="*/ 1111664 w 1367628"/>
                <a:gd name="connsiteY103" fmla="*/ 1453029 h 1612495"/>
                <a:gd name="connsiteX104" fmla="*/ 1130200 w 1367628"/>
                <a:gd name="connsiteY104" fmla="*/ 1107555 h 1612495"/>
                <a:gd name="connsiteX105" fmla="*/ 1366561 w 1367628"/>
                <a:gd name="connsiteY105" fmla="*/ 377098 h 161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1367628" h="1612495">
                  <a:moveTo>
                    <a:pt x="1108031" y="1446686"/>
                  </a:moveTo>
                  <a:cubicBezTo>
                    <a:pt x="1055455" y="1476683"/>
                    <a:pt x="684651" y="1550874"/>
                    <a:pt x="680932" y="1551617"/>
                  </a:cubicBezTo>
                  <a:lnTo>
                    <a:pt x="682363" y="1558787"/>
                  </a:lnTo>
                  <a:cubicBezTo>
                    <a:pt x="687369" y="1557788"/>
                    <a:pt x="729132" y="1549446"/>
                    <a:pt x="784968" y="1537561"/>
                  </a:cubicBezTo>
                  <a:cubicBezTo>
                    <a:pt x="744721" y="1559445"/>
                    <a:pt x="655074" y="1604239"/>
                    <a:pt x="593917" y="1605182"/>
                  </a:cubicBezTo>
                  <a:cubicBezTo>
                    <a:pt x="593774" y="1605182"/>
                    <a:pt x="593631" y="1605182"/>
                    <a:pt x="593488" y="1605182"/>
                  </a:cubicBezTo>
                  <a:cubicBezTo>
                    <a:pt x="515253" y="1605182"/>
                    <a:pt x="455641" y="1292133"/>
                    <a:pt x="455040" y="1288962"/>
                  </a:cubicBezTo>
                  <a:lnTo>
                    <a:pt x="454039" y="1283534"/>
                  </a:lnTo>
                  <a:lnTo>
                    <a:pt x="449405" y="1286591"/>
                  </a:lnTo>
                  <a:cubicBezTo>
                    <a:pt x="447059" y="1288134"/>
                    <a:pt x="212385" y="1442373"/>
                    <a:pt x="84493" y="1404977"/>
                  </a:cubicBezTo>
                  <a:cubicBezTo>
                    <a:pt x="53428" y="1395864"/>
                    <a:pt x="30888" y="1375895"/>
                    <a:pt x="17558" y="1345613"/>
                  </a:cubicBezTo>
                  <a:cubicBezTo>
                    <a:pt x="-39080" y="1216942"/>
                    <a:pt x="155576" y="1004739"/>
                    <a:pt x="264990" y="899380"/>
                  </a:cubicBezTo>
                  <a:cubicBezTo>
                    <a:pt x="274401" y="922434"/>
                    <a:pt x="314362" y="1011309"/>
                    <a:pt x="370456" y="1011309"/>
                  </a:cubicBezTo>
                  <a:cubicBezTo>
                    <a:pt x="372973" y="1011309"/>
                    <a:pt x="375490" y="1011109"/>
                    <a:pt x="378065" y="1010766"/>
                  </a:cubicBezTo>
                  <a:cubicBezTo>
                    <a:pt x="324974" y="1132381"/>
                    <a:pt x="220538" y="1337842"/>
                    <a:pt x="113956" y="1356240"/>
                  </a:cubicBezTo>
                  <a:lnTo>
                    <a:pt x="115186" y="1363439"/>
                  </a:lnTo>
                  <a:cubicBezTo>
                    <a:pt x="170966" y="1353812"/>
                    <a:pt x="225286" y="1296847"/>
                    <a:pt x="272284" y="1226941"/>
                  </a:cubicBezTo>
                  <a:cubicBezTo>
                    <a:pt x="279235" y="1235397"/>
                    <a:pt x="293366" y="1263022"/>
                    <a:pt x="254063" y="1323387"/>
                  </a:cubicBezTo>
                  <a:lnTo>
                    <a:pt x="260184" y="1327358"/>
                  </a:lnTo>
                  <a:cubicBezTo>
                    <a:pt x="304350" y="1259594"/>
                    <a:pt x="284670" y="1229169"/>
                    <a:pt x="276460" y="1220627"/>
                  </a:cubicBezTo>
                  <a:cubicBezTo>
                    <a:pt x="324488" y="1147750"/>
                    <a:pt x="364534" y="1062246"/>
                    <a:pt x="390250" y="1001767"/>
                  </a:cubicBezTo>
                  <a:cubicBezTo>
                    <a:pt x="411875" y="979656"/>
                    <a:pt x="433815" y="961572"/>
                    <a:pt x="455040" y="946717"/>
                  </a:cubicBezTo>
                  <a:cubicBezTo>
                    <a:pt x="449148" y="984598"/>
                    <a:pt x="427093" y="1135466"/>
                    <a:pt x="440480" y="1193402"/>
                  </a:cubicBezTo>
                  <a:lnTo>
                    <a:pt x="447631" y="1191774"/>
                  </a:lnTo>
                  <a:cubicBezTo>
                    <a:pt x="433644" y="1131238"/>
                    <a:pt x="460418" y="959458"/>
                    <a:pt x="463364" y="941060"/>
                  </a:cubicBezTo>
                  <a:cubicBezTo>
                    <a:pt x="527754" y="898180"/>
                    <a:pt x="583962" y="885238"/>
                    <a:pt x="601611" y="882039"/>
                  </a:cubicBezTo>
                  <a:lnTo>
                    <a:pt x="590055" y="916749"/>
                  </a:lnTo>
                  <a:lnTo>
                    <a:pt x="675583" y="1092614"/>
                  </a:lnTo>
                  <a:lnTo>
                    <a:pt x="730047" y="974542"/>
                  </a:lnTo>
                  <a:lnTo>
                    <a:pt x="723411" y="971485"/>
                  </a:lnTo>
                  <a:lnTo>
                    <a:pt x="675412" y="1075502"/>
                  </a:lnTo>
                  <a:lnTo>
                    <a:pt x="597950" y="916235"/>
                  </a:lnTo>
                  <a:lnTo>
                    <a:pt x="620862" y="847129"/>
                  </a:lnTo>
                  <a:cubicBezTo>
                    <a:pt x="692117" y="726829"/>
                    <a:pt x="849043" y="732542"/>
                    <a:pt x="863088" y="733342"/>
                  </a:cubicBezTo>
                  <a:lnTo>
                    <a:pt x="929222" y="781251"/>
                  </a:lnTo>
                  <a:lnTo>
                    <a:pt x="864061" y="1023508"/>
                  </a:lnTo>
                  <a:lnTo>
                    <a:pt x="763772" y="958430"/>
                  </a:lnTo>
                  <a:lnTo>
                    <a:pt x="759796" y="964543"/>
                  </a:lnTo>
                  <a:lnTo>
                    <a:pt x="868523" y="1035135"/>
                  </a:lnTo>
                  <a:lnTo>
                    <a:pt x="936946" y="780736"/>
                  </a:lnTo>
                  <a:lnTo>
                    <a:pt x="937604" y="778308"/>
                  </a:lnTo>
                  <a:lnTo>
                    <a:pt x="894124" y="746798"/>
                  </a:lnTo>
                  <a:cubicBezTo>
                    <a:pt x="907168" y="732885"/>
                    <a:pt x="964578" y="672806"/>
                    <a:pt x="1023961" y="626840"/>
                  </a:cubicBezTo>
                  <a:cubicBezTo>
                    <a:pt x="1013006" y="659294"/>
                    <a:pt x="985888" y="753540"/>
                    <a:pt x="1004596" y="845386"/>
                  </a:cubicBezTo>
                  <a:lnTo>
                    <a:pt x="1011776" y="843929"/>
                  </a:lnTo>
                  <a:cubicBezTo>
                    <a:pt x="990322" y="738627"/>
                    <a:pt x="1030369" y="629840"/>
                    <a:pt x="1034631" y="618756"/>
                  </a:cubicBezTo>
                  <a:cubicBezTo>
                    <a:pt x="1054883" y="603729"/>
                    <a:pt x="1075050" y="590787"/>
                    <a:pt x="1093471" y="582303"/>
                  </a:cubicBezTo>
                  <a:lnTo>
                    <a:pt x="1094930" y="581617"/>
                  </a:lnTo>
                  <a:lnTo>
                    <a:pt x="1156860" y="390554"/>
                  </a:lnTo>
                  <a:cubicBezTo>
                    <a:pt x="1178971" y="435663"/>
                    <a:pt x="1216415" y="482286"/>
                    <a:pt x="1218217" y="484514"/>
                  </a:cubicBezTo>
                  <a:lnTo>
                    <a:pt x="1223909" y="479915"/>
                  </a:lnTo>
                  <a:cubicBezTo>
                    <a:pt x="1223452" y="479343"/>
                    <a:pt x="1182261" y="428007"/>
                    <a:pt x="1160893" y="381841"/>
                  </a:cubicBezTo>
                  <a:cubicBezTo>
                    <a:pt x="1190384" y="403581"/>
                    <a:pt x="1219533" y="418008"/>
                    <a:pt x="1245477" y="418693"/>
                  </a:cubicBezTo>
                  <a:cubicBezTo>
                    <a:pt x="1267532" y="419322"/>
                    <a:pt x="1286354" y="409752"/>
                    <a:pt x="1300713" y="390383"/>
                  </a:cubicBezTo>
                  <a:lnTo>
                    <a:pt x="1294821" y="386040"/>
                  </a:lnTo>
                  <a:cubicBezTo>
                    <a:pt x="1281805" y="403638"/>
                    <a:pt x="1265443" y="411866"/>
                    <a:pt x="1245649" y="411380"/>
                  </a:cubicBezTo>
                  <a:cubicBezTo>
                    <a:pt x="1166156" y="409266"/>
                    <a:pt x="1050821" y="267083"/>
                    <a:pt x="994899" y="191292"/>
                  </a:cubicBezTo>
                  <a:cubicBezTo>
                    <a:pt x="1003595" y="193149"/>
                    <a:pt x="1011890" y="194120"/>
                    <a:pt x="1019785" y="194120"/>
                  </a:cubicBezTo>
                  <a:cubicBezTo>
                    <a:pt x="1038121" y="194120"/>
                    <a:pt x="1054225" y="189063"/>
                    <a:pt x="1067927" y="178979"/>
                  </a:cubicBezTo>
                  <a:cubicBezTo>
                    <a:pt x="1105657" y="151154"/>
                    <a:pt x="1113866" y="93675"/>
                    <a:pt x="1115640" y="71992"/>
                  </a:cubicBezTo>
                  <a:cubicBezTo>
                    <a:pt x="1202627" y="160438"/>
                    <a:pt x="1346338" y="314363"/>
                    <a:pt x="1359382" y="378555"/>
                  </a:cubicBezTo>
                  <a:cubicBezTo>
                    <a:pt x="1378118" y="470744"/>
                    <a:pt x="1125623" y="1099356"/>
                    <a:pt x="1123077" y="1105670"/>
                  </a:cubicBezTo>
                  <a:lnTo>
                    <a:pt x="1122705" y="1106555"/>
                  </a:lnTo>
                  <a:lnTo>
                    <a:pt x="1122820" y="1107469"/>
                  </a:lnTo>
                  <a:cubicBezTo>
                    <a:pt x="1133060" y="1193631"/>
                    <a:pt x="1150338" y="1422546"/>
                    <a:pt x="1108031" y="1446686"/>
                  </a:cubicBezTo>
                  <a:close/>
                  <a:moveTo>
                    <a:pt x="331753" y="838215"/>
                  </a:moveTo>
                  <a:lnTo>
                    <a:pt x="413334" y="924062"/>
                  </a:lnTo>
                  <a:cubicBezTo>
                    <a:pt x="410359" y="932061"/>
                    <a:pt x="399118" y="961972"/>
                    <a:pt x="381612" y="1002567"/>
                  </a:cubicBezTo>
                  <a:cubicBezTo>
                    <a:pt x="322686" y="1016766"/>
                    <a:pt x="277547" y="911007"/>
                    <a:pt x="270682" y="893923"/>
                  </a:cubicBezTo>
                  <a:cubicBezTo>
                    <a:pt x="301203" y="864755"/>
                    <a:pt x="324230" y="844700"/>
                    <a:pt x="331753" y="838215"/>
                  </a:cubicBezTo>
                  <a:close/>
                  <a:moveTo>
                    <a:pt x="967696" y="60879"/>
                  </a:moveTo>
                  <a:cubicBezTo>
                    <a:pt x="990894" y="22597"/>
                    <a:pt x="1041039" y="10056"/>
                    <a:pt x="1051165" y="7885"/>
                  </a:cubicBezTo>
                  <a:cubicBezTo>
                    <a:pt x="1056771" y="13313"/>
                    <a:pt x="1078854" y="34739"/>
                    <a:pt x="1108746" y="64992"/>
                  </a:cubicBezTo>
                  <a:cubicBezTo>
                    <a:pt x="1108203" y="76077"/>
                    <a:pt x="1103311" y="143812"/>
                    <a:pt x="1063551" y="173094"/>
                  </a:cubicBezTo>
                  <a:cubicBezTo>
                    <a:pt x="1043956" y="187521"/>
                    <a:pt x="1018584" y="190492"/>
                    <a:pt x="988148" y="182064"/>
                  </a:cubicBezTo>
                  <a:cubicBezTo>
                    <a:pt x="973445" y="161838"/>
                    <a:pt x="964063" y="147897"/>
                    <a:pt x="962318" y="145297"/>
                  </a:cubicBezTo>
                  <a:cubicBezTo>
                    <a:pt x="951906" y="112358"/>
                    <a:pt x="953708" y="83962"/>
                    <a:pt x="967696" y="60879"/>
                  </a:cubicBezTo>
                  <a:close/>
                  <a:moveTo>
                    <a:pt x="1366561" y="377098"/>
                  </a:moveTo>
                  <a:cubicBezTo>
                    <a:pt x="1347396" y="282738"/>
                    <a:pt x="1066783" y="12741"/>
                    <a:pt x="1054855" y="1286"/>
                  </a:cubicBezTo>
                  <a:lnTo>
                    <a:pt x="1053510" y="0"/>
                  </a:lnTo>
                  <a:lnTo>
                    <a:pt x="1051680" y="314"/>
                  </a:lnTo>
                  <a:cubicBezTo>
                    <a:pt x="1049134" y="771"/>
                    <a:pt x="988949" y="11713"/>
                    <a:pt x="961460" y="57050"/>
                  </a:cubicBezTo>
                  <a:cubicBezTo>
                    <a:pt x="946242" y="82133"/>
                    <a:pt x="944240" y="112730"/>
                    <a:pt x="955482" y="148011"/>
                  </a:cubicBezTo>
                  <a:lnTo>
                    <a:pt x="955939" y="148897"/>
                  </a:lnTo>
                  <a:cubicBezTo>
                    <a:pt x="961231" y="156924"/>
                    <a:pt x="1055227" y="297822"/>
                    <a:pt x="1148993" y="372727"/>
                  </a:cubicBezTo>
                  <a:cubicBezTo>
                    <a:pt x="1150052" y="375384"/>
                    <a:pt x="1151139" y="378098"/>
                    <a:pt x="1152340" y="380812"/>
                  </a:cubicBezTo>
                  <a:lnTo>
                    <a:pt x="1088952" y="576332"/>
                  </a:lnTo>
                  <a:cubicBezTo>
                    <a:pt x="1010317" y="613299"/>
                    <a:pt x="905166" y="724200"/>
                    <a:pt x="888146" y="742455"/>
                  </a:cubicBezTo>
                  <a:lnTo>
                    <a:pt x="865691" y="726171"/>
                  </a:lnTo>
                  <a:lnTo>
                    <a:pt x="864661" y="726114"/>
                  </a:lnTo>
                  <a:cubicBezTo>
                    <a:pt x="862945" y="725971"/>
                    <a:pt x="690887" y="714001"/>
                    <a:pt x="614340" y="843758"/>
                  </a:cubicBezTo>
                  <a:lnTo>
                    <a:pt x="604214" y="874183"/>
                  </a:lnTo>
                  <a:cubicBezTo>
                    <a:pt x="588453" y="876611"/>
                    <a:pt x="491740" y="894923"/>
                    <a:pt x="397544" y="984341"/>
                  </a:cubicBezTo>
                  <a:cubicBezTo>
                    <a:pt x="411332" y="950973"/>
                    <a:pt x="419627" y="928205"/>
                    <a:pt x="421000" y="924434"/>
                  </a:cubicBezTo>
                  <a:lnTo>
                    <a:pt x="421744" y="922291"/>
                  </a:lnTo>
                  <a:lnTo>
                    <a:pt x="332297" y="828159"/>
                  </a:lnTo>
                  <a:lnTo>
                    <a:pt x="329665" y="830388"/>
                  </a:lnTo>
                  <a:cubicBezTo>
                    <a:pt x="313360" y="844072"/>
                    <a:pt x="-68600" y="1168091"/>
                    <a:pt x="10864" y="1348555"/>
                  </a:cubicBezTo>
                  <a:cubicBezTo>
                    <a:pt x="25110" y="1380923"/>
                    <a:pt x="49195" y="1402263"/>
                    <a:pt x="82434" y="1411976"/>
                  </a:cubicBezTo>
                  <a:cubicBezTo>
                    <a:pt x="205120" y="1447886"/>
                    <a:pt x="414278" y="1317959"/>
                    <a:pt x="448890" y="1295676"/>
                  </a:cubicBezTo>
                  <a:cubicBezTo>
                    <a:pt x="457414" y="1339156"/>
                    <a:pt x="514224" y="1612495"/>
                    <a:pt x="593516" y="1612495"/>
                  </a:cubicBezTo>
                  <a:cubicBezTo>
                    <a:pt x="593688" y="1612495"/>
                    <a:pt x="593859" y="1612495"/>
                    <a:pt x="594060" y="1612495"/>
                  </a:cubicBezTo>
                  <a:cubicBezTo>
                    <a:pt x="674639" y="1611238"/>
                    <a:pt x="798384" y="1538761"/>
                    <a:pt x="809025" y="1532419"/>
                  </a:cubicBezTo>
                  <a:cubicBezTo>
                    <a:pt x="923244" y="1507851"/>
                    <a:pt x="1077996" y="1472255"/>
                    <a:pt x="1111664" y="1453029"/>
                  </a:cubicBezTo>
                  <a:cubicBezTo>
                    <a:pt x="1165870" y="1422118"/>
                    <a:pt x="1132831" y="1129895"/>
                    <a:pt x="1130200" y="1107555"/>
                  </a:cubicBezTo>
                  <a:cubicBezTo>
                    <a:pt x="1144817" y="1071216"/>
                    <a:pt x="1385555" y="470544"/>
                    <a:pt x="1366561" y="377098"/>
                  </a:cubicBezTo>
                </a:path>
              </a:pathLst>
            </a:custGeom>
            <a:solidFill>
              <a:srgbClr val="100F0D"/>
            </a:solidFill>
            <a:ln w="7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57" name="Forma libre: forma 156">
              <a:extLst>
                <a:ext uri="{FF2B5EF4-FFF2-40B4-BE49-F238E27FC236}">
                  <a16:creationId xmlns:a16="http://schemas.microsoft.com/office/drawing/2014/main" xmlns="" id="{3D154A5C-BBFF-4B39-AC36-0EDC7A85C748}"/>
                </a:ext>
              </a:extLst>
            </p:cNvPr>
            <p:cNvSpPr/>
            <p:nvPr/>
          </p:nvSpPr>
          <p:spPr>
            <a:xfrm>
              <a:off x="3345733" y="9902467"/>
              <a:ext cx="359048" cy="708487"/>
            </a:xfrm>
            <a:custGeom>
              <a:avLst/>
              <a:gdLst>
                <a:gd name="connsiteX0" fmla="*/ 353500 w 359048"/>
                <a:gd name="connsiteY0" fmla="*/ 36396 h 708487"/>
                <a:gd name="connsiteX1" fmla="*/ 338625 w 359048"/>
                <a:gd name="connsiteY1" fmla="*/ 76134 h 708487"/>
                <a:gd name="connsiteX2" fmla="*/ 340742 w 359048"/>
                <a:gd name="connsiteY2" fmla="*/ 138784 h 708487"/>
                <a:gd name="connsiteX3" fmla="*/ 338997 w 359048"/>
                <a:gd name="connsiteY3" fmla="*/ 154153 h 708487"/>
                <a:gd name="connsiteX4" fmla="*/ 331102 w 359048"/>
                <a:gd name="connsiteY4" fmla="*/ 199691 h 708487"/>
                <a:gd name="connsiteX5" fmla="*/ 327812 w 359048"/>
                <a:gd name="connsiteY5" fmla="*/ 215146 h 708487"/>
                <a:gd name="connsiteX6" fmla="*/ 314139 w 359048"/>
                <a:gd name="connsiteY6" fmla="*/ 267711 h 708487"/>
                <a:gd name="connsiteX7" fmla="*/ 309648 w 359048"/>
                <a:gd name="connsiteY7" fmla="*/ 283109 h 708487"/>
                <a:gd name="connsiteX8" fmla="*/ 293344 w 359048"/>
                <a:gd name="connsiteY8" fmla="*/ 334418 h 708487"/>
                <a:gd name="connsiteX9" fmla="*/ 288137 w 359048"/>
                <a:gd name="connsiteY9" fmla="*/ 349787 h 708487"/>
                <a:gd name="connsiteX10" fmla="*/ 266970 w 359048"/>
                <a:gd name="connsiteY10" fmla="*/ 408609 h 708487"/>
                <a:gd name="connsiteX11" fmla="*/ 261249 w 359048"/>
                <a:gd name="connsiteY11" fmla="*/ 423750 h 708487"/>
                <a:gd name="connsiteX12" fmla="*/ 238823 w 359048"/>
                <a:gd name="connsiteY12" fmla="*/ 480743 h 708487"/>
                <a:gd name="connsiteX13" fmla="*/ 232644 w 359048"/>
                <a:gd name="connsiteY13" fmla="*/ 495770 h 708487"/>
                <a:gd name="connsiteX14" fmla="*/ 208158 w 359048"/>
                <a:gd name="connsiteY14" fmla="*/ 553592 h 708487"/>
                <a:gd name="connsiteX15" fmla="*/ 201694 w 359048"/>
                <a:gd name="connsiteY15" fmla="*/ 568590 h 708487"/>
                <a:gd name="connsiteX16" fmla="*/ 198318 w 359048"/>
                <a:gd name="connsiteY16" fmla="*/ 576332 h 708487"/>
                <a:gd name="connsiteX17" fmla="*/ 9813 w 359048"/>
                <a:gd name="connsiteY17" fmla="*/ 708488 h 708487"/>
                <a:gd name="connsiteX18" fmla="*/ 716 w 359048"/>
                <a:gd name="connsiteY18" fmla="*/ 568590 h 708487"/>
                <a:gd name="connsiteX19" fmla="*/ 1174 w 359048"/>
                <a:gd name="connsiteY19" fmla="*/ 553592 h 708487"/>
                <a:gd name="connsiteX20" fmla="*/ 1231 w 359048"/>
                <a:gd name="connsiteY20" fmla="*/ 551049 h 708487"/>
                <a:gd name="connsiteX21" fmla="*/ 16563 w 359048"/>
                <a:gd name="connsiteY21" fmla="*/ 515282 h 708487"/>
                <a:gd name="connsiteX22" fmla="*/ 33612 w 359048"/>
                <a:gd name="connsiteY22" fmla="*/ 495770 h 708487"/>
                <a:gd name="connsiteX23" fmla="*/ 45340 w 359048"/>
                <a:gd name="connsiteY23" fmla="*/ 480743 h 708487"/>
                <a:gd name="connsiteX24" fmla="*/ 83413 w 359048"/>
                <a:gd name="connsiteY24" fmla="*/ 427435 h 708487"/>
                <a:gd name="connsiteX25" fmla="*/ 93710 w 359048"/>
                <a:gd name="connsiteY25" fmla="*/ 412209 h 708487"/>
                <a:gd name="connsiteX26" fmla="*/ 127436 w 359048"/>
                <a:gd name="connsiteY26" fmla="*/ 360357 h 708487"/>
                <a:gd name="connsiteX27" fmla="*/ 137276 w 359048"/>
                <a:gd name="connsiteY27" fmla="*/ 344702 h 708487"/>
                <a:gd name="connsiteX28" fmla="*/ 169857 w 359048"/>
                <a:gd name="connsiteY28" fmla="*/ 292251 h 708487"/>
                <a:gd name="connsiteX29" fmla="*/ 179411 w 359048"/>
                <a:gd name="connsiteY29" fmla="*/ 276510 h 708487"/>
                <a:gd name="connsiteX30" fmla="*/ 208244 w 359048"/>
                <a:gd name="connsiteY30" fmla="*/ 228430 h 708487"/>
                <a:gd name="connsiteX31" fmla="*/ 217855 w 359048"/>
                <a:gd name="connsiteY31" fmla="*/ 212204 h 708487"/>
                <a:gd name="connsiteX32" fmla="*/ 244515 w 359048"/>
                <a:gd name="connsiteY32" fmla="*/ 166752 h 708487"/>
                <a:gd name="connsiteX33" fmla="*/ 254126 w 359048"/>
                <a:gd name="connsiteY33" fmla="*/ 150325 h 708487"/>
                <a:gd name="connsiteX34" fmla="*/ 292285 w 359048"/>
                <a:gd name="connsiteY34" fmla="*/ 83504 h 708487"/>
                <a:gd name="connsiteX35" fmla="*/ 277353 w 359048"/>
                <a:gd name="connsiteY35" fmla="*/ 66849 h 708487"/>
                <a:gd name="connsiteX36" fmla="*/ 269087 w 359048"/>
                <a:gd name="connsiteY36" fmla="*/ 57622 h 708487"/>
                <a:gd name="connsiteX37" fmla="*/ 271118 w 359048"/>
                <a:gd name="connsiteY37" fmla="*/ 53194 h 708487"/>
                <a:gd name="connsiteX38" fmla="*/ 290340 w 359048"/>
                <a:gd name="connsiteY38" fmla="*/ 12170 h 708487"/>
                <a:gd name="connsiteX39" fmla="*/ 326754 w 359048"/>
                <a:gd name="connsiteY39" fmla="*/ 0 h 708487"/>
                <a:gd name="connsiteX40" fmla="*/ 355673 w 359048"/>
                <a:gd name="connsiteY40" fmla="*/ 19283 h 708487"/>
                <a:gd name="connsiteX41" fmla="*/ 359049 w 359048"/>
                <a:gd name="connsiteY41" fmla="*/ 21540 h 708487"/>
                <a:gd name="connsiteX42" fmla="*/ 353500 w 359048"/>
                <a:gd name="connsiteY42" fmla="*/ 36396 h 708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59048" h="708487">
                  <a:moveTo>
                    <a:pt x="353500" y="36396"/>
                  </a:moveTo>
                  <a:lnTo>
                    <a:pt x="338625" y="76134"/>
                  </a:lnTo>
                  <a:cubicBezTo>
                    <a:pt x="342544" y="93332"/>
                    <a:pt x="342973" y="114701"/>
                    <a:pt x="340742" y="138784"/>
                  </a:cubicBezTo>
                  <a:cubicBezTo>
                    <a:pt x="340284" y="143812"/>
                    <a:pt x="339769" y="148897"/>
                    <a:pt x="338997" y="154153"/>
                  </a:cubicBezTo>
                  <a:cubicBezTo>
                    <a:pt x="337195" y="168637"/>
                    <a:pt x="334506" y="183864"/>
                    <a:pt x="331102" y="199691"/>
                  </a:cubicBezTo>
                  <a:cubicBezTo>
                    <a:pt x="330129" y="204804"/>
                    <a:pt x="328928" y="209890"/>
                    <a:pt x="327812" y="215146"/>
                  </a:cubicBezTo>
                  <a:cubicBezTo>
                    <a:pt x="323836" y="232258"/>
                    <a:pt x="319174" y="249885"/>
                    <a:pt x="314139" y="267711"/>
                  </a:cubicBezTo>
                  <a:cubicBezTo>
                    <a:pt x="312652" y="272825"/>
                    <a:pt x="311136" y="277996"/>
                    <a:pt x="309648" y="283109"/>
                  </a:cubicBezTo>
                  <a:cubicBezTo>
                    <a:pt x="304528" y="300193"/>
                    <a:pt x="299036" y="317391"/>
                    <a:pt x="293344" y="334418"/>
                  </a:cubicBezTo>
                  <a:cubicBezTo>
                    <a:pt x="291599" y="339589"/>
                    <a:pt x="289882" y="344702"/>
                    <a:pt x="288137" y="349787"/>
                  </a:cubicBezTo>
                  <a:cubicBezTo>
                    <a:pt x="281244" y="369899"/>
                    <a:pt x="274093" y="389611"/>
                    <a:pt x="266970" y="408609"/>
                  </a:cubicBezTo>
                  <a:cubicBezTo>
                    <a:pt x="265111" y="413694"/>
                    <a:pt x="263137" y="418808"/>
                    <a:pt x="261249" y="423750"/>
                  </a:cubicBezTo>
                  <a:cubicBezTo>
                    <a:pt x="253526" y="444090"/>
                    <a:pt x="245945" y="463288"/>
                    <a:pt x="238823" y="480743"/>
                  </a:cubicBezTo>
                  <a:cubicBezTo>
                    <a:pt x="236706" y="485943"/>
                    <a:pt x="234675" y="490885"/>
                    <a:pt x="232644" y="495770"/>
                  </a:cubicBezTo>
                  <a:cubicBezTo>
                    <a:pt x="222890" y="519539"/>
                    <a:pt x="214394" y="539422"/>
                    <a:pt x="208158" y="553592"/>
                  </a:cubicBezTo>
                  <a:cubicBezTo>
                    <a:pt x="205527" y="559677"/>
                    <a:pt x="203353" y="564762"/>
                    <a:pt x="201694" y="568590"/>
                  </a:cubicBezTo>
                  <a:cubicBezTo>
                    <a:pt x="200063" y="572361"/>
                    <a:pt x="198919" y="574904"/>
                    <a:pt x="198318" y="576332"/>
                  </a:cubicBezTo>
                  <a:cubicBezTo>
                    <a:pt x="188707" y="599358"/>
                    <a:pt x="25717" y="708488"/>
                    <a:pt x="9813" y="708488"/>
                  </a:cubicBezTo>
                  <a:cubicBezTo>
                    <a:pt x="-1229" y="708488"/>
                    <a:pt x="-628" y="621641"/>
                    <a:pt x="716" y="568590"/>
                  </a:cubicBezTo>
                  <a:cubicBezTo>
                    <a:pt x="859" y="563191"/>
                    <a:pt x="1002" y="558106"/>
                    <a:pt x="1174" y="553592"/>
                  </a:cubicBezTo>
                  <a:cubicBezTo>
                    <a:pt x="1174" y="552706"/>
                    <a:pt x="1231" y="551878"/>
                    <a:pt x="1231" y="551049"/>
                  </a:cubicBezTo>
                  <a:cubicBezTo>
                    <a:pt x="1603" y="537622"/>
                    <a:pt x="7324" y="525024"/>
                    <a:pt x="16563" y="515282"/>
                  </a:cubicBezTo>
                  <a:cubicBezTo>
                    <a:pt x="21827" y="509797"/>
                    <a:pt x="27462" y="503255"/>
                    <a:pt x="33612" y="495770"/>
                  </a:cubicBezTo>
                  <a:cubicBezTo>
                    <a:pt x="37359" y="491113"/>
                    <a:pt x="41278" y="486085"/>
                    <a:pt x="45340" y="480743"/>
                  </a:cubicBezTo>
                  <a:cubicBezTo>
                    <a:pt x="57125" y="465374"/>
                    <a:pt x="69968" y="447233"/>
                    <a:pt x="83413" y="427435"/>
                  </a:cubicBezTo>
                  <a:cubicBezTo>
                    <a:pt x="86788" y="422464"/>
                    <a:pt x="90249" y="417379"/>
                    <a:pt x="93710" y="412209"/>
                  </a:cubicBezTo>
                  <a:cubicBezTo>
                    <a:pt x="104723" y="395696"/>
                    <a:pt x="115994" y="378298"/>
                    <a:pt x="127436" y="360357"/>
                  </a:cubicBezTo>
                  <a:cubicBezTo>
                    <a:pt x="130725" y="355187"/>
                    <a:pt x="134015" y="349930"/>
                    <a:pt x="137276" y="344702"/>
                  </a:cubicBezTo>
                  <a:cubicBezTo>
                    <a:pt x="148231" y="327361"/>
                    <a:pt x="159101" y="309735"/>
                    <a:pt x="169857" y="292251"/>
                  </a:cubicBezTo>
                  <a:cubicBezTo>
                    <a:pt x="173003" y="286995"/>
                    <a:pt x="176235" y="281738"/>
                    <a:pt x="179411" y="276510"/>
                  </a:cubicBezTo>
                  <a:cubicBezTo>
                    <a:pt x="189308" y="260084"/>
                    <a:pt x="199005" y="243943"/>
                    <a:pt x="208244" y="228430"/>
                  </a:cubicBezTo>
                  <a:cubicBezTo>
                    <a:pt x="211534" y="222945"/>
                    <a:pt x="214766" y="217546"/>
                    <a:pt x="217855" y="212204"/>
                  </a:cubicBezTo>
                  <a:cubicBezTo>
                    <a:pt x="227381" y="196091"/>
                    <a:pt x="236334" y="180864"/>
                    <a:pt x="244515" y="166752"/>
                  </a:cubicBezTo>
                  <a:cubicBezTo>
                    <a:pt x="247805" y="161067"/>
                    <a:pt x="251066" y="155582"/>
                    <a:pt x="254126" y="150325"/>
                  </a:cubicBezTo>
                  <a:cubicBezTo>
                    <a:pt x="277353" y="110044"/>
                    <a:pt x="292285" y="83504"/>
                    <a:pt x="292285" y="83504"/>
                  </a:cubicBezTo>
                  <a:lnTo>
                    <a:pt x="277353" y="66849"/>
                  </a:lnTo>
                  <a:lnTo>
                    <a:pt x="269087" y="57622"/>
                  </a:lnTo>
                  <a:lnTo>
                    <a:pt x="271118" y="53194"/>
                  </a:lnTo>
                  <a:lnTo>
                    <a:pt x="290340" y="12170"/>
                  </a:lnTo>
                  <a:lnTo>
                    <a:pt x="326754" y="0"/>
                  </a:lnTo>
                  <a:lnTo>
                    <a:pt x="355673" y="19283"/>
                  </a:lnTo>
                  <a:lnTo>
                    <a:pt x="359049" y="21540"/>
                  </a:lnTo>
                  <a:lnTo>
                    <a:pt x="353500" y="36396"/>
                  </a:lnTo>
                </a:path>
              </a:pathLst>
            </a:custGeom>
            <a:solidFill>
              <a:srgbClr val="E0781F"/>
            </a:solidFill>
            <a:ln w="7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58" name="Forma libre: forma 157">
              <a:extLst>
                <a:ext uri="{FF2B5EF4-FFF2-40B4-BE49-F238E27FC236}">
                  <a16:creationId xmlns:a16="http://schemas.microsoft.com/office/drawing/2014/main" xmlns="" id="{36CB73DC-2F5F-48B8-9FC4-9A7CCB42F2D4}"/>
                </a:ext>
              </a:extLst>
            </p:cNvPr>
            <p:cNvSpPr/>
            <p:nvPr/>
          </p:nvSpPr>
          <p:spPr>
            <a:xfrm>
              <a:off x="3346449" y="9921751"/>
              <a:ext cx="361793" cy="549306"/>
            </a:xfrm>
            <a:custGeom>
              <a:avLst/>
              <a:gdLst>
                <a:gd name="connsiteX0" fmla="*/ 0 w 361793"/>
                <a:gd name="connsiteY0" fmla="*/ 549307 h 549306"/>
                <a:gd name="connsiteX1" fmla="*/ 200977 w 361793"/>
                <a:gd name="connsiteY1" fmla="*/ 549307 h 549306"/>
                <a:gd name="connsiteX2" fmla="*/ 207442 w 361793"/>
                <a:gd name="connsiteY2" fmla="*/ 534308 h 549306"/>
                <a:gd name="connsiteX3" fmla="*/ 458 w 361793"/>
                <a:gd name="connsiteY3" fmla="*/ 534308 h 549306"/>
                <a:gd name="connsiteX4" fmla="*/ 0 w 361793"/>
                <a:gd name="connsiteY4" fmla="*/ 549307 h 549306"/>
                <a:gd name="connsiteX5" fmla="*/ 32896 w 361793"/>
                <a:gd name="connsiteY5" fmla="*/ 476487 h 549306"/>
                <a:gd name="connsiteX6" fmla="*/ 231928 w 361793"/>
                <a:gd name="connsiteY6" fmla="*/ 476487 h 549306"/>
                <a:gd name="connsiteX7" fmla="*/ 238107 w 361793"/>
                <a:gd name="connsiteY7" fmla="*/ 461460 h 549306"/>
                <a:gd name="connsiteX8" fmla="*/ 44624 w 361793"/>
                <a:gd name="connsiteY8" fmla="*/ 461460 h 549306"/>
                <a:gd name="connsiteX9" fmla="*/ 32896 w 361793"/>
                <a:gd name="connsiteY9" fmla="*/ 476487 h 549306"/>
                <a:gd name="connsiteX10" fmla="*/ 82697 w 361793"/>
                <a:gd name="connsiteY10" fmla="*/ 408152 h 549306"/>
                <a:gd name="connsiteX11" fmla="*/ 260533 w 361793"/>
                <a:gd name="connsiteY11" fmla="*/ 404467 h 549306"/>
                <a:gd name="connsiteX12" fmla="*/ 266254 w 361793"/>
                <a:gd name="connsiteY12" fmla="*/ 389325 h 549306"/>
                <a:gd name="connsiteX13" fmla="*/ 92994 w 361793"/>
                <a:gd name="connsiteY13" fmla="*/ 392925 h 549306"/>
                <a:gd name="connsiteX14" fmla="*/ 82697 w 361793"/>
                <a:gd name="connsiteY14" fmla="*/ 408152 h 549306"/>
                <a:gd name="connsiteX15" fmla="*/ 126719 w 361793"/>
                <a:gd name="connsiteY15" fmla="*/ 341074 h 549306"/>
                <a:gd name="connsiteX16" fmla="*/ 287421 w 361793"/>
                <a:gd name="connsiteY16" fmla="*/ 330504 h 549306"/>
                <a:gd name="connsiteX17" fmla="*/ 292627 w 361793"/>
                <a:gd name="connsiteY17" fmla="*/ 315134 h 549306"/>
                <a:gd name="connsiteX18" fmla="*/ 136559 w 361793"/>
                <a:gd name="connsiteY18" fmla="*/ 325419 h 549306"/>
                <a:gd name="connsiteX19" fmla="*/ 126719 w 361793"/>
                <a:gd name="connsiteY19" fmla="*/ 341074 h 549306"/>
                <a:gd name="connsiteX20" fmla="*/ 169140 w 361793"/>
                <a:gd name="connsiteY20" fmla="*/ 272968 h 549306"/>
                <a:gd name="connsiteX21" fmla="*/ 308932 w 361793"/>
                <a:gd name="connsiteY21" fmla="*/ 263826 h 549306"/>
                <a:gd name="connsiteX22" fmla="*/ 313423 w 361793"/>
                <a:gd name="connsiteY22" fmla="*/ 248428 h 549306"/>
                <a:gd name="connsiteX23" fmla="*/ 178694 w 361793"/>
                <a:gd name="connsiteY23" fmla="*/ 257227 h 549306"/>
                <a:gd name="connsiteX24" fmla="*/ 169140 w 361793"/>
                <a:gd name="connsiteY24" fmla="*/ 272968 h 549306"/>
                <a:gd name="connsiteX25" fmla="*/ 207528 w 361793"/>
                <a:gd name="connsiteY25" fmla="*/ 209147 h 549306"/>
                <a:gd name="connsiteX26" fmla="*/ 327096 w 361793"/>
                <a:gd name="connsiteY26" fmla="*/ 195863 h 549306"/>
                <a:gd name="connsiteX27" fmla="*/ 330386 w 361793"/>
                <a:gd name="connsiteY27" fmla="*/ 180407 h 549306"/>
                <a:gd name="connsiteX28" fmla="*/ 217139 w 361793"/>
                <a:gd name="connsiteY28" fmla="*/ 192920 h 549306"/>
                <a:gd name="connsiteX29" fmla="*/ 207528 w 361793"/>
                <a:gd name="connsiteY29" fmla="*/ 209147 h 549306"/>
                <a:gd name="connsiteX30" fmla="*/ 243799 w 361793"/>
                <a:gd name="connsiteY30" fmla="*/ 147468 h 549306"/>
                <a:gd name="connsiteX31" fmla="*/ 338281 w 361793"/>
                <a:gd name="connsiteY31" fmla="*/ 134870 h 549306"/>
                <a:gd name="connsiteX32" fmla="*/ 340026 w 361793"/>
                <a:gd name="connsiteY32" fmla="*/ 119500 h 549306"/>
                <a:gd name="connsiteX33" fmla="*/ 253410 w 361793"/>
                <a:gd name="connsiteY33" fmla="*/ 131042 h 549306"/>
                <a:gd name="connsiteX34" fmla="*/ 243799 w 361793"/>
                <a:gd name="connsiteY34" fmla="*/ 147468 h 549306"/>
                <a:gd name="connsiteX35" fmla="*/ 361794 w 361793"/>
                <a:gd name="connsiteY35" fmla="*/ 3571 h 549306"/>
                <a:gd name="connsiteX36" fmla="*/ 340340 w 361793"/>
                <a:gd name="connsiteY36" fmla="*/ 60793 h 549306"/>
                <a:gd name="connsiteX37" fmla="*/ 337537 w 361793"/>
                <a:gd name="connsiteY37" fmla="*/ 60507 h 549306"/>
                <a:gd name="connsiteX38" fmla="*/ 315368 w 361793"/>
                <a:gd name="connsiteY38" fmla="*/ 60107 h 549306"/>
                <a:gd name="connsiteX39" fmla="*/ 302296 w 361793"/>
                <a:gd name="connsiteY39" fmla="*/ 100845 h 549306"/>
                <a:gd name="connsiteX40" fmla="*/ 298634 w 361793"/>
                <a:gd name="connsiteY40" fmla="*/ 101759 h 549306"/>
                <a:gd name="connsiteX41" fmla="*/ 294401 w 361793"/>
                <a:gd name="connsiteY41" fmla="*/ 100588 h 549306"/>
                <a:gd name="connsiteX42" fmla="*/ 298034 w 361793"/>
                <a:gd name="connsiteY42" fmla="*/ 94217 h 549306"/>
                <a:gd name="connsiteX43" fmla="*/ 298835 w 361793"/>
                <a:gd name="connsiteY43" fmla="*/ 94389 h 549306"/>
                <a:gd name="connsiteX44" fmla="*/ 307874 w 361793"/>
                <a:gd name="connsiteY44" fmla="*/ 61364 h 549306"/>
                <a:gd name="connsiteX45" fmla="*/ 305357 w 361793"/>
                <a:gd name="connsiteY45" fmla="*/ 62564 h 549306"/>
                <a:gd name="connsiteX46" fmla="*/ 300723 w 361793"/>
                <a:gd name="connsiteY46" fmla="*/ 56908 h 549306"/>
                <a:gd name="connsiteX47" fmla="*/ 335449 w 361793"/>
                <a:gd name="connsiteY47" fmla="*/ 52965 h 549306"/>
                <a:gd name="connsiteX48" fmla="*/ 348207 w 361793"/>
                <a:gd name="connsiteY48" fmla="*/ 18941 h 549306"/>
                <a:gd name="connsiteX49" fmla="*/ 276637 w 361793"/>
                <a:gd name="connsiteY49" fmla="*/ 47566 h 549306"/>
                <a:gd name="connsiteX50" fmla="*/ 268370 w 361793"/>
                <a:gd name="connsiteY50" fmla="*/ 38338 h 549306"/>
                <a:gd name="connsiteX51" fmla="*/ 270401 w 361793"/>
                <a:gd name="connsiteY51" fmla="*/ 33910 h 549306"/>
                <a:gd name="connsiteX52" fmla="*/ 354957 w 361793"/>
                <a:gd name="connsiteY52" fmla="*/ 0 h 549306"/>
                <a:gd name="connsiteX53" fmla="*/ 358333 w 361793"/>
                <a:gd name="connsiteY53" fmla="*/ 2257 h 549306"/>
                <a:gd name="connsiteX54" fmla="*/ 358333 w 361793"/>
                <a:gd name="connsiteY54" fmla="*/ 2285 h 549306"/>
                <a:gd name="connsiteX55" fmla="*/ 361794 w 361793"/>
                <a:gd name="connsiteY55" fmla="*/ 3571 h 54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361793" h="549306">
                  <a:moveTo>
                    <a:pt x="0" y="549307"/>
                  </a:moveTo>
                  <a:lnTo>
                    <a:pt x="200977" y="549307"/>
                  </a:lnTo>
                  <a:cubicBezTo>
                    <a:pt x="202637" y="545479"/>
                    <a:pt x="204811" y="540393"/>
                    <a:pt x="207442" y="534308"/>
                  </a:cubicBezTo>
                  <a:lnTo>
                    <a:pt x="458" y="534308"/>
                  </a:lnTo>
                  <a:cubicBezTo>
                    <a:pt x="286" y="538822"/>
                    <a:pt x="143" y="543907"/>
                    <a:pt x="0" y="549307"/>
                  </a:cubicBezTo>
                  <a:close/>
                  <a:moveTo>
                    <a:pt x="32896" y="476487"/>
                  </a:moveTo>
                  <a:lnTo>
                    <a:pt x="231928" y="476487"/>
                  </a:lnTo>
                  <a:cubicBezTo>
                    <a:pt x="233959" y="471601"/>
                    <a:pt x="235990" y="466659"/>
                    <a:pt x="238107" y="461460"/>
                  </a:cubicBezTo>
                  <a:lnTo>
                    <a:pt x="44624" y="461460"/>
                  </a:lnTo>
                  <a:cubicBezTo>
                    <a:pt x="40562" y="466802"/>
                    <a:pt x="36643" y="471830"/>
                    <a:pt x="32896" y="476487"/>
                  </a:cubicBezTo>
                  <a:close/>
                  <a:moveTo>
                    <a:pt x="82697" y="408152"/>
                  </a:moveTo>
                  <a:lnTo>
                    <a:pt x="260533" y="404467"/>
                  </a:lnTo>
                  <a:cubicBezTo>
                    <a:pt x="262421" y="399524"/>
                    <a:pt x="264394" y="394411"/>
                    <a:pt x="266254" y="389325"/>
                  </a:cubicBezTo>
                  <a:lnTo>
                    <a:pt x="92994" y="392925"/>
                  </a:lnTo>
                  <a:cubicBezTo>
                    <a:pt x="89533" y="398096"/>
                    <a:pt x="86072" y="403181"/>
                    <a:pt x="82697" y="408152"/>
                  </a:cubicBezTo>
                  <a:close/>
                  <a:moveTo>
                    <a:pt x="126719" y="341074"/>
                  </a:moveTo>
                  <a:lnTo>
                    <a:pt x="287421" y="330504"/>
                  </a:lnTo>
                  <a:cubicBezTo>
                    <a:pt x="289166" y="325419"/>
                    <a:pt x="290882" y="320305"/>
                    <a:pt x="292627" y="315134"/>
                  </a:cubicBezTo>
                  <a:lnTo>
                    <a:pt x="136559" y="325419"/>
                  </a:lnTo>
                  <a:cubicBezTo>
                    <a:pt x="133298" y="330647"/>
                    <a:pt x="130009" y="335903"/>
                    <a:pt x="126719" y="341074"/>
                  </a:cubicBezTo>
                  <a:close/>
                  <a:moveTo>
                    <a:pt x="169140" y="272968"/>
                  </a:moveTo>
                  <a:lnTo>
                    <a:pt x="308932" y="263826"/>
                  </a:lnTo>
                  <a:cubicBezTo>
                    <a:pt x="310420" y="258712"/>
                    <a:pt x="311936" y="253542"/>
                    <a:pt x="313423" y="248428"/>
                  </a:cubicBezTo>
                  <a:lnTo>
                    <a:pt x="178694" y="257227"/>
                  </a:lnTo>
                  <a:cubicBezTo>
                    <a:pt x="175519" y="262455"/>
                    <a:pt x="172287" y="267711"/>
                    <a:pt x="169140" y="272968"/>
                  </a:cubicBezTo>
                  <a:close/>
                  <a:moveTo>
                    <a:pt x="207528" y="209147"/>
                  </a:moveTo>
                  <a:lnTo>
                    <a:pt x="327096" y="195863"/>
                  </a:lnTo>
                  <a:cubicBezTo>
                    <a:pt x="328212" y="190606"/>
                    <a:pt x="329413" y="185521"/>
                    <a:pt x="330386" y="180407"/>
                  </a:cubicBezTo>
                  <a:lnTo>
                    <a:pt x="217139" y="192920"/>
                  </a:lnTo>
                  <a:cubicBezTo>
                    <a:pt x="214050" y="198262"/>
                    <a:pt x="210818" y="203662"/>
                    <a:pt x="207528" y="209147"/>
                  </a:cubicBezTo>
                  <a:close/>
                  <a:moveTo>
                    <a:pt x="243799" y="147468"/>
                  </a:moveTo>
                  <a:lnTo>
                    <a:pt x="338281" y="134870"/>
                  </a:lnTo>
                  <a:cubicBezTo>
                    <a:pt x="339053" y="129613"/>
                    <a:pt x="339568" y="124528"/>
                    <a:pt x="340026" y="119500"/>
                  </a:cubicBezTo>
                  <a:lnTo>
                    <a:pt x="253410" y="131042"/>
                  </a:lnTo>
                  <a:cubicBezTo>
                    <a:pt x="250349" y="136298"/>
                    <a:pt x="247088" y="141783"/>
                    <a:pt x="243799" y="147468"/>
                  </a:cubicBezTo>
                  <a:close/>
                  <a:moveTo>
                    <a:pt x="361794" y="3571"/>
                  </a:moveTo>
                  <a:lnTo>
                    <a:pt x="340340" y="60793"/>
                  </a:lnTo>
                  <a:lnTo>
                    <a:pt x="337537" y="60507"/>
                  </a:lnTo>
                  <a:cubicBezTo>
                    <a:pt x="330986" y="59822"/>
                    <a:pt x="322233" y="59536"/>
                    <a:pt x="315368" y="60107"/>
                  </a:cubicBezTo>
                  <a:cubicBezTo>
                    <a:pt x="314396" y="71363"/>
                    <a:pt x="311220" y="96074"/>
                    <a:pt x="302296" y="100845"/>
                  </a:cubicBezTo>
                  <a:cubicBezTo>
                    <a:pt x="301123" y="101445"/>
                    <a:pt x="299893" y="101759"/>
                    <a:pt x="298634" y="101759"/>
                  </a:cubicBezTo>
                  <a:cubicBezTo>
                    <a:pt x="297233" y="101759"/>
                    <a:pt x="295802" y="101388"/>
                    <a:pt x="294401" y="100588"/>
                  </a:cubicBezTo>
                  <a:lnTo>
                    <a:pt x="298034" y="94217"/>
                  </a:lnTo>
                  <a:cubicBezTo>
                    <a:pt x="298577" y="94532"/>
                    <a:pt x="298692" y="94475"/>
                    <a:pt x="298835" y="94389"/>
                  </a:cubicBezTo>
                  <a:cubicBezTo>
                    <a:pt x="302639" y="92361"/>
                    <a:pt x="306329" y="76562"/>
                    <a:pt x="307874" y="61364"/>
                  </a:cubicBezTo>
                  <a:cubicBezTo>
                    <a:pt x="306815" y="61707"/>
                    <a:pt x="305929" y="62107"/>
                    <a:pt x="305357" y="62564"/>
                  </a:cubicBezTo>
                  <a:lnTo>
                    <a:pt x="300723" y="56908"/>
                  </a:lnTo>
                  <a:cubicBezTo>
                    <a:pt x="307502" y="51365"/>
                    <a:pt x="327239" y="52308"/>
                    <a:pt x="335449" y="52965"/>
                  </a:cubicBezTo>
                  <a:lnTo>
                    <a:pt x="348207" y="18941"/>
                  </a:lnTo>
                  <a:lnTo>
                    <a:pt x="276637" y="47566"/>
                  </a:lnTo>
                  <a:lnTo>
                    <a:pt x="268370" y="38338"/>
                  </a:lnTo>
                  <a:lnTo>
                    <a:pt x="270401" y="33910"/>
                  </a:lnTo>
                  <a:lnTo>
                    <a:pt x="354957" y="0"/>
                  </a:lnTo>
                  <a:lnTo>
                    <a:pt x="358333" y="2257"/>
                  </a:lnTo>
                  <a:lnTo>
                    <a:pt x="358333" y="2285"/>
                  </a:lnTo>
                  <a:lnTo>
                    <a:pt x="361794" y="3571"/>
                  </a:lnTo>
                </a:path>
              </a:pathLst>
            </a:custGeom>
            <a:solidFill>
              <a:srgbClr val="100F0D"/>
            </a:solidFill>
            <a:ln w="7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59" name="Forma libre: forma 158">
              <a:extLst>
                <a:ext uri="{FF2B5EF4-FFF2-40B4-BE49-F238E27FC236}">
                  <a16:creationId xmlns:a16="http://schemas.microsoft.com/office/drawing/2014/main" xmlns="" id="{7F914DDB-3C45-4198-9B9E-366DC1A95D9C}"/>
                </a:ext>
              </a:extLst>
            </p:cNvPr>
            <p:cNvSpPr/>
            <p:nvPr/>
          </p:nvSpPr>
          <p:spPr>
            <a:xfrm>
              <a:off x="3377398" y="9724260"/>
              <a:ext cx="1729339" cy="788006"/>
            </a:xfrm>
            <a:custGeom>
              <a:avLst/>
              <a:gdLst>
                <a:gd name="connsiteX0" fmla="*/ 1714117 w 1729339"/>
                <a:gd name="connsiteY0" fmla="*/ 514996 h 788006"/>
                <a:gd name="connsiteX1" fmla="*/ 1585109 w 1729339"/>
                <a:gd name="connsiteY1" fmla="*/ 738170 h 788006"/>
                <a:gd name="connsiteX2" fmla="*/ 1468259 w 1729339"/>
                <a:gd name="connsiteY2" fmla="*/ 781165 h 788006"/>
                <a:gd name="connsiteX3" fmla="*/ 992332 w 1729339"/>
                <a:gd name="connsiteY3" fmla="*/ 585045 h 788006"/>
                <a:gd name="connsiteX4" fmla="*/ 981748 w 1729339"/>
                <a:gd name="connsiteY4" fmla="*/ 579789 h 788006"/>
                <a:gd name="connsiteX5" fmla="*/ 824393 w 1729339"/>
                <a:gd name="connsiteY5" fmla="*/ 593559 h 788006"/>
                <a:gd name="connsiteX6" fmla="*/ 544151 w 1729339"/>
                <a:gd name="connsiteY6" fmla="*/ 560334 h 788006"/>
                <a:gd name="connsiteX7" fmla="*/ 3463 w 1729339"/>
                <a:gd name="connsiteY7" fmla="*/ 147668 h 788006"/>
                <a:gd name="connsiteX8" fmla="*/ 190310 w 1729339"/>
                <a:gd name="connsiteY8" fmla="*/ 0 h 788006"/>
                <a:gd name="connsiteX9" fmla="*/ 144570 w 1729339"/>
                <a:gd name="connsiteY9" fmla="*/ 55336 h 788006"/>
                <a:gd name="connsiteX10" fmla="*/ 144742 w 1729339"/>
                <a:gd name="connsiteY10" fmla="*/ 55336 h 788006"/>
                <a:gd name="connsiteX11" fmla="*/ 40106 w 1729339"/>
                <a:gd name="connsiteY11" fmla="*/ 156096 h 788006"/>
                <a:gd name="connsiteX12" fmla="*/ 552504 w 1729339"/>
                <a:gd name="connsiteY12" fmla="*/ 523795 h 788006"/>
                <a:gd name="connsiteX13" fmla="*/ 947565 w 1729339"/>
                <a:gd name="connsiteY13" fmla="*/ 547478 h 788006"/>
                <a:gd name="connsiteX14" fmla="*/ 928915 w 1729339"/>
                <a:gd name="connsiteY14" fmla="*/ 484457 h 788006"/>
                <a:gd name="connsiteX15" fmla="*/ 955002 w 1729339"/>
                <a:gd name="connsiteY15" fmla="*/ 411409 h 788006"/>
                <a:gd name="connsiteX16" fmla="*/ 1093135 w 1729339"/>
                <a:gd name="connsiteY16" fmla="*/ 247799 h 788006"/>
                <a:gd name="connsiteX17" fmla="*/ 1051143 w 1729339"/>
                <a:gd name="connsiteY17" fmla="*/ 213261 h 788006"/>
                <a:gd name="connsiteX18" fmla="*/ 755512 w 1729339"/>
                <a:gd name="connsiteY18" fmla="*/ 71934 h 788006"/>
                <a:gd name="connsiteX19" fmla="*/ 768671 w 1729339"/>
                <a:gd name="connsiteY19" fmla="*/ 36653 h 788006"/>
                <a:gd name="connsiteX20" fmla="*/ 1073512 w 1729339"/>
                <a:gd name="connsiteY20" fmla="*/ 183093 h 788006"/>
                <a:gd name="connsiteX21" fmla="*/ 1119537 w 1729339"/>
                <a:gd name="connsiteY21" fmla="*/ 221060 h 788006"/>
                <a:gd name="connsiteX22" fmla="*/ 1199860 w 1729339"/>
                <a:gd name="connsiteY22" fmla="*/ 207090 h 788006"/>
                <a:gd name="connsiteX23" fmla="*/ 1657451 w 1729339"/>
                <a:gd name="connsiteY23" fmla="*/ 347759 h 788006"/>
                <a:gd name="connsiteX24" fmla="*/ 1728534 w 1729339"/>
                <a:gd name="connsiteY24" fmla="*/ 442176 h 788006"/>
                <a:gd name="connsiteX25" fmla="*/ 1728992 w 1729339"/>
                <a:gd name="connsiteY25" fmla="*/ 448376 h 788006"/>
                <a:gd name="connsiteX26" fmla="*/ 1714117 w 1729339"/>
                <a:gd name="connsiteY26" fmla="*/ 514996 h 78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729339" h="788006">
                  <a:moveTo>
                    <a:pt x="1714117" y="514996"/>
                  </a:moveTo>
                  <a:lnTo>
                    <a:pt x="1585109" y="738170"/>
                  </a:lnTo>
                  <a:cubicBezTo>
                    <a:pt x="1560309" y="781051"/>
                    <a:pt x="1511566" y="798991"/>
                    <a:pt x="1468259" y="781165"/>
                  </a:cubicBezTo>
                  <a:lnTo>
                    <a:pt x="992332" y="585045"/>
                  </a:lnTo>
                  <a:cubicBezTo>
                    <a:pt x="988670" y="583531"/>
                    <a:pt x="985180" y="581731"/>
                    <a:pt x="981748" y="579789"/>
                  </a:cubicBezTo>
                  <a:cubicBezTo>
                    <a:pt x="933520" y="588959"/>
                    <a:pt x="880430" y="593559"/>
                    <a:pt x="824393" y="593559"/>
                  </a:cubicBezTo>
                  <a:cubicBezTo>
                    <a:pt x="736347" y="593559"/>
                    <a:pt x="640836" y="582388"/>
                    <a:pt x="544151" y="560334"/>
                  </a:cubicBezTo>
                  <a:cubicBezTo>
                    <a:pt x="205728" y="483143"/>
                    <a:pt x="-31778" y="301907"/>
                    <a:pt x="3463" y="147668"/>
                  </a:cubicBezTo>
                  <a:cubicBezTo>
                    <a:pt x="19510" y="77848"/>
                    <a:pt x="88305" y="27225"/>
                    <a:pt x="190310" y="0"/>
                  </a:cubicBezTo>
                  <a:cubicBezTo>
                    <a:pt x="190310" y="0"/>
                    <a:pt x="159674" y="25568"/>
                    <a:pt x="144570" y="55336"/>
                  </a:cubicBezTo>
                  <a:lnTo>
                    <a:pt x="144742" y="55336"/>
                  </a:lnTo>
                  <a:cubicBezTo>
                    <a:pt x="87561" y="79191"/>
                    <a:pt x="49860" y="113415"/>
                    <a:pt x="40106" y="156096"/>
                  </a:cubicBezTo>
                  <a:cubicBezTo>
                    <a:pt x="10500" y="285338"/>
                    <a:pt x="245231" y="453746"/>
                    <a:pt x="552504" y="523795"/>
                  </a:cubicBezTo>
                  <a:cubicBezTo>
                    <a:pt x="694412" y="556106"/>
                    <a:pt x="833346" y="564305"/>
                    <a:pt x="947565" y="547478"/>
                  </a:cubicBezTo>
                  <a:cubicBezTo>
                    <a:pt x="935723" y="529538"/>
                    <a:pt x="928915" y="507654"/>
                    <a:pt x="928915" y="484457"/>
                  </a:cubicBezTo>
                  <a:cubicBezTo>
                    <a:pt x="928915" y="457375"/>
                    <a:pt x="938240" y="431263"/>
                    <a:pt x="955002" y="411409"/>
                  </a:cubicBezTo>
                  <a:lnTo>
                    <a:pt x="1093135" y="247799"/>
                  </a:lnTo>
                  <a:cubicBezTo>
                    <a:pt x="1080463" y="236201"/>
                    <a:pt x="1066504" y="224631"/>
                    <a:pt x="1051143" y="213261"/>
                  </a:cubicBezTo>
                  <a:cubicBezTo>
                    <a:pt x="974082" y="156096"/>
                    <a:pt x="871419" y="107187"/>
                    <a:pt x="755512" y="71934"/>
                  </a:cubicBezTo>
                  <a:lnTo>
                    <a:pt x="768671" y="36653"/>
                  </a:lnTo>
                  <a:cubicBezTo>
                    <a:pt x="887638" y="73191"/>
                    <a:pt x="993590" y="123843"/>
                    <a:pt x="1073512" y="183093"/>
                  </a:cubicBezTo>
                  <a:cubicBezTo>
                    <a:pt x="1090389" y="195577"/>
                    <a:pt x="1105607" y="208261"/>
                    <a:pt x="1119537" y="221060"/>
                  </a:cubicBezTo>
                  <a:cubicBezTo>
                    <a:pt x="1142907" y="204033"/>
                    <a:pt x="1172142" y="198577"/>
                    <a:pt x="1199860" y="207090"/>
                  </a:cubicBezTo>
                  <a:lnTo>
                    <a:pt x="1657451" y="347759"/>
                  </a:lnTo>
                  <a:cubicBezTo>
                    <a:pt x="1696754" y="359843"/>
                    <a:pt x="1725101" y="397496"/>
                    <a:pt x="1728534" y="442176"/>
                  </a:cubicBezTo>
                  <a:lnTo>
                    <a:pt x="1728992" y="448376"/>
                  </a:lnTo>
                  <a:cubicBezTo>
                    <a:pt x="1730794" y="471773"/>
                    <a:pt x="1725559" y="495199"/>
                    <a:pt x="1714117" y="514996"/>
                  </a:cubicBezTo>
                </a:path>
              </a:pathLst>
            </a:custGeom>
            <a:solidFill>
              <a:srgbClr val="3E5BB2"/>
            </a:solidFill>
            <a:ln w="7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60" name="Forma libre: forma 159">
              <a:extLst>
                <a:ext uri="{FF2B5EF4-FFF2-40B4-BE49-F238E27FC236}">
                  <a16:creationId xmlns:a16="http://schemas.microsoft.com/office/drawing/2014/main" xmlns="" id="{9946D148-5AAB-4FD2-A15B-4E3087B35F7A}"/>
                </a:ext>
              </a:extLst>
            </p:cNvPr>
            <p:cNvSpPr/>
            <p:nvPr/>
          </p:nvSpPr>
          <p:spPr>
            <a:xfrm>
              <a:off x="4486534" y="9973098"/>
              <a:ext cx="555136" cy="424881"/>
            </a:xfrm>
            <a:custGeom>
              <a:avLst/>
              <a:gdLst>
                <a:gd name="connsiteX0" fmla="*/ 538389 w 555136"/>
                <a:gd name="connsiteY0" fmla="*/ 219878 h 424881"/>
                <a:gd name="connsiteX1" fmla="*/ 453147 w 555136"/>
                <a:gd name="connsiteY1" fmla="*/ 382430 h 424881"/>
                <a:gd name="connsiteX2" fmla="*/ 378517 w 555136"/>
                <a:gd name="connsiteY2" fmla="*/ 413198 h 424881"/>
                <a:gd name="connsiteX3" fmla="*/ 84889 w 555136"/>
                <a:gd name="connsiteY3" fmla="*/ 292355 h 424881"/>
                <a:gd name="connsiteX4" fmla="*/ 76221 w 555136"/>
                <a:gd name="connsiteY4" fmla="*/ 213450 h 424881"/>
                <a:gd name="connsiteX5" fmla="*/ 211236 w 555136"/>
                <a:gd name="connsiteY5" fmla="*/ 18044 h 424881"/>
                <a:gd name="connsiteX6" fmla="*/ 499573 w 555136"/>
                <a:gd name="connsiteY6" fmla="*/ 105348 h 424881"/>
                <a:gd name="connsiteX7" fmla="*/ 546857 w 555136"/>
                <a:gd name="connsiteY7" fmla="*/ 169255 h 424881"/>
                <a:gd name="connsiteX8" fmla="*/ 547286 w 555136"/>
                <a:gd name="connsiteY8" fmla="*/ 173712 h 424881"/>
                <a:gd name="connsiteX9" fmla="*/ 538389 w 555136"/>
                <a:gd name="connsiteY9" fmla="*/ 219878 h 424881"/>
                <a:gd name="connsiteX10" fmla="*/ 7513 w 555136"/>
                <a:gd name="connsiteY10" fmla="*/ 209736 h 424881"/>
                <a:gd name="connsiteX11" fmla="*/ 23617 w 555136"/>
                <a:gd name="connsiteY11" fmla="*/ 159085 h 424881"/>
                <a:gd name="connsiteX12" fmla="*/ 121760 w 555136"/>
                <a:gd name="connsiteY12" fmla="*/ 31785 h 424881"/>
                <a:gd name="connsiteX13" fmla="*/ 168357 w 555136"/>
                <a:gd name="connsiteY13" fmla="*/ 7531 h 424881"/>
                <a:gd name="connsiteX14" fmla="*/ 184348 w 555136"/>
                <a:gd name="connsiteY14" fmla="*/ 9902 h 424881"/>
                <a:gd name="connsiteX15" fmla="*/ 203599 w 555136"/>
                <a:gd name="connsiteY15" fmla="*/ 15730 h 424881"/>
                <a:gd name="connsiteX16" fmla="*/ 68956 w 555136"/>
                <a:gd name="connsiteY16" fmla="*/ 211536 h 424881"/>
                <a:gd name="connsiteX17" fmla="*/ 76450 w 555136"/>
                <a:gd name="connsiteY17" fmla="*/ 288898 h 424881"/>
                <a:gd name="connsiteX18" fmla="*/ 50019 w 555136"/>
                <a:gd name="connsiteY18" fmla="*/ 278014 h 424881"/>
                <a:gd name="connsiteX19" fmla="*/ 7513 w 555136"/>
                <a:gd name="connsiteY19" fmla="*/ 209736 h 424881"/>
                <a:gd name="connsiteX20" fmla="*/ 554751 w 555136"/>
                <a:gd name="connsiteY20" fmla="*/ 173026 h 424881"/>
                <a:gd name="connsiteX21" fmla="*/ 554351 w 555136"/>
                <a:gd name="connsiteY21" fmla="*/ 168569 h 424881"/>
                <a:gd name="connsiteX22" fmla="*/ 501747 w 555136"/>
                <a:gd name="connsiteY22" fmla="*/ 98178 h 424881"/>
                <a:gd name="connsiteX23" fmla="*/ 186522 w 555136"/>
                <a:gd name="connsiteY23" fmla="*/ 2732 h 424881"/>
                <a:gd name="connsiteX24" fmla="*/ 115782 w 555136"/>
                <a:gd name="connsiteY24" fmla="*/ 27215 h 424881"/>
                <a:gd name="connsiteX25" fmla="*/ 17667 w 555136"/>
                <a:gd name="connsiteY25" fmla="*/ 154485 h 424881"/>
                <a:gd name="connsiteX26" fmla="*/ 18 w 555136"/>
                <a:gd name="connsiteY26" fmla="*/ 209879 h 424881"/>
                <a:gd name="connsiteX27" fmla="*/ 47130 w 555136"/>
                <a:gd name="connsiteY27" fmla="*/ 284956 h 424881"/>
                <a:gd name="connsiteX28" fmla="*/ 375657 w 555136"/>
                <a:gd name="connsiteY28" fmla="*/ 420140 h 424881"/>
                <a:gd name="connsiteX29" fmla="*/ 399427 w 555136"/>
                <a:gd name="connsiteY29" fmla="*/ 424882 h 424881"/>
                <a:gd name="connsiteX30" fmla="*/ 459812 w 555136"/>
                <a:gd name="connsiteY30" fmla="*/ 385915 h 424881"/>
                <a:gd name="connsiteX31" fmla="*/ 545054 w 555136"/>
                <a:gd name="connsiteY31" fmla="*/ 223334 h 424881"/>
                <a:gd name="connsiteX32" fmla="*/ 554751 w 555136"/>
                <a:gd name="connsiteY32" fmla="*/ 173026 h 424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55136" h="424881">
                  <a:moveTo>
                    <a:pt x="538389" y="219878"/>
                  </a:moveTo>
                  <a:lnTo>
                    <a:pt x="453147" y="382430"/>
                  </a:lnTo>
                  <a:cubicBezTo>
                    <a:pt x="437786" y="411741"/>
                    <a:pt x="406435" y="424682"/>
                    <a:pt x="378517" y="413198"/>
                  </a:cubicBezTo>
                  <a:lnTo>
                    <a:pt x="84889" y="292355"/>
                  </a:lnTo>
                  <a:cubicBezTo>
                    <a:pt x="80798" y="273671"/>
                    <a:pt x="72331" y="228077"/>
                    <a:pt x="76221" y="213450"/>
                  </a:cubicBezTo>
                  <a:cubicBezTo>
                    <a:pt x="79797" y="199880"/>
                    <a:pt x="158317" y="90007"/>
                    <a:pt x="211236" y="18044"/>
                  </a:cubicBezTo>
                  <a:lnTo>
                    <a:pt x="499573" y="105348"/>
                  </a:lnTo>
                  <a:cubicBezTo>
                    <a:pt x="525060" y="113090"/>
                    <a:pt x="544053" y="138773"/>
                    <a:pt x="546857" y="169255"/>
                  </a:cubicBezTo>
                  <a:lnTo>
                    <a:pt x="547286" y="173712"/>
                  </a:lnTo>
                  <a:cubicBezTo>
                    <a:pt x="548744" y="189767"/>
                    <a:pt x="545598" y="206165"/>
                    <a:pt x="538389" y="219878"/>
                  </a:cubicBezTo>
                  <a:close/>
                  <a:moveTo>
                    <a:pt x="7513" y="209736"/>
                  </a:moveTo>
                  <a:cubicBezTo>
                    <a:pt x="7169" y="190967"/>
                    <a:pt x="12890" y="172997"/>
                    <a:pt x="23617" y="159085"/>
                  </a:cubicBezTo>
                  <a:lnTo>
                    <a:pt x="121760" y="31785"/>
                  </a:lnTo>
                  <a:cubicBezTo>
                    <a:pt x="133831" y="16102"/>
                    <a:pt x="150794" y="7531"/>
                    <a:pt x="168357" y="7531"/>
                  </a:cubicBezTo>
                  <a:cubicBezTo>
                    <a:pt x="173678" y="7531"/>
                    <a:pt x="179056" y="8303"/>
                    <a:pt x="184348" y="9902"/>
                  </a:cubicBezTo>
                  <a:lnTo>
                    <a:pt x="203599" y="15730"/>
                  </a:lnTo>
                  <a:cubicBezTo>
                    <a:pt x="180600" y="47069"/>
                    <a:pt x="73847" y="193081"/>
                    <a:pt x="68956" y="211536"/>
                  </a:cubicBezTo>
                  <a:cubicBezTo>
                    <a:pt x="64665" y="227791"/>
                    <a:pt x="72932" y="271671"/>
                    <a:pt x="76450" y="288898"/>
                  </a:cubicBezTo>
                  <a:lnTo>
                    <a:pt x="50019" y="278014"/>
                  </a:lnTo>
                  <a:cubicBezTo>
                    <a:pt x="25162" y="267786"/>
                    <a:pt x="8113" y="240332"/>
                    <a:pt x="7513" y="209736"/>
                  </a:cubicBezTo>
                  <a:close/>
                  <a:moveTo>
                    <a:pt x="554751" y="173026"/>
                  </a:moveTo>
                  <a:lnTo>
                    <a:pt x="554351" y="168569"/>
                  </a:lnTo>
                  <a:cubicBezTo>
                    <a:pt x="551262" y="135059"/>
                    <a:pt x="530123" y="106777"/>
                    <a:pt x="501747" y="98178"/>
                  </a:cubicBezTo>
                  <a:lnTo>
                    <a:pt x="186522" y="2732"/>
                  </a:lnTo>
                  <a:cubicBezTo>
                    <a:pt x="160577" y="-5124"/>
                    <a:pt x="133488" y="4246"/>
                    <a:pt x="115782" y="27215"/>
                  </a:cubicBezTo>
                  <a:lnTo>
                    <a:pt x="17667" y="154485"/>
                  </a:lnTo>
                  <a:cubicBezTo>
                    <a:pt x="5882" y="169741"/>
                    <a:pt x="-382" y="189424"/>
                    <a:pt x="18" y="209879"/>
                  </a:cubicBezTo>
                  <a:cubicBezTo>
                    <a:pt x="647" y="243446"/>
                    <a:pt x="19612" y="273614"/>
                    <a:pt x="47130" y="284956"/>
                  </a:cubicBezTo>
                  <a:lnTo>
                    <a:pt x="375657" y="420140"/>
                  </a:lnTo>
                  <a:cubicBezTo>
                    <a:pt x="383437" y="423339"/>
                    <a:pt x="391475" y="424882"/>
                    <a:pt x="399427" y="424882"/>
                  </a:cubicBezTo>
                  <a:cubicBezTo>
                    <a:pt x="423598" y="424882"/>
                    <a:pt x="446854" y="410627"/>
                    <a:pt x="459812" y="385915"/>
                  </a:cubicBezTo>
                  <a:lnTo>
                    <a:pt x="545054" y="223334"/>
                  </a:lnTo>
                  <a:cubicBezTo>
                    <a:pt x="552921" y="208365"/>
                    <a:pt x="556353" y="190510"/>
                    <a:pt x="554751" y="173026"/>
                  </a:cubicBezTo>
                </a:path>
              </a:pathLst>
            </a:custGeom>
            <a:solidFill>
              <a:srgbClr val="100F0D"/>
            </a:solidFill>
            <a:ln w="7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61" name="Forma libre: forma 160">
              <a:extLst>
                <a:ext uri="{FF2B5EF4-FFF2-40B4-BE49-F238E27FC236}">
                  <a16:creationId xmlns:a16="http://schemas.microsoft.com/office/drawing/2014/main" xmlns="" id="{B1BED7EF-B82C-4391-8401-95AB5C1DE289}"/>
                </a:ext>
              </a:extLst>
            </p:cNvPr>
            <p:cNvSpPr/>
            <p:nvPr/>
          </p:nvSpPr>
          <p:spPr>
            <a:xfrm>
              <a:off x="4377177" y="9933988"/>
              <a:ext cx="192960" cy="243552"/>
            </a:xfrm>
            <a:custGeom>
              <a:avLst/>
              <a:gdLst>
                <a:gd name="connsiteX0" fmla="*/ 190955 w 192960"/>
                <a:gd name="connsiteY0" fmla="*/ 15645 h 243552"/>
                <a:gd name="connsiteX1" fmla="*/ 19670 w 192960"/>
                <a:gd name="connsiteY1" fmla="*/ 239733 h 243552"/>
                <a:gd name="connsiteX2" fmla="*/ 7598 w 192960"/>
                <a:gd name="connsiteY2" fmla="*/ 242532 h 243552"/>
                <a:gd name="connsiteX3" fmla="*/ 5396 w 192960"/>
                <a:gd name="connsiteY3" fmla="*/ 241447 h 243552"/>
                <a:gd name="connsiteX4" fmla="*/ 2049 w 192960"/>
                <a:gd name="connsiteY4" fmla="*/ 226763 h 243552"/>
                <a:gd name="connsiteX5" fmla="*/ 175537 w 192960"/>
                <a:gd name="connsiteY5" fmla="*/ 3761 h 243552"/>
                <a:gd name="connsiteX6" fmla="*/ 186808 w 192960"/>
                <a:gd name="connsiteY6" fmla="*/ 675 h 243552"/>
                <a:gd name="connsiteX7" fmla="*/ 190955 w 192960"/>
                <a:gd name="connsiteY7" fmla="*/ 15645 h 243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960" h="243552">
                  <a:moveTo>
                    <a:pt x="190955" y="15645"/>
                  </a:moveTo>
                  <a:lnTo>
                    <a:pt x="19670" y="239733"/>
                  </a:lnTo>
                  <a:cubicBezTo>
                    <a:pt x="16838" y="243418"/>
                    <a:pt x="11775" y="244618"/>
                    <a:pt x="7598" y="242532"/>
                  </a:cubicBezTo>
                  <a:lnTo>
                    <a:pt x="5396" y="241447"/>
                  </a:lnTo>
                  <a:cubicBezTo>
                    <a:pt x="-96" y="238704"/>
                    <a:pt x="-1727" y="231619"/>
                    <a:pt x="2049" y="226763"/>
                  </a:cubicBezTo>
                  <a:lnTo>
                    <a:pt x="175537" y="3761"/>
                  </a:lnTo>
                  <a:cubicBezTo>
                    <a:pt x="178169" y="332"/>
                    <a:pt x="182774" y="-896"/>
                    <a:pt x="186808" y="675"/>
                  </a:cubicBezTo>
                  <a:cubicBezTo>
                    <a:pt x="192815" y="3075"/>
                    <a:pt x="194874" y="10503"/>
                    <a:pt x="190955" y="15645"/>
                  </a:cubicBezTo>
                </a:path>
              </a:pathLst>
            </a:custGeom>
            <a:solidFill>
              <a:srgbClr val="FFFFFF"/>
            </a:solidFill>
            <a:ln w="7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62" name="Forma libre: forma 161">
              <a:extLst>
                <a:ext uri="{FF2B5EF4-FFF2-40B4-BE49-F238E27FC236}">
                  <a16:creationId xmlns:a16="http://schemas.microsoft.com/office/drawing/2014/main" xmlns="" id="{6245A15E-2801-4B69-9602-69AEA7657E17}"/>
                </a:ext>
              </a:extLst>
            </p:cNvPr>
            <p:cNvSpPr/>
            <p:nvPr/>
          </p:nvSpPr>
          <p:spPr>
            <a:xfrm>
              <a:off x="3444210" y="9304538"/>
              <a:ext cx="410558" cy="603557"/>
            </a:xfrm>
            <a:custGeom>
              <a:avLst/>
              <a:gdLst>
                <a:gd name="connsiteX0" fmla="*/ 335459 w 410558"/>
                <a:gd name="connsiteY0" fmla="*/ 283481 h 603557"/>
                <a:gd name="connsiteX1" fmla="*/ 306025 w 410558"/>
                <a:gd name="connsiteY1" fmla="*/ 364814 h 603557"/>
                <a:gd name="connsiteX2" fmla="*/ 322329 w 410558"/>
                <a:gd name="connsiteY2" fmla="*/ 410409 h 603557"/>
                <a:gd name="connsiteX3" fmla="*/ 199300 w 410558"/>
                <a:gd name="connsiteY3" fmla="*/ 603557 h 603557"/>
                <a:gd name="connsiteX4" fmla="*/ 122897 w 410558"/>
                <a:gd name="connsiteY4" fmla="*/ 496284 h 603557"/>
                <a:gd name="connsiteX5" fmla="*/ 129733 w 410558"/>
                <a:gd name="connsiteY5" fmla="*/ 430206 h 603557"/>
                <a:gd name="connsiteX6" fmla="*/ 926 w 410558"/>
                <a:gd name="connsiteY6" fmla="*/ 217260 h 603557"/>
                <a:gd name="connsiteX7" fmla="*/ 554 w 410558"/>
                <a:gd name="connsiteY7" fmla="*/ 212518 h 603557"/>
                <a:gd name="connsiteX8" fmla="*/ 9421 w 410558"/>
                <a:gd name="connsiteY8" fmla="*/ 123500 h 603557"/>
                <a:gd name="connsiteX9" fmla="*/ 220925 w 410558"/>
                <a:gd name="connsiteY9" fmla="*/ 0 h 603557"/>
                <a:gd name="connsiteX10" fmla="*/ 228820 w 410558"/>
                <a:gd name="connsiteY10" fmla="*/ 2800 h 603557"/>
                <a:gd name="connsiteX11" fmla="*/ 229020 w 410558"/>
                <a:gd name="connsiteY11" fmla="*/ 2857 h 603557"/>
                <a:gd name="connsiteX12" fmla="*/ 274102 w 410558"/>
                <a:gd name="connsiteY12" fmla="*/ 35282 h 603557"/>
                <a:gd name="connsiteX13" fmla="*/ 329309 w 410558"/>
                <a:gd name="connsiteY13" fmla="*/ 163695 h 603557"/>
                <a:gd name="connsiteX14" fmla="*/ 342067 w 410558"/>
                <a:gd name="connsiteY14" fmla="*/ 139526 h 603557"/>
                <a:gd name="connsiteX15" fmla="*/ 376850 w 410558"/>
                <a:gd name="connsiteY15" fmla="*/ 134356 h 603557"/>
                <a:gd name="connsiteX16" fmla="*/ 335459 w 410558"/>
                <a:gd name="connsiteY16" fmla="*/ 283481 h 603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10558" h="603557">
                  <a:moveTo>
                    <a:pt x="335459" y="283481"/>
                  </a:moveTo>
                  <a:cubicBezTo>
                    <a:pt x="328622" y="314020"/>
                    <a:pt x="319011" y="341531"/>
                    <a:pt x="306025" y="364814"/>
                  </a:cubicBezTo>
                  <a:lnTo>
                    <a:pt x="322329" y="410409"/>
                  </a:lnTo>
                  <a:lnTo>
                    <a:pt x="199300" y="603557"/>
                  </a:lnTo>
                  <a:lnTo>
                    <a:pt x="122897" y="496284"/>
                  </a:lnTo>
                  <a:lnTo>
                    <a:pt x="129733" y="430206"/>
                  </a:lnTo>
                  <a:cubicBezTo>
                    <a:pt x="58679" y="400667"/>
                    <a:pt x="8077" y="313334"/>
                    <a:pt x="926" y="217260"/>
                  </a:cubicBezTo>
                  <a:cubicBezTo>
                    <a:pt x="783" y="215660"/>
                    <a:pt x="640" y="214089"/>
                    <a:pt x="554" y="212518"/>
                  </a:cubicBezTo>
                  <a:cubicBezTo>
                    <a:pt x="-1391" y="180264"/>
                    <a:pt x="1841" y="150268"/>
                    <a:pt x="9421" y="123500"/>
                  </a:cubicBezTo>
                  <a:cubicBezTo>
                    <a:pt x="111340" y="126099"/>
                    <a:pt x="189603" y="40595"/>
                    <a:pt x="220925" y="0"/>
                  </a:cubicBezTo>
                  <a:cubicBezTo>
                    <a:pt x="223557" y="828"/>
                    <a:pt x="226189" y="1743"/>
                    <a:pt x="228820" y="2800"/>
                  </a:cubicBezTo>
                  <a:cubicBezTo>
                    <a:pt x="228877" y="2800"/>
                    <a:pt x="228963" y="2857"/>
                    <a:pt x="229020" y="2857"/>
                  </a:cubicBezTo>
                  <a:cubicBezTo>
                    <a:pt x="246984" y="10142"/>
                    <a:pt x="261859" y="21626"/>
                    <a:pt x="274102" y="35282"/>
                  </a:cubicBezTo>
                  <a:cubicBezTo>
                    <a:pt x="319240" y="85304"/>
                    <a:pt x="329309" y="163695"/>
                    <a:pt x="329309" y="163695"/>
                  </a:cubicBezTo>
                  <a:lnTo>
                    <a:pt x="342067" y="139526"/>
                  </a:lnTo>
                  <a:cubicBezTo>
                    <a:pt x="350934" y="131442"/>
                    <a:pt x="362433" y="127528"/>
                    <a:pt x="376850" y="134356"/>
                  </a:cubicBezTo>
                  <a:cubicBezTo>
                    <a:pt x="419815" y="154610"/>
                    <a:pt x="436491" y="311620"/>
                    <a:pt x="335459" y="283481"/>
                  </a:cubicBezTo>
                </a:path>
              </a:pathLst>
            </a:custGeom>
            <a:solidFill>
              <a:srgbClr val="EB9880"/>
            </a:solidFill>
            <a:ln w="7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63" name="Forma libre: forma 162">
              <a:extLst>
                <a:ext uri="{FF2B5EF4-FFF2-40B4-BE49-F238E27FC236}">
                  <a16:creationId xmlns:a16="http://schemas.microsoft.com/office/drawing/2014/main" xmlns="" id="{9F189F2B-C3E6-4B2A-AA8E-58F5F5DFCEC3}"/>
                </a:ext>
              </a:extLst>
            </p:cNvPr>
            <p:cNvSpPr/>
            <p:nvPr/>
          </p:nvSpPr>
          <p:spPr>
            <a:xfrm>
              <a:off x="3652919" y="8815414"/>
              <a:ext cx="312371" cy="247208"/>
            </a:xfrm>
            <a:custGeom>
              <a:avLst/>
              <a:gdLst>
                <a:gd name="connsiteX0" fmla="*/ 282332 w 312371"/>
                <a:gd name="connsiteY0" fmla="*/ 231297 h 247208"/>
                <a:gd name="connsiteX1" fmla="*/ 140423 w 312371"/>
                <a:gd name="connsiteY1" fmla="*/ 201929 h 247208"/>
                <a:gd name="connsiteX2" fmla="*/ 111018 w 312371"/>
                <a:gd name="connsiteY2" fmla="*/ 175132 h 247208"/>
                <a:gd name="connsiteX3" fmla="*/ 77807 w 312371"/>
                <a:gd name="connsiteY3" fmla="*/ 155592 h 247208"/>
                <a:gd name="connsiteX4" fmla="*/ 26948 w 312371"/>
                <a:gd name="connsiteY4" fmla="*/ 137622 h 247208"/>
                <a:gd name="connsiteX5" fmla="*/ 5895 w 312371"/>
                <a:gd name="connsiteY5" fmla="*/ 88542 h 247208"/>
                <a:gd name="connsiteX6" fmla="*/ 23344 w 312371"/>
                <a:gd name="connsiteY6" fmla="*/ 83314 h 247208"/>
                <a:gd name="connsiteX7" fmla="*/ 77779 w 312371"/>
                <a:gd name="connsiteY7" fmla="*/ 4238 h 247208"/>
                <a:gd name="connsiteX8" fmla="*/ 114851 w 312371"/>
                <a:gd name="connsiteY8" fmla="*/ 5295 h 247208"/>
                <a:gd name="connsiteX9" fmla="*/ 144256 w 312371"/>
                <a:gd name="connsiteY9" fmla="*/ 18065 h 247208"/>
                <a:gd name="connsiteX10" fmla="*/ 188422 w 312371"/>
                <a:gd name="connsiteY10" fmla="*/ 44890 h 247208"/>
                <a:gd name="connsiteX11" fmla="*/ 311709 w 312371"/>
                <a:gd name="connsiteY11" fmla="*/ 164905 h 247208"/>
                <a:gd name="connsiteX12" fmla="*/ 282332 w 312371"/>
                <a:gd name="connsiteY12" fmla="*/ 231297 h 247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2371" h="247208">
                  <a:moveTo>
                    <a:pt x="282332" y="231297"/>
                  </a:moveTo>
                  <a:cubicBezTo>
                    <a:pt x="245260" y="279805"/>
                    <a:pt x="165996" y="201929"/>
                    <a:pt x="140423" y="201929"/>
                  </a:cubicBezTo>
                  <a:cubicBezTo>
                    <a:pt x="114851" y="201929"/>
                    <a:pt x="111018" y="175132"/>
                    <a:pt x="111018" y="175132"/>
                  </a:cubicBezTo>
                  <a:cubicBezTo>
                    <a:pt x="98060" y="179103"/>
                    <a:pt x="83586" y="162934"/>
                    <a:pt x="77807" y="155592"/>
                  </a:cubicBezTo>
                  <a:cubicBezTo>
                    <a:pt x="67252" y="158648"/>
                    <a:pt x="50976" y="154763"/>
                    <a:pt x="26948" y="137622"/>
                  </a:cubicBezTo>
                  <a:cubicBezTo>
                    <a:pt x="26948" y="137622"/>
                    <a:pt x="-15158" y="104540"/>
                    <a:pt x="5895" y="88542"/>
                  </a:cubicBezTo>
                  <a:cubicBezTo>
                    <a:pt x="10271" y="85257"/>
                    <a:pt x="16393" y="83657"/>
                    <a:pt x="23344" y="83314"/>
                  </a:cubicBezTo>
                  <a:cubicBezTo>
                    <a:pt x="33727" y="52832"/>
                    <a:pt x="68425" y="13408"/>
                    <a:pt x="77779" y="4238"/>
                  </a:cubicBezTo>
                  <a:cubicBezTo>
                    <a:pt x="90565" y="-8332"/>
                    <a:pt x="100777" y="11694"/>
                    <a:pt x="114851" y="5295"/>
                  </a:cubicBezTo>
                  <a:cubicBezTo>
                    <a:pt x="128896" y="-1076"/>
                    <a:pt x="131470" y="23179"/>
                    <a:pt x="144256" y="18065"/>
                  </a:cubicBezTo>
                  <a:cubicBezTo>
                    <a:pt x="157043" y="12980"/>
                    <a:pt x="169801" y="43605"/>
                    <a:pt x="188422" y="44890"/>
                  </a:cubicBezTo>
                  <a:cubicBezTo>
                    <a:pt x="207044" y="46176"/>
                    <a:pt x="311709" y="164905"/>
                    <a:pt x="311709" y="164905"/>
                  </a:cubicBezTo>
                  <a:cubicBezTo>
                    <a:pt x="311709" y="164905"/>
                    <a:pt x="319404" y="182788"/>
                    <a:pt x="282332" y="231297"/>
                  </a:cubicBezTo>
                </a:path>
              </a:pathLst>
            </a:custGeom>
            <a:solidFill>
              <a:srgbClr val="EB9880"/>
            </a:solidFill>
            <a:ln w="7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64" name="Forma libre: forma 163">
              <a:extLst>
                <a:ext uri="{FF2B5EF4-FFF2-40B4-BE49-F238E27FC236}">
                  <a16:creationId xmlns:a16="http://schemas.microsoft.com/office/drawing/2014/main" xmlns="" id="{D140485A-3B44-4185-99CB-59EA8F635687}"/>
                </a:ext>
              </a:extLst>
            </p:cNvPr>
            <p:cNvSpPr/>
            <p:nvPr/>
          </p:nvSpPr>
          <p:spPr>
            <a:xfrm>
              <a:off x="3671907" y="8844678"/>
              <a:ext cx="244149" cy="219916"/>
            </a:xfrm>
            <a:custGeom>
              <a:avLst/>
              <a:gdLst>
                <a:gd name="connsiteX0" fmla="*/ 111567 w 244149"/>
                <a:gd name="connsiteY0" fmla="*/ 27740 h 219916"/>
                <a:gd name="connsiteX1" fmla="*/ 105731 w 244149"/>
                <a:gd name="connsiteY1" fmla="*/ 22997 h 219916"/>
                <a:gd name="connsiteX2" fmla="*/ 54328 w 244149"/>
                <a:gd name="connsiteY2" fmla="*/ 124500 h 219916"/>
                <a:gd name="connsiteX3" fmla="*/ 53299 w 244149"/>
                <a:gd name="connsiteY3" fmla="*/ 124271 h 219916"/>
                <a:gd name="connsiteX4" fmla="*/ 34734 w 244149"/>
                <a:gd name="connsiteY4" fmla="*/ 99817 h 219916"/>
                <a:gd name="connsiteX5" fmla="*/ 71291 w 244149"/>
                <a:gd name="connsiteY5" fmla="*/ 4742 h 219916"/>
                <a:gd name="connsiteX6" fmla="*/ 65456 w 244149"/>
                <a:gd name="connsiteY6" fmla="*/ 0 h 219916"/>
                <a:gd name="connsiteX7" fmla="*/ 25008 w 244149"/>
                <a:gd name="connsiteY7" fmla="*/ 90218 h 219916"/>
                <a:gd name="connsiteX8" fmla="*/ 7988 w 244149"/>
                <a:gd name="connsiteY8" fmla="*/ 54965 h 219916"/>
                <a:gd name="connsiteX9" fmla="*/ 751 w 244149"/>
                <a:gd name="connsiteY9" fmla="*/ 52965 h 219916"/>
                <a:gd name="connsiteX10" fmla="*/ 27039 w 244149"/>
                <a:gd name="connsiteY10" fmla="*/ 100274 h 219916"/>
                <a:gd name="connsiteX11" fmla="*/ 27840 w 244149"/>
                <a:gd name="connsiteY11" fmla="*/ 102845 h 219916"/>
                <a:gd name="connsiteX12" fmla="*/ 51582 w 244149"/>
                <a:gd name="connsiteY12" fmla="*/ 131584 h 219916"/>
                <a:gd name="connsiteX13" fmla="*/ 55444 w 244149"/>
                <a:gd name="connsiteY13" fmla="*/ 132127 h 219916"/>
                <a:gd name="connsiteX14" fmla="*/ 61737 w 244149"/>
                <a:gd name="connsiteY14" fmla="*/ 130356 h 219916"/>
                <a:gd name="connsiteX15" fmla="*/ 64712 w 244149"/>
                <a:gd name="connsiteY15" fmla="*/ 128271 h 219916"/>
                <a:gd name="connsiteX16" fmla="*/ 62710 w 244149"/>
                <a:gd name="connsiteY16" fmla="*/ 125242 h 219916"/>
                <a:gd name="connsiteX17" fmla="*/ 111567 w 244149"/>
                <a:gd name="connsiteY17" fmla="*/ 27740 h 219916"/>
                <a:gd name="connsiteX18" fmla="*/ 244150 w 244149"/>
                <a:gd name="connsiteY18" fmla="*/ 212546 h 219916"/>
                <a:gd name="connsiteX19" fmla="*/ 242720 w 244149"/>
                <a:gd name="connsiteY19" fmla="*/ 219917 h 219916"/>
                <a:gd name="connsiteX20" fmla="*/ 187026 w 244149"/>
                <a:gd name="connsiteY20" fmla="*/ 150725 h 219916"/>
                <a:gd name="connsiteX21" fmla="*/ 177701 w 244149"/>
                <a:gd name="connsiteY21" fmla="*/ 151096 h 219916"/>
                <a:gd name="connsiteX22" fmla="*/ 171179 w 244149"/>
                <a:gd name="connsiteY22" fmla="*/ 150954 h 219916"/>
                <a:gd name="connsiteX23" fmla="*/ 127128 w 244149"/>
                <a:gd name="connsiteY23" fmla="*/ 176893 h 219916"/>
                <a:gd name="connsiteX24" fmla="*/ 121435 w 244149"/>
                <a:gd name="connsiteY24" fmla="*/ 177608 h 219916"/>
                <a:gd name="connsiteX25" fmla="*/ 88482 w 244149"/>
                <a:gd name="connsiteY25" fmla="*/ 147154 h 219916"/>
                <a:gd name="connsiteX26" fmla="*/ 138112 w 244149"/>
                <a:gd name="connsiteY26" fmla="*/ 54451 h 219916"/>
                <a:gd name="connsiteX27" fmla="*/ 143089 w 244149"/>
                <a:gd name="connsiteY27" fmla="*/ 60107 h 219916"/>
                <a:gd name="connsiteX28" fmla="*/ 95548 w 244149"/>
                <a:gd name="connsiteY28" fmla="*/ 144554 h 219916"/>
                <a:gd name="connsiteX29" fmla="*/ 124439 w 244149"/>
                <a:gd name="connsiteY29" fmla="*/ 169866 h 219916"/>
                <a:gd name="connsiteX30" fmla="*/ 158221 w 244149"/>
                <a:gd name="connsiteY30" fmla="*/ 149897 h 219916"/>
                <a:gd name="connsiteX31" fmla="*/ 152300 w 244149"/>
                <a:gd name="connsiteY31" fmla="*/ 149068 h 219916"/>
                <a:gd name="connsiteX32" fmla="*/ 153301 w 244149"/>
                <a:gd name="connsiteY32" fmla="*/ 143012 h 219916"/>
                <a:gd name="connsiteX33" fmla="*/ 127271 w 244149"/>
                <a:gd name="connsiteY33" fmla="*/ 149040 h 219916"/>
                <a:gd name="connsiteX34" fmla="*/ 125812 w 244149"/>
                <a:gd name="connsiteY34" fmla="*/ 141698 h 219916"/>
                <a:gd name="connsiteX35" fmla="*/ 189086 w 244149"/>
                <a:gd name="connsiteY35" fmla="*/ 123814 h 219916"/>
                <a:gd name="connsiteX36" fmla="*/ 191832 w 244149"/>
                <a:gd name="connsiteY36" fmla="*/ 130785 h 219916"/>
                <a:gd name="connsiteX37" fmla="*/ 156562 w 244149"/>
                <a:gd name="connsiteY37" fmla="*/ 142126 h 219916"/>
                <a:gd name="connsiteX38" fmla="*/ 209595 w 244149"/>
                <a:gd name="connsiteY38" fmla="*/ 134413 h 219916"/>
                <a:gd name="connsiteX39" fmla="*/ 216060 w 244149"/>
                <a:gd name="connsiteY39" fmla="*/ 138241 h 219916"/>
                <a:gd name="connsiteX40" fmla="*/ 194435 w 244149"/>
                <a:gd name="connsiteY40" fmla="*/ 149811 h 219916"/>
                <a:gd name="connsiteX41" fmla="*/ 244150 w 244149"/>
                <a:gd name="connsiteY41" fmla="*/ 212546 h 21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44149" h="219916">
                  <a:moveTo>
                    <a:pt x="111567" y="27740"/>
                  </a:moveTo>
                  <a:lnTo>
                    <a:pt x="105731" y="22997"/>
                  </a:lnTo>
                  <a:cubicBezTo>
                    <a:pt x="99381" y="30768"/>
                    <a:pt x="46920" y="96217"/>
                    <a:pt x="54328" y="124500"/>
                  </a:cubicBezTo>
                  <a:cubicBezTo>
                    <a:pt x="54014" y="124471"/>
                    <a:pt x="53670" y="124385"/>
                    <a:pt x="53299" y="124271"/>
                  </a:cubicBezTo>
                  <a:cubicBezTo>
                    <a:pt x="49895" y="123185"/>
                    <a:pt x="42915" y="118529"/>
                    <a:pt x="34734" y="99817"/>
                  </a:cubicBezTo>
                  <a:cubicBezTo>
                    <a:pt x="20489" y="67221"/>
                    <a:pt x="70776" y="5371"/>
                    <a:pt x="71291" y="4742"/>
                  </a:cubicBezTo>
                  <a:lnTo>
                    <a:pt x="65456" y="0"/>
                  </a:lnTo>
                  <a:cubicBezTo>
                    <a:pt x="63510" y="2400"/>
                    <a:pt x="22320" y="53165"/>
                    <a:pt x="25008" y="90218"/>
                  </a:cubicBezTo>
                  <a:cubicBezTo>
                    <a:pt x="3011" y="75048"/>
                    <a:pt x="7731" y="55851"/>
                    <a:pt x="7988" y="54965"/>
                  </a:cubicBezTo>
                  <a:lnTo>
                    <a:pt x="751" y="52965"/>
                  </a:lnTo>
                  <a:cubicBezTo>
                    <a:pt x="666" y="53251"/>
                    <a:pt x="-6772" y="81790"/>
                    <a:pt x="27039" y="100274"/>
                  </a:cubicBezTo>
                  <a:cubicBezTo>
                    <a:pt x="27354" y="101102"/>
                    <a:pt x="27497" y="102017"/>
                    <a:pt x="27840" y="102845"/>
                  </a:cubicBezTo>
                  <a:cubicBezTo>
                    <a:pt x="35163" y="119557"/>
                    <a:pt x="43144" y="129213"/>
                    <a:pt x="51582" y="131584"/>
                  </a:cubicBezTo>
                  <a:cubicBezTo>
                    <a:pt x="53012" y="131956"/>
                    <a:pt x="54300" y="132127"/>
                    <a:pt x="55444" y="132127"/>
                  </a:cubicBezTo>
                  <a:cubicBezTo>
                    <a:pt x="59105" y="132127"/>
                    <a:pt x="61422" y="130585"/>
                    <a:pt x="61737" y="130356"/>
                  </a:cubicBezTo>
                  <a:lnTo>
                    <a:pt x="64712" y="128271"/>
                  </a:lnTo>
                  <a:lnTo>
                    <a:pt x="62710" y="125242"/>
                  </a:lnTo>
                  <a:cubicBezTo>
                    <a:pt x="52755" y="110016"/>
                    <a:pt x="87367" y="57365"/>
                    <a:pt x="111567" y="27740"/>
                  </a:cubicBezTo>
                  <a:close/>
                  <a:moveTo>
                    <a:pt x="244150" y="212546"/>
                  </a:moveTo>
                  <a:lnTo>
                    <a:pt x="242720" y="219917"/>
                  </a:lnTo>
                  <a:cubicBezTo>
                    <a:pt x="197381" y="211232"/>
                    <a:pt x="188599" y="163552"/>
                    <a:pt x="187026" y="150725"/>
                  </a:cubicBezTo>
                  <a:cubicBezTo>
                    <a:pt x="183908" y="150982"/>
                    <a:pt x="180762" y="151096"/>
                    <a:pt x="177701" y="151096"/>
                  </a:cubicBezTo>
                  <a:cubicBezTo>
                    <a:pt x="175470" y="151096"/>
                    <a:pt x="173296" y="151039"/>
                    <a:pt x="171179" y="150954"/>
                  </a:cubicBezTo>
                  <a:lnTo>
                    <a:pt x="127128" y="176893"/>
                  </a:lnTo>
                  <a:cubicBezTo>
                    <a:pt x="127070" y="176893"/>
                    <a:pt x="124868" y="177608"/>
                    <a:pt x="121435" y="177608"/>
                  </a:cubicBezTo>
                  <a:cubicBezTo>
                    <a:pt x="113311" y="177608"/>
                    <a:pt x="98265" y="173637"/>
                    <a:pt x="88482" y="147154"/>
                  </a:cubicBezTo>
                  <a:cubicBezTo>
                    <a:pt x="74981" y="110530"/>
                    <a:pt x="135537" y="56736"/>
                    <a:pt x="138112" y="54451"/>
                  </a:cubicBezTo>
                  <a:lnTo>
                    <a:pt x="143089" y="60107"/>
                  </a:lnTo>
                  <a:cubicBezTo>
                    <a:pt x="142488" y="60621"/>
                    <a:pt x="83791" y="112730"/>
                    <a:pt x="95548" y="144554"/>
                  </a:cubicBezTo>
                  <a:cubicBezTo>
                    <a:pt x="106103" y="173122"/>
                    <a:pt x="121893" y="170494"/>
                    <a:pt x="124439" y="169866"/>
                  </a:cubicBezTo>
                  <a:lnTo>
                    <a:pt x="158221" y="149897"/>
                  </a:lnTo>
                  <a:cubicBezTo>
                    <a:pt x="155303" y="149554"/>
                    <a:pt x="153215" y="149211"/>
                    <a:pt x="152300" y="149068"/>
                  </a:cubicBezTo>
                  <a:lnTo>
                    <a:pt x="153301" y="143012"/>
                  </a:lnTo>
                  <a:cubicBezTo>
                    <a:pt x="145349" y="145126"/>
                    <a:pt x="136567" y="147240"/>
                    <a:pt x="127271" y="149040"/>
                  </a:cubicBezTo>
                  <a:lnTo>
                    <a:pt x="125812" y="141698"/>
                  </a:lnTo>
                  <a:cubicBezTo>
                    <a:pt x="160824" y="134841"/>
                    <a:pt x="188800" y="123928"/>
                    <a:pt x="189086" y="123814"/>
                  </a:cubicBezTo>
                  <a:lnTo>
                    <a:pt x="191832" y="130785"/>
                  </a:lnTo>
                  <a:cubicBezTo>
                    <a:pt x="191631" y="130870"/>
                    <a:pt x="177415" y="136412"/>
                    <a:pt x="156562" y="142126"/>
                  </a:cubicBezTo>
                  <a:cubicBezTo>
                    <a:pt x="175069" y="144669"/>
                    <a:pt x="203474" y="144697"/>
                    <a:pt x="209595" y="134413"/>
                  </a:cubicBezTo>
                  <a:lnTo>
                    <a:pt x="216060" y="138241"/>
                  </a:lnTo>
                  <a:cubicBezTo>
                    <a:pt x="212141" y="144811"/>
                    <a:pt x="203846" y="148211"/>
                    <a:pt x="194435" y="149811"/>
                  </a:cubicBezTo>
                  <a:cubicBezTo>
                    <a:pt x="195665" y="161210"/>
                    <a:pt x="203016" y="204662"/>
                    <a:pt x="244150" y="212546"/>
                  </a:cubicBezTo>
                </a:path>
              </a:pathLst>
            </a:custGeom>
            <a:solidFill>
              <a:srgbClr val="100F0D"/>
            </a:solidFill>
            <a:ln w="7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65" name="Forma libre: forma 164">
              <a:extLst>
                <a:ext uri="{FF2B5EF4-FFF2-40B4-BE49-F238E27FC236}">
                  <a16:creationId xmlns:a16="http://schemas.microsoft.com/office/drawing/2014/main" xmlns="" id="{A007904F-C151-4701-A4A8-C40519B39A0E}"/>
                </a:ext>
              </a:extLst>
            </p:cNvPr>
            <p:cNvSpPr/>
            <p:nvPr/>
          </p:nvSpPr>
          <p:spPr>
            <a:xfrm>
              <a:off x="3572628" y="9699005"/>
              <a:ext cx="141822" cy="48708"/>
            </a:xfrm>
            <a:custGeom>
              <a:avLst/>
              <a:gdLst>
                <a:gd name="connsiteX0" fmla="*/ 44852 w 141822"/>
                <a:gd name="connsiteY0" fmla="*/ 48709 h 48708"/>
                <a:gd name="connsiteX1" fmla="*/ 0 w 141822"/>
                <a:gd name="connsiteY1" fmla="*/ 41338 h 48708"/>
                <a:gd name="connsiteX2" fmla="*/ 2260 w 141822"/>
                <a:gd name="connsiteY2" fmla="*/ 34367 h 48708"/>
                <a:gd name="connsiteX3" fmla="*/ 136073 w 141822"/>
                <a:gd name="connsiteY3" fmla="*/ 0 h 48708"/>
                <a:gd name="connsiteX4" fmla="*/ 141823 w 141822"/>
                <a:gd name="connsiteY4" fmla="*/ 4485 h 48708"/>
                <a:gd name="connsiteX5" fmla="*/ 44852 w 141822"/>
                <a:gd name="connsiteY5" fmla="*/ 48709 h 4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822" h="48708">
                  <a:moveTo>
                    <a:pt x="44852" y="48709"/>
                  </a:moveTo>
                  <a:cubicBezTo>
                    <a:pt x="31179" y="48709"/>
                    <a:pt x="16190" y="46566"/>
                    <a:pt x="0" y="41338"/>
                  </a:cubicBezTo>
                  <a:lnTo>
                    <a:pt x="2260" y="34367"/>
                  </a:lnTo>
                  <a:cubicBezTo>
                    <a:pt x="86644" y="61707"/>
                    <a:pt x="135587" y="628"/>
                    <a:pt x="136073" y="0"/>
                  </a:cubicBezTo>
                  <a:lnTo>
                    <a:pt x="141823" y="4485"/>
                  </a:lnTo>
                  <a:cubicBezTo>
                    <a:pt x="141422" y="5028"/>
                    <a:pt x="106439" y="48709"/>
                    <a:pt x="44852" y="48709"/>
                  </a:cubicBezTo>
                </a:path>
              </a:pathLst>
            </a:custGeom>
            <a:solidFill>
              <a:srgbClr val="100F0D"/>
            </a:solidFill>
            <a:ln w="7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66" name="Forma libre: forma 165">
              <a:extLst>
                <a:ext uri="{FF2B5EF4-FFF2-40B4-BE49-F238E27FC236}">
                  <a16:creationId xmlns:a16="http://schemas.microsoft.com/office/drawing/2014/main" xmlns="" id="{950B108E-0313-498D-8A54-2CECAB7D98C5}"/>
                </a:ext>
              </a:extLst>
            </p:cNvPr>
            <p:cNvSpPr/>
            <p:nvPr/>
          </p:nvSpPr>
          <p:spPr>
            <a:xfrm>
              <a:off x="3525373" y="9504514"/>
              <a:ext cx="190257" cy="173795"/>
            </a:xfrm>
            <a:custGeom>
              <a:avLst/>
              <a:gdLst>
                <a:gd name="connsiteX0" fmla="*/ 133098 w 190257"/>
                <a:gd name="connsiteY0" fmla="*/ 163352 h 173795"/>
                <a:gd name="connsiteX1" fmla="*/ 0 w 190257"/>
                <a:gd name="connsiteY1" fmla="*/ 50080 h 173795"/>
                <a:gd name="connsiteX2" fmla="*/ 180239 w 190257"/>
                <a:gd name="connsiteY2" fmla="*/ 0 h 173795"/>
                <a:gd name="connsiteX3" fmla="*/ 133098 w 190257"/>
                <a:gd name="connsiteY3" fmla="*/ 163352 h 173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257" h="173795">
                  <a:moveTo>
                    <a:pt x="133098" y="163352"/>
                  </a:moveTo>
                  <a:cubicBezTo>
                    <a:pt x="43565" y="216403"/>
                    <a:pt x="0" y="50080"/>
                    <a:pt x="0" y="50080"/>
                  </a:cubicBezTo>
                  <a:cubicBezTo>
                    <a:pt x="118767" y="79305"/>
                    <a:pt x="180239" y="0"/>
                    <a:pt x="180239" y="0"/>
                  </a:cubicBezTo>
                  <a:cubicBezTo>
                    <a:pt x="180239" y="0"/>
                    <a:pt x="222603" y="110301"/>
                    <a:pt x="133098" y="163352"/>
                  </a:cubicBezTo>
                </a:path>
              </a:pathLst>
            </a:custGeom>
            <a:solidFill>
              <a:srgbClr val="FFFFFF"/>
            </a:solidFill>
            <a:ln w="7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67" name="Forma libre: forma 166">
              <a:extLst>
                <a:ext uri="{FF2B5EF4-FFF2-40B4-BE49-F238E27FC236}">
                  <a16:creationId xmlns:a16="http://schemas.microsoft.com/office/drawing/2014/main" xmlns="" id="{CAAAC769-7CB6-4D8B-B2B6-292E0702E0C4}"/>
                </a:ext>
              </a:extLst>
            </p:cNvPr>
            <p:cNvSpPr/>
            <p:nvPr/>
          </p:nvSpPr>
          <p:spPr>
            <a:xfrm>
              <a:off x="3480291" y="9333486"/>
              <a:ext cx="355243" cy="348492"/>
            </a:xfrm>
            <a:custGeom>
              <a:avLst/>
              <a:gdLst>
                <a:gd name="connsiteX0" fmla="*/ 333160 w 355243"/>
                <a:gd name="connsiteY0" fmla="*/ 128690 h 348492"/>
                <a:gd name="connsiteX1" fmla="*/ 348750 w 355243"/>
                <a:gd name="connsiteY1" fmla="*/ 143546 h 348492"/>
                <a:gd name="connsiteX2" fmla="*/ 355243 w 355243"/>
                <a:gd name="connsiteY2" fmla="*/ 140146 h 348492"/>
                <a:gd name="connsiteX3" fmla="*/ 332045 w 355243"/>
                <a:gd name="connsiteY3" fmla="*/ 121463 h 348492"/>
                <a:gd name="connsiteX4" fmla="*/ 312594 w 355243"/>
                <a:gd name="connsiteY4" fmla="*/ 153116 h 348492"/>
                <a:gd name="connsiteX5" fmla="*/ 319802 w 355243"/>
                <a:gd name="connsiteY5" fmla="*/ 154402 h 348492"/>
                <a:gd name="connsiteX6" fmla="*/ 333160 w 355243"/>
                <a:gd name="connsiteY6" fmla="*/ 128690 h 348492"/>
                <a:gd name="connsiteX7" fmla="*/ 223890 w 355243"/>
                <a:gd name="connsiteY7" fmla="*/ 178142 h 348492"/>
                <a:gd name="connsiteX8" fmla="*/ 176292 w 355243"/>
                <a:gd name="connsiteY8" fmla="*/ 331238 h 348492"/>
                <a:gd name="connsiteX9" fmla="*/ 124603 w 355243"/>
                <a:gd name="connsiteY9" fmla="*/ 337294 h 348492"/>
                <a:gd name="connsiteX10" fmla="*/ 50316 w 355243"/>
                <a:gd name="connsiteY10" fmla="*/ 226079 h 348492"/>
                <a:gd name="connsiteX11" fmla="*/ 223890 w 355243"/>
                <a:gd name="connsiteY11" fmla="*/ 178142 h 348492"/>
                <a:gd name="connsiteX12" fmla="*/ 180039 w 355243"/>
                <a:gd name="connsiteY12" fmla="*/ 337523 h 348492"/>
                <a:gd name="connsiteX13" fmla="*/ 228753 w 355243"/>
                <a:gd name="connsiteY13" fmla="*/ 169714 h 348492"/>
                <a:gd name="connsiteX14" fmla="*/ 226407 w 355243"/>
                <a:gd name="connsiteY14" fmla="*/ 163629 h 348492"/>
                <a:gd name="connsiteX15" fmla="*/ 222431 w 355243"/>
                <a:gd name="connsiteY15" fmla="*/ 168771 h 348492"/>
                <a:gd name="connsiteX16" fmla="*/ 45939 w 355243"/>
                <a:gd name="connsiteY16" fmla="*/ 217566 h 348492"/>
                <a:gd name="connsiteX17" fmla="*/ 39961 w 355243"/>
                <a:gd name="connsiteY17" fmla="*/ 216109 h 348492"/>
                <a:gd name="connsiteX18" fmla="*/ 41534 w 355243"/>
                <a:gd name="connsiteY18" fmla="*/ 222051 h 348492"/>
                <a:gd name="connsiteX19" fmla="*/ 121828 w 355243"/>
                <a:gd name="connsiteY19" fmla="*/ 344065 h 348492"/>
                <a:gd name="connsiteX20" fmla="*/ 143825 w 355243"/>
                <a:gd name="connsiteY20" fmla="*/ 348493 h 348492"/>
                <a:gd name="connsiteX21" fmla="*/ 180039 w 355243"/>
                <a:gd name="connsiteY21" fmla="*/ 337523 h 348492"/>
                <a:gd name="connsiteX22" fmla="*/ 228924 w 355243"/>
                <a:gd name="connsiteY22" fmla="*/ 30130 h 348492"/>
                <a:gd name="connsiteX23" fmla="*/ 118052 w 355243"/>
                <a:gd name="connsiteY23" fmla="*/ 16332 h 348492"/>
                <a:gd name="connsiteX24" fmla="*/ 125575 w 355243"/>
                <a:gd name="connsiteY24" fmla="*/ 28874 h 348492"/>
                <a:gd name="connsiteX25" fmla="*/ 216453 w 355243"/>
                <a:gd name="connsiteY25" fmla="*/ 37758 h 348492"/>
                <a:gd name="connsiteX26" fmla="*/ 156297 w 355243"/>
                <a:gd name="connsiteY26" fmla="*/ 177513 h 348492"/>
                <a:gd name="connsiteX27" fmla="*/ 130638 w 355243"/>
                <a:gd name="connsiteY27" fmla="*/ 160829 h 348492"/>
                <a:gd name="connsiteX28" fmla="*/ 126634 w 355243"/>
                <a:gd name="connsiteY28" fmla="*/ 166943 h 348492"/>
                <a:gd name="connsiteX29" fmla="*/ 152292 w 355243"/>
                <a:gd name="connsiteY29" fmla="*/ 183655 h 348492"/>
                <a:gd name="connsiteX30" fmla="*/ 111816 w 355243"/>
                <a:gd name="connsiteY30" fmla="*/ 192340 h 348492"/>
                <a:gd name="connsiteX31" fmla="*/ 94482 w 355243"/>
                <a:gd name="connsiteY31" fmla="*/ 165600 h 348492"/>
                <a:gd name="connsiteX32" fmla="*/ 101833 w 355243"/>
                <a:gd name="connsiteY32" fmla="*/ 156144 h 348492"/>
                <a:gd name="connsiteX33" fmla="*/ 111673 w 355243"/>
                <a:gd name="connsiteY33" fmla="*/ 145088 h 348492"/>
                <a:gd name="connsiteX34" fmla="*/ 84155 w 355243"/>
                <a:gd name="connsiteY34" fmla="*/ 103065 h 348492"/>
                <a:gd name="connsiteX35" fmla="*/ 79979 w 355243"/>
                <a:gd name="connsiteY35" fmla="*/ 109064 h 348492"/>
                <a:gd name="connsiteX36" fmla="*/ 104980 w 355243"/>
                <a:gd name="connsiteY36" fmla="*/ 142146 h 348492"/>
                <a:gd name="connsiteX37" fmla="*/ 97256 w 355243"/>
                <a:gd name="connsiteY37" fmla="*/ 150431 h 348492"/>
                <a:gd name="connsiteX38" fmla="*/ 87159 w 355243"/>
                <a:gd name="connsiteY38" fmla="*/ 165143 h 348492"/>
                <a:gd name="connsiteX39" fmla="*/ 106582 w 355243"/>
                <a:gd name="connsiteY39" fmla="*/ 197454 h 348492"/>
                <a:gd name="connsiteX40" fmla="*/ 91907 w 355243"/>
                <a:gd name="connsiteY40" fmla="*/ 153830 h 348492"/>
                <a:gd name="connsiteX41" fmla="*/ 0 w 355243"/>
                <a:gd name="connsiteY41" fmla="*/ 138861 h 348492"/>
                <a:gd name="connsiteX42" fmla="*/ 6579 w 355243"/>
                <a:gd name="connsiteY42" fmla="*/ 151945 h 348492"/>
                <a:gd name="connsiteX43" fmla="*/ 81810 w 355243"/>
                <a:gd name="connsiteY43" fmla="*/ 164429 h 348492"/>
                <a:gd name="connsiteX44" fmla="*/ 168597 w 355243"/>
                <a:gd name="connsiteY44" fmla="*/ 141460 h 348492"/>
                <a:gd name="connsiteX45" fmla="*/ 155696 w 355243"/>
                <a:gd name="connsiteY45" fmla="*/ 134518 h 348492"/>
                <a:gd name="connsiteX46" fmla="*/ 238593 w 355243"/>
                <a:gd name="connsiteY46" fmla="*/ 81896 h 348492"/>
                <a:gd name="connsiteX47" fmla="*/ 236104 w 355243"/>
                <a:gd name="connsiteY47" fmla="*/ 96294 h 348492"/>
                <a:gd name="connsiteX48" fmla="*/ 168597 w 355243"/>
                <a:gd name="connsiteY48" fmla="*/ 141460 h 348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55243" h="348492">
                  <a:moveTo>
                    <a:pt x="333160" y="128690"/>
                  </a:moveTo>
                  <a:cubicBezTo>
                    <a:pt x="337623" y="128005"/>
                    <a:pt x="343515" y="133547"/>
                    <a:pt x="348750" y="143546"/>
                  </a:cubicBezTo>
                  <a:lnTo>
                    <a:pt x="355243" y="140146"/>
                  </a:lnTo>
                  <a:cubicBezTo>
                    <a:pt x="346319" y="123120"/>
                    <a:pt x="337680" y="120606"/>
                    <a:pt x="332045" y="121463"/>
                  </a:cubicBezTo>
                  <a:cubicBezTo>
                    <a:pt x="322920" y="122862"/>
                    <a:pt x="316026" y="134118"/>
                    <a:pt x="312594" y="153116"/>
                  </a:cubicBezTo>
                  <a:lnTo>
                    <a:pt x="319802" y="154402"/>
                  </a:lnTo>
                  <a:cubicBezTo>
                    <a:pt x="323034" y="136461"/>
                    <a:pt x="328841" y="129376"/>
                    <a:pt x="333160" y="128690"/>
                  </a:cubicBezTo>
                  <a:close/>
                  <a:moveTo>
                    <a:pt x="223890" y="178142"/>
                  </a:moveTo>
                  <a:cubicBezTo>
                    <a:pt x="231156" y="201339"/>
                    <a:pt x="251579" y="286643"/>
                    <a:pt x="176292" y="331238"/>
                  </a:cubicBezTo>
                  <a:cubicBezTo>
                    <a:pt x="158270" y="341922"/>
                    <a:pt x="140850" y="343951"/>
                    <a:pt x="124603" y="337294"/>
                  </a:cubicBezTo>
                  <a:cubicBezTo>
                    <a:pt x="81753" y="319725"/>
                    <a:pt x="56809" y="247362"/>
                    <a:pt x="50316" y="226079"/>
                  </a:cubicBezTo>
                  <a:cubicBezTo>
                    <a:pt x="148802" y="247619"/>
                    <a:pt x="208014" y="194882"/>
                    <a:pt x="223890" y="178142"/>
                  </a:cubicBezTo>
                  <a:close/>
                  <a:moveTo>
                    <a:pt x="180039" y="337523"/>
                  </a:moveTo>
                  <a:cubicBezTo>
                    <a:pt x="271174" y="283529"/>
                    <a:pt x="229182" y="170828"/>
                    <a:pt x="228753" y="169714"/>
                  </a:cubicBezTo>
                  <a:lnTo>
                    <a:pt x="226407" y="163629"/>
                  </a:lnTo>
                  <a:lnTo>
                    <a:pt x="222431" y="168771"/>
                  </a:lnTo>
                  <a:cubicBezTo>
                    <a:pt x="221830" y="169543"/>
                    <a:pt x="161102" y="245876"/>
                    <a:pt x="45939" y="217566"/>
                  </a:cubicBezTo>
                  <a:lnTo>
                    <a:pt x="39961" y="216109"/>
                  </a:lnTo>
                  <a:lnTo>
                    <a:pt x="41534" y="222051"/>
                  </a:lnTo>
                  <a:cubicBezTo>
                    <a:pt x="42593" y="226107"/>
                    <a:pt x="68280" y="322096"/>
                    <a:pt x="121828" y="344065"/>
                  </a:cubicBezTo>
                  <a:cubicBezTo>
                    <a:pt x="129008" y="347007"/>
                    <a:pt x="136331" y="348493"/>
                    <a:pt x="143825" y="348493"/>
                  </a:cubicBezTo>
                  <a:cubicBezTo>
                    <a:pt x="155610" y="348493"/>
                    <a:pt x="167710" y="344836"/>
                    <a:pt x="180039" y="337523"/>
                  </a:cubicBezTo>
                  <a:close/>
                  <a:moveTo>
                    <a:pt x="228924" y="30130"/>
                  </a:moveTo>
                  <a:cubicBezTo>
                    <a:pt x="200434" y="-16264"/>
                    <a:pt x="143939" y="820"/>
                    <a:pt x="118052" y="16332"/>
                  </a:cubicBezTo>
                  <a:lnTo>
                    <a:pt x="125575" y="28874"/>
                  </a:lnTo>
                  <a:cubicBezTo>
                    <a:pt x="128121" y="27359"/>
                    <a:pt x="188334" y="-8008"/>
                    <a:pt x="216453" y="37758"/>
                  </a:cubicBezTo>
                  <a:close/>
                  <a:moveTo>
                    <a:pt x="156297" y="177513"/>
                  </a:moveTo>
                  <a:lnTo>
                    <a:pt x="130638" y="160829"/>
                  </a:lnTo>
                  <a:lnTo>
                    <a:pt x="126634" y="166943"/>
                  </a:lnTo>
                  <a:lnTo>
                    <a:pt x="152292" y="183655"/>
                  </a:lnTo>
                  <a:close/>
                  <a:moveTo>
                    <a:pt x="111816" y="192340"/>
                  </a:moveTo>
                  <a:cubicBezTo>
                    <a:pt x="99974" y="180227"/>
                    <a:pt x="94110" y="171228"/>
                    <a:pt x="94482" y="165600"/>
                  </a:cubicBezTo>
                  <a:cubicBezTo>
                    <a:pt x="94682" y="162001"/>
                    <a:pt x="97399" y="159658"/>
                    <a:pt x="101833" y="156144"/>
                  </a:cubicBezTo>
                  <a:cubicBezTo>
                    <a:pt x="105437" y="153259"/>
                    <a:pt x="109528" y="150002"/>
                    <a:pt x="111673" y="145088"/>
                  </a:cubicBezTo>
                  <a:cubicBezTo>
                    <a:pt x="119254" y="127919"/>
                    <a:pt x="87760" y="105550"/>
                    <a:pt x="84155" y="103065"/>
                  </a:cubicBezTo>
                  <a:lnTo>
                    <a:pt x="79979" y="109064"/>
                  </a:lnTo>
                  <a:cubicBezTo>
                    <a:pt x="87874" y="114521"/>
                    <a:pt x="109356" y="132233"/>
                    <a:pt x="104980" y="142146"/>
                  </a:cubicBezTo>
                  <a:cubicBezTo>
                    <a:pt x="103549" y="145403"/>
                    <a:pt x="100489" y="147859"/>
                    <a:pt x="97256" y="150431"/>
                  </a:cubicBezTo>
                  <a:cubicBezTo>
                    <a:pt x="92737" y="154030"/>
                    <a:pt x="87588" y="158144"/>
                    <a:pt x="87159" y="165143"/>
                  </a:cubicBezTo>
                  <a:cubicBezTo>
                    <a:pt x="86644" y="173256"/>
                    <a:pt x="92651" y="183198"/>
                    <a:pt x="106582" y="197454"/>
                  </a:cubicBezTo>
                  <a:close/>
                  <a:moveTo>
                    <a:pt x="91907" y="153830"/>
                  </a:moveTo>
                  <a:cubicBezTo>
                    <a:pt x="91478" y="153430"/>
                    <a:pt x="49401" y="114206"/>
                    <a:pt x="0" y="138861"/>
                  </a:cubicBezTo>
                  <a:lnTo>
                    <a:pt x="6579" y="151945"/>
                  </a:lnTo>
                  <a:cubicBezTo>
                    <a:pt x="46626" y="131947"/>
                    <a:pt x="80380" y="163086"/>
                    <a:pt x="81810" y="164429"/>
                  </a:cubicBezTo>
                  <a:close/>
                  <a:moveTo>
                    <a:pt x="168597" y="141460"/>
                  </a:moveTo>
                  <a:lnTo>
                    <a:pt x="155696" y="134518"/>
                  </a:lnTo>
                  <a:cubicBezTo>
                    <a:pt x="157040" y="132033"/>
                    <a:pt x="189221" y="73354"/>
                    <a:pt x="238593" y="81896"/>
                  </a:cubicBezTo>
                  <a:lnTo>
                    <a:pt x="236104" y="96294"/>
                  </a:lnTo>
                  <a:cubicBezTo>
                    <a:pt x="197144" y="89552"/>
                    <a:pt x="168883" y="140946"/>
                    <a:pt x="168597" y="141460"/>
                  </a:cubicBezTo>
                </a:path>
              </a:pathLst>
            </a:custGeom>
            <a:solidFill>
              <a:srgbClr val="100F0D"/>
            </a:solidFill>
            <a:ln w="7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68" name="Forma libre: forma 167">
              <a:extLst>
                <a:ext uri="{FF2B5EF4-FFF2-40B4-BE49-F238E27FC236}">
                  <a16:creationId xmlns:a16="http://schemas.microsoft.com/office/drawing/2014/main" xmlns="" id="{2986225D-4238-42C5-9841-D41B443D3B4C}"/>
                </a:ext>
              </a:extLst>
            </p:cNvPr>
            <p:cNvSpPr/>
            <p:nvPr/>
          </p:nvSpPr>
          <p:spPr>
            <a:xfrm>
              <a:off x="3383694" y="9248417"/>
              <a:ext cx="408677" cy="273380"/>
            </a:xfrm>
            <a:custGeom>
              <a:avLst/>
              <a:gdLst>
                <a:gd name="connsiteX0" fmla="*/ 313994 w 408677"/>
                <a:gd name="connsiteY0" fmla="*/ 8755 h 273380"/>
                <a:gd name="connsiteX1" fmla="*/ 353268 w 408677"/>
                <a:gd name="connsiteY1" fmla="*/ 15754 h 273380"/>
                <a:gd name="connsiteX2" fmla="*/ 340396 w 408677"/>
                <a:gd name="connsiteY2" fmla="*/ 64520 h 273380"/>
                <a:gd name="connsiteX3" fmla="*/ 313994 w 408677"/>
                <a:gd name="connsiteY3" fmla="*/ 8755 h 273380"/>
                <a:gd name="connsiteX4" fmla="*/ 273032 w 408677"/>
                <a:gd name="connsiteY4" fmla="*/ 26210 h 273380"/>
                <a:gd name="connsiteX5" fmla="*/ 135328 w 408677"/>
                <a:gd name="connsiteY5" fmla="*/ 107486 h 273380"/>
                <a:gd name="connsiteX6" fmla="*/ 133412 w 408677"/>
                <a:gd name="connsiteY6" fmla="*/ 100430 h 273380"/>
                <a:gd name="connsiteX7" fmla="*/ 250749 w 408677"/>
                <a:gd name="connsiteY7" fmla="*/ 39951 h 273380"/>
                <a:gd name="connsiteX8" fmla="*/ 103806 w 408677"/>
                <a:gd name="connsiteY8" fmla="*/ 75890 h 273380"/>
                <a:gd name="connsiteX9" fmla="*/ 105122 w 408677"/>
                <a:gd name="connsiteY9" fmla="*/ 68691 h 273380"/>
                <a:gd name="connsiteX10" fmla="*/ 268026 w 408677"/>
                <a:gd name="connsiteY10" fmla="*/ 21011 h 273380"/>
                <a:gd name="connsiteX11" fmla="*/ 285418 w 408677"/>
                <a:gd name="connsiteY11" fmla="*/ 9269 h 273380"/>
                <a:gd name="connsiteX12" fmla="*/ 398750 w 408677"/>
                <a:gd name="connsiteY12" fmla="*/ 92374 h 273380"/>
                <a:gd name="connsiteX13" fmla="*/ 361850 w 408677"/>
                <a:gd name="connsiteY13" fmla="*/ 75433 h 273380"/>
                <a:gd name="connsiteX14" fmla="*/ 392829 w 408677"/>
                <a:gd name="connsiteY14" fmla="*/ 50379 h 273380"/>
                <a:gd name="connsiteX15" fmla="*/ 392572 w 408677"/>
                <a:gd name="connsiteY15" fmla="*/ 30524 h 273380"/>
                <a:gd name="connsiteX16" fmla="*/ 385792 w 408677"/>
                <a:gd name="connsiteY16" fmla="*/ 33695 h 273380"/>
                <a:gd name="connsiteX17" fmla="*/ 386021 w 408677"/>
                <a:gd name="connsiteY17" fmla="*/ 47207 h 273380"/>
                <a:gd name="connsiteX18" fmla="*/ 350379 w 408677"/>
                <a:gd name="connsiteY18" fmla="*/ 72090 h 273380"/>
                <a:gd name="connsiteX19" fmla="*/ 345259 w 408677"/>
                <a:gd name="connsiteY19" fmla="*/ 70748 h 273380"/>
                <a:gd name="connsiteX20" fmla="*/ 359533 w 408677"/>
                <a:gd name="connsiteY20" fmla="*/ 11612 h 273380"/>
                <a:gd name="connsiteX21" fmla="*/ 295744 w 408677"/>
                <a:gd name="connsiteY21" fmla="*/ 4612 h 273380"/>
                <a:gd name="connsiteX22" fmla="*/ 289337 w 408677"/>
                <a:gd name="connsiteY22" fmla="*/ 4670 h 273380"/>
                <a:gd name="connsiteX23" fmla="*/ 172057 w 408677"/>
                <a:gd name="connsiteY23" fmla="*/ 38923 h 273380"/>
                <a:gd name="connsiteX24" fmla="*/ 90705 w 408677"/>
                <a:gd name="connsiteY24" fmla="*/ 22553 h 273380"/>
                <a:gd name="connsiteX25" fmla="*/ 84240 w 408677"/>
                <a:gd name="connsiteY25" fmla="*/ 26353 h 273380"/>
                <a:gd name="connsiteX26" fmla="*/ 98485 w 408677"/>
                <a:gd name="connsiteY26" fmla="*/ 40580 h 273380"/>
                <a:gd name="connsiteX27" fmla="*/ 61442 w 408677"/>
                <a:gd name="connsiteY27" fmla="*/ 273381 h 273380"/>
                <a:gd name="connsiteX28" fmla="*/ 61070 w 408677"/>
                <a:gd name="connsiteY28" fmla="*/ 268638 h 273380"/>
                <a:gd name="connsiteX29" fmla="*/ 69938 w 408677"/>
                <a:gd name="connsiteY29" fmla="*/ 179620 h 273380"/>
                <a:gd name="connsiteX30" fmla="*/ 281442 w 408677"/>
                <a:gd name="connsiteY30" fmla="*/ 56121 h 273380"/>
                <a:gd name="connsiteX31" fmla="*/ 289337 w 408677"/>
                <a:gd name="connsiteY31" fmla="*/ 58920 h 273380"/>
                <a:gd name="connsiteX32" fmla="*/ 289537 w 408677"/>
                <a:gd name="connsiteY32" fmla="*/ 58978 h 273380"/>
                <a:gd name="connsiteX33" fmla="*/ 334618 w 408677"/>
                <a:gd name="connsiteY33" fmla="*/ 91402 h 273380"/>
                <a:gd name="connsiteX34" fmla="*/ 389825 w 408677"/>
                <a:gd name="connsiteY34" fmla="*/ 219816 h 273380"/>
                <a:gd name="connsiteX35" fmla="*/ 402583 w 408677"/>
                <a:gd name="connsiteY35" fmla="*/ 195647 h 273380"/>
                <a:gd name="connsiteX36" fmla="*/ 398750 w 408677"/>
                <a:gd name="connsiteY36" fmla="*/ 92374 h 273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08677" h="273380">
                  <a:moveTo>
                    <a:pt x="313994" y="8755"/>
                  </a:moveTo>
                  <a:cubicBezTo>
                    <a:pt x="334733" y="5784"/>
                    <a:pt x="348205" y="8098"/>
                    <a:pt x="353268" y="15754"/>
                  </a:cubicBezTo>
                  <a:cubicBezTo>
                    <a:pt x="361020" y="27438"/>
                    <a:pt x="349207" y="50836"/>
                    <a:pt x="340396" y="64520"/>
                  </a:cubicBezTo>
                  <a:cubicBezTo>
                    <a:pt x="340082" y="47493"/>
                    <a:pt x="335905" y="19325"/>
                    <a:pt x="313994" y="8755"/>
                  </a:cubicBezTo>
                  <a:close/>
                  <a:moveTo>
                    <a:pt x="273032" y="26210"/>
                  </a:moveTo>
                  <a:cubicBezTo>
                    <a:pt x="233643" y="80146"/>
                    <a:pt x="139333" y="106400"/>
                    <a:pt x="135328" y="107486"/>
                  </a:cubicBezTo>
                  <a:lnTo>
                    <a:pt x="133412" y="100430"/>
                  </a:lnTo>
                  <a:cubicBezTo>
                    <a:pt x="134241" y="100201"/>
                    <a:pt x="207212" y="79889"/>
                    <a:pt x="250749" y="39951"/>
                  </a:cubicBezTo>
                  <a:cubicBezTo>
                    <a:pt x="218997" y="57549"/>
                    <a:pt x="157611" y="85717"/>
                    <a:pt x="103806" y="75890"/>
                  </a:cubicBezTo>
                  <a:lnTo>
                    <a:pt x="105122" y="68691"/>
                  </a:lnTo>
                  <a:cubicBezTo>
                    <a:pt x="177149" y="81803"/>
                    <a:pt x="267139" y="21639"/>
                    <a:pt x="268026" y="21011"/>
                  </a:cubicBezTo>
                  <a:lnTo>
                    <a:pt x="285418" y="9269"/>
                  </a:lnTo>
                  <a:close/>
                  <a:moveTo>
                    <a:pt x="398750" y="92374"/>
                  </a:moveTo>
                  <a:cubicBezTo>
                    <a:pt x="392200" y="86146"/>
                    <a:pt x="377954" y="80375"/>
                    <a:pt x="361850" y="75433"/>
                  </a:cubicBezTo>
                  <a:cubicBezTo>
                    <a:pt x="373864" y="69976"/>
                    <a:pt x="387651" y="61577"/>
                    <a:pt x="392829" y="50379"/>
                  </a:cubicBezTo>
                  <a:cubicBezTo>
                    <a:pt x="395804" y="43894"/>
                    <a:pt x="395718" y="37209"/>
                    <a:pt x="392572" y="30524"/>
                  </a:cubicBezTo>
                  <a:lnTo>
                    <a:pt x="385792" y="33695"/>
                  </a:lnTo>
                  <a:cubicBezTo>
                    <a:pt x="387966" y="38380"/>
                    <a:pt x="388052" y="42808"/>
                    <a:pt x="386021" y="47207"/>
                  </a:cubicBezTo>
                  <a:cubicBezTo>
                    <a:pt x="380586" y="58978"/>
                    <a:pt x="362308" y="67548"/>
                    <a:pt x="350379" y="72090"/>
                  </a:cubicBezTo>
                  <a:cubicBezTo>
                    <a:pt x="348663" y="71633"/>
                    <a:pt x="346975" y="71205"/>
                    <a:pt x="345259" y="70748"/>
                  </a:cubicBezTo>
                  <a:cubicBezTo>
                    <a:pt x="353268" y="58778"/>
                    <a:pt x="370889" y="28724"/>
                    <a:pt x="359533" y="11612"/>
                  </a:cubicBezTo>
                  <a:cubicBezTo>
                    <a:pt x="351152" y="-1073"/>
                    <a:pt x="330184" y="-3301"/>
                    <a:pt x="295744" y="4612"/>
                  </a:cubicBezTo>
                  <a:cubicBezTo>
                    <a:pt x="293685" y="4555"/>
                    <a:pt x="291596" y="4498"/>
                    <a:pt x="289337" y="4670"/>
                  </a:cubicBezTo>
                  <a:cubicBezTo>
                    <a:pt x="251006" y="7498"/>
                    <a:pt x="210016" y="28495"/>
                    <a:pt x="172057" y="38923"/>
                  </a:cubicBezTo>
                  <a:cubicBezTo>
                    <a:pt x="142823" y="44436"/>
                    <a:pt x="104664" y="46236"/>
                    <a:pt x="90705" y="22553"/>
                  </a:cubicBezTo>
                  <a:lnTo>
                    <a:pt x="84240" y="26353"/>
                  </a:lnTo>
                  <a:cubicBezTo>
                    <a:pt x="87844" y="32466"/>
                    <a:pt x="92764" y="37066"/>
                    <a:pt x="98485" y="40580"/>
                  </a:cubicBezTo>
                  <a:cubicBezTo>
                    <a:pt x="41247" y="48836"/>
                    <a:pt x="-69711" y="187334"/>
                    <a:pt x="61442" y="273381"/>
                  </a:cubicBezTo>
                  <a:cubicBezTo>
                    <a:pt x="61299" y="271781"/>
                    <a:pt x="61156" y="270210"/>
                    <a:pt x="61070" y="268638"/>
                  </a:cubicBezTo>
                  <a:cubicBezTo>
                    <a:pt x="59125" y="236385"/>
                    <a:pt x="62357" y="206389"/>
                    <a:pt x="69938" y="179620"/>
                  </a:cubicBezTo>
                  <a:cubicBezTo>
                    <a:pt x="171857" y="182220"/>
                    <a:pt x="250119" y="96716"/>
                    <a:pt x="281442" y="56121"/>
                  </a:cubicBezTo>
                  <a:cubicBezTo>
                    <a:pt x="284073" y="56949"/>
                    <a:pt x="286705" y="57863"/>
                    <a:pt x="289337" y="58920"/>
                  </a:cubicBezTo>
                  <a:cubicBezTo>
                    <a:pt x="289394" y="58920"/>
                    <a:pt x="289480" y="58978"/>
                    <a:pt x="289537" y="58978"/>
                  </a:cubicBezTo>
                  <a:cubicBezTo>
                    <a:pt x="307501" y="66262"/>
                    <a:pt x="322375" y="77747"/>
                    <a:pt x="334618" y="91402"/>
                  </a:cubicBezTo>
                  <a:cubicBezTo>
                    <a:pt x="379757" y="141425"/>
                    <a:pt x="389825" y="219816"/>
                    <a:pt x="389825" y="219816"/>
                  </a:cubicBezTo>
                  <a:lnTo>
                    <a:pt x="402583" y="195647"/>
                  </a:lnTo>
                  <a:cubicBezTo>
                    <a:pt x="402583" y="195647"/>
                    <a:pt x="418573" y="111114"/>
                    <a:pt x="398750" y="92374"/>
                  </a:cubicBezTo>
                </a:path>
              </a:pathLst>
            </a:custGeom>
            <a:solidFill>
              <a:srgbClr val="100F0D"/>
            </a:solidFill>
            <a:ln w="7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69" name="Forma libre: forma 168">
              <a:extLst>
                <a:ext uri="{FF2B5EF4-FFF2-40B4-BE49-F238E27FC236}">
                  <a16:creationId xmlns:a16="http://schemas.microsoft.com/office/drawing/2014/main" xmlns="" id="{7D79FEED-709B-40F3-9AB2-4FB1345F8003}"/>
                </a:ext>
              </a:extLst>
            </p:cNvPr>
            <p:cNvSpPr/>
            <p:nvPr/>
          </p:nvSpPr>
          <p:spPr>
            <a:xfrm>
              <a:off x="3314383" y="9609035"/>
              <a:ext cx="75064" cy="211670"/>
            </a:xfrm>
            <a:custGeom>
              <a:avLst/>
              <a:gdLst>
                <a:gd name="connsiteX0" fmla="*/ 10241 w 75064"/>
                <a:gd name="connsiteY0" fmla="*/ 94913 h 211670"/>
                <a:gd name="connsiteX1" fmla="*/ 0 w 75064"/>
                <a:gd name="connsiteY1" fmla="*/ 84057 h 211670"/>
                <a:gd name="connsiteX2" fmla="*/ 35155 w 75064"/>
                <a:gd name="connsiteY2" fmla="*/ 24064 h 211670"/>
                <a:gd name="connsiteX3" fmla="*/ 72256 w 75064"/>
                <a:gd name="connsiteY3" fmla="*/ 29806 h 211670"/>
                <a:gd name="connsiteX4" fmla="*/ 0 w 75064"/>
                <a:gd name="connsiteY4" fmla="*/ 211671 h 211670"/>
                <a:gd name="connsiteX5" fmla="*/ 10241 w 75064"/>
                <a:gd name="connsiteY5" fmla="*/ 94913 h 21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064" h="211670">
                  <a:moveTo>
                    <a:pt x="10241" y="94913"/>
                  </a:moveTo>
                  <a:lnTo>
                    <a:pt x="0" y="84057"/>
                  </a:lnTo>
                  <a:cubicBezTo>
                    <a:pt x="0" y="84057"/>
                    <a:pt x="35155" y="42548"/>
                    <a:pt x="35155" y="24064"/>
                  </a:cubicBezTo>
                  <a:cubicBezTo>
                    <a:pt x="35155" y="5524"/>
                    <a:pt x="87588" y="-21902"/>
                    <a:pt x="72256" y="29806"/>
                  </a:cubicBezTo>
                  <a:cubicBezTo>
                    <a:pt x="56895" y="81515"/>
                    <a:pt x="62015" y="193101"/>
                    <a:pt x="0" y="211671"/>
                  </a:cubicBezTo>
                  <a:lnTo>
                    <a:pt x="10241" y="94913"/>
                  </a:lnTo>
                </a:path>
              </a:pathLst>
            </a:custGeom>
            <a:solidFill>
              <a:srgbClr val="EB9880"/>
            </a:solidFill>
            <a:ln w="7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70" name="Forma libre: forma 169">
              <a:extLst>
                <a:ext uri="{FF2B5EF4-FFF2-40B4-BE49-F238E27FC236}">
                  <a16:creationId xmlns:a16="http://schemas.microsoft.com/office/drawing/2014/main" xmlns="" id="{013F674F-0F4B-4644-A4E9-B3690423AA13}"/>
                </a:ext>
              </a:extLst>
            </p:cNvPr>
            <p:cNvSpPr/>
            <p:nvPr/>
          </p:nvSpPr>
          <p:spPr>
            <a:xfrm>
              <a:off x="3302895" y="9394531"/>
              <a:ext cx="75953" cy="346659"/>
            </a:xfrm>
            <a:custGeom>
              <a:avLst/>
              <a:gdLst>
                <a:gd name="connsiteX0" fmla="*/ 68183 w 75953"/>
                <a:gd name="connsiteY0" fmla="*/ 346441 h 346659"/>
                <a:gd name="connsiteX1" fmla="*/ 67726 w 75953"/>
                <a:gd name="connsiteY1" fmla="*/ 346527 h 346659"/>
                <a:gd name="connsiteX2" fmla="*/ 56913 w 75953"/>
                <a:gd name="connsiteY2" fmla="*/ 338899 h 346659"/>
                <a:gd name="connsiteX3" fmla="*/ 132 w 75953"/>
                <a:gd name="connsiteY3" fmla="*/ 11024 h 346659"/>
                <a:gd name="connsiteX4" fmla="*/ 7770 w 75953"/>
                <a:gd name="connsiteY4" fmla="*/ 225 h 346659"/>
                <a:gd name="connsiteX5" fmla="*/ 8228 w 75953"/>
                <a:gd name="connsiteY5" fmla="*/ 139 h 346659"/>
                <a:gd name="connsiteX6" fmla="*/ 19040 w 75953"/>
                <a:gd name="connsiteY6" fmla="*/ 7739 h 346659"/>
                <a:gd name="connsiteX7" fmla="*/ 75821 w 75953"/>
                <a:gd name="connsiteY7" fmla="*/ 335643 h 346659"/>
                <a:gd name="connsiteX8" fmla="*/ 68183 w 75953"/>
                <a:gd name="connsiteY8" fmla="*/ 346441 h 346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953" h="346659">
                  <a:moveTo>
                    <a:pt x="68183" y="346441"/>
                  </a:moveTo>
                  <a:lnTo>
                    <a:pt x="67726" y="346527"/>
                  </a:lnTo>
                  <a:cubicBezTo>
                    <a:pt x="62662" y="347384"/>
                    <a:pt x="57800" y="343985"/>
                    <a:pt x="56913" y="338899"/>
                  </a:cubicBezTo>
                  <a:lnTo>
                    <a:pt x="132" y="11024"/>
                  </a:lnTo>
                  <a:cubicBezTo>
                    <a:pt x="-726" y="5939"/>
                    <a:pt x="2678" y="1082"/>
                    <a:pt x="7770" y="225"/>
                  </a:cubicBezTo>
                  <a:lnTo>
                    <a:pt x="8228" y="139"/>
                  </a:lnTo>
                  <a:cubicBezTo>
                    <a:pt x="13291" y="-746"/>
                    <a:pt x="18153" y="2682"/>
                    <a:pt x="19040" y="7739"/>
                  </a:cubicBezTo>
                  <a:lnTo>
                    <a:pt x="75821" y="335643"/>
                  </a:lnTo>
                  <a:cubicBezTo>
                    <a:pt x="76679" y="340699"/>
                    <a:pt x="73275" y="345556"/>
                    <a:pt x="68183" y="346441"/>
                  </a:cubicBezTo>
                </a:path>
              </a:pathLst>
            </a:custGeom>
            <a:solidFill>
              <a:srgbClr val="3E5BB2"/>
            </a:solidFill>
            <a:ln w="7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71" name="Forma libre: forma 170">
              <a:extLst>
                <a:ext uri="{FF2B5EF4-FFF2-40B4-BE49-F238E27FC236}">
                  <a16:creationId xmlns:a16="http://schemas.microsoft.com/office/drawing/2014/main" xmlns="" id="{FA514B53-9E86-4E81-8EBE-E531C8C9ADF2}"/>
                </a:ext>
              </a:extLst>
            </p:cNvPr>
            <p:cNvSpPr/>
            <p:nvPr/>
          </p:nvSpPr>
          <p:spPr>
            <a:xfrm>
              <a:off x="3299239" y="9390911"/>
              <a:ext cx="83275" cy="353917"/>
            </a:xfrm>
            <a:custGeom>
              <a:avLst/>
              <a:gdLst>
                <a:gd name="connsiteX0" fmla="*/ 13485 w 83275"/>
                <a:gd name="connsiteY0" fmla="*/ 7272 h 353917"/>
                <a:gd name="connsiteX1" fmla="*/ 12512 w 83275"/>
                <a:gd name="connsiteY1" fmla="*/ 7358 h 353917"/>
                <a:gd name="connsiteX2" fmla="*/ 8365 w 83275"/>
                <a:gd name="connsiteY2" fmla="*/ 9758 h 353917"/>
                <a:gd name="connsiteX3" fmla="*/ 7392 w 83275"/>
                <a:gd name="connsiteY3" fmla="*/ 14014 h 353917"/>
                <a:gd name="connsiteX4" fmla="*/ 64173 w 83275"/>
                <a:gd name="connsiteY4" fmla="*/ 341919 h 353917"/>
                <a:gd name="connsiteX5" fmla="*/ 70752 w 83275"/>
                <a:gd name="connsiteY5" fmla="*/ 346518 h 353917"/>
                <a:gd name="connsiteX6" fmla="*/ 71238 w 83275"/>
                <a:gd name="connsiteY6" fmla="*/ 346461 h 353917"/>
                <a:gd name="connsiteX7" fmla="*/ 74900 w 83275"/>
                <a:gd name="connsiteY7" fmla="*/ 344118 h 353917"/>
                <a:gd name="connsiteX8" fmla="*/ 75872 w 83275"/>
                <a:gd name="connsiteY8" fmla="*/ 339890 h 353917"/>
                <a:gd name="connsiteX9" fmla="*/ 19091 w 83275"/>
                <a:gd name="connsiteY9" fmla="*/ 11986 h 353917"/>
                <a:gd name="connsiteX10" fmla="*/ 16746 w 83275"/>
                <a:gd name="connsiteY10" fmla="*/ 8329 h 353917"/>
                <a:gd name="connsiteX11" fmla="*/ 13485 w 83275"/>
                <a:gd name="connsiteY11" fmla="*/ 7272 h 353917"/>
                <a:gd name="connsiteX12" fmla="*/ 69779 w 83275"/>
                <a:gd name="connsiteY12" fmla="*/ 353917 h 353917"/>
                <a:gd name="connsiteX13" fmla="*/ 62285 w 83275"/>
                <a:gd name="connsiteY13" fmla="*/ 351546 h 353917"/>
                <a:gd name="connsiteX14" fmla="*/ 56964 w 83275"/>
                <a:gd name="connsiteY14" fmla="*/ 343147 h 353917"/>
                <a:gd name="connsiteX15" fmla="*/ 184 w 83275"/>
                <a:gd name="connsiteY15" fmla="*/ 15243 h 353917"/>
                <a:gd name="connsiteX16" fmla="*/ 2386 w 83275"/>
                <a:gd name="connsiteY16" fmla="*/ 5558 h 353917"/>
                <a:gd name="connsiteX17" fmla="*/ 10796 w 83275"/>
                <a:gd name="connsiteY17" fmla="*/ 245 h 353917"/>
                <a:gd name="connsiteX18" fmla="*/ 20979 w 83275"/>
                <a:gd name="connsiteY18" fmla="*/ 2359 h 353917"/>
                <a:gd name="connsiteX19" fmla="*/ 26300 w 83275"/>
                <a:gd name="connsiteY19" fmla="*/ 10729 h 353917"/>
                <a:gd name="connsiteX20" fmla="*/ 83080 w 83275"/>
                <a:gd name="connsiteY20" fmla="*/ 338633 h 353917"/>
                <a:gd name="connsiteX21" fmla="*/ 80878 w 83275"/>
                <a:gd name="connsiteY21" fmla="*/ 348346 h 353917"/>
                <a:gd name="connsiteX22" fmla="*/ 72468 w 83275"/>
                <a:gd name="connsiteY22" fmla="*/ 353660 h 353917"/>
                <a:gd name="connsiteX23" fmla="*/ 72010 w 83275"/>
                <a:gd name="connsiteY23" fmla="*/ 353746 h 353917"/>
                <a:gd name="connsiteX24" fmla="*/ 69779 w 83275"/>
                <a:gd name="connsiteY24" fmla="*/ 353917 h 353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3275" h="353917">
                  <a:moveTo>
                    <a:pt x="13485" y="7272"/>
                  </a:moveTo>
                  <a:cubicBezTo>
                    <a:pt x="13170" y="7272"/>
                    <a:pt x="12827" y="7301"/>
                    <a:pt x="12512" y="7358"/>
                  </a:cubicBezTo>
                  <a:cubicBezTo>
                    <a:pt x="10539" y="7701"/>
                    <a:pt x="9251" y="8529"/>
                    <a:pt x="8365" y="9758"/>
                  </a:cubicBezTo>
                  <a:cubicBezTo>
                    <a:pt x="7478" y="11015"/>
                    <a:pt x="7135" y="12529"/>
                    <a:pt x="7392" y="14014"/>
                  </a:cubicBezTo>
                  <a:lnTo>
                    <a:pt x="64173" y="341919"/>
                  </a:lnTo>
                  <a:cubicBezTo>
                    <a:pt x="64716" y="345004"/>
                    <a:pt x="67605" y="347061"/>
                    <a:pt x="70752" y="346518"/>
                  </a:cubicBezTo>
                  <a:lnTo>
                    <a:pt x="71238" y="346461"/>
                  </a:lnTo>
                  <a:cubicBezTo>
                    <a:pt x="72726" y="346204"/>
                    <a:pt x="74013" y="345375"/>
                    <a:pt x="74900" y="344118"/>
                  </a:cubicBezTo>
                  <a:cubicBezTo>
                    <a:pt x="75786" y="342861"/>
                    <a:pt x="76130" y="341376"/>
                    <a:pt x="75872" y="339890"/>
                  </a:cubicBezTo>
                  <a:lnTo>
                    <a:pt x="19091" y="11986"/>
                  </a:lnTo>
                  <a:cubicBezTo>
                    <a:pt x="18834" y="10501"/>
                    <a:pt x="18005" y="9186"/>
                    <a:pt x="16746" y="8329"/>
                  </a:cubicBezTo>
                  <a:cubicBezTo>
                    <a:pt x="15773" y="7644"/>
                    <a:pt x="14629" y="7272"/>
                    <a:pt x="13485" y="7272"/>
                  </a:cubicBezTo>
                  <a:close/>
                  <a:moveTo>
                    <a:pt x="69779" y="353917"/>
                  </a:moveTo>
                  <a:cubicBezTo>
                    <a:pt x="67119" y="353917"/>
                    <a:pt x="64516" y="353117"/>
                    <a:pt x="62285" y="351546"/>
                  </a:cubicBezTo>
                  <a:cubicBezTo>
                    <a:pt x="59453" y="349546"/>
                    <a:pt x="57565" y="346547"/>
                    <a:pt x="56964" y="343147"/>
                  </a:cubicBezTo>
                  <a:lnTo>
                    <a:pt x="184" y="15243"/>
                  </a:lnTo>
                  <a:cubicBezTo>
                    <a:pt x="-388" y="11843"/>
                    <a:pt x="384" y="8387"/>
                    <a:pt x="2386" y="5558"/>
                  </a:cubicBezTo>
                  <a:cubicBezTo>
                    <a:pt x="4389" y="2702"/>
                    <a:pt x="7364" y="816"/>
                    <a:pt x="10796" y="245"/>
                  </a:cubicBezTo>
                  <a:cubicBezTo>
                    <a:pt x="14686" y="-441"/>
                    <a:pt x="18119" y="330"/>
                    <a:pt x="20979" y="2359"/>
                  </a:cubicBezTo>
                  <a:cubicBezTo>
                    <a:pt x="23811" y="4358"/>
                    <a:pt x="25699" y="7330"/>
                    <a:pt x="26300" y="10729"/>
                  </a:cubicBezTo>
                  <a:lnTo>
                    <a:pt x="83080" y="338633"/>
                  </a:lnTo>
                  <a:cubicBezTo>
                    <a:pt x="83681" y="342033"/>
                    <a:pt x="82880" y="345490"/>
                    <a:pt x="80878" y="348346"/>
                  </a:cubicBezTo>
                  <a:cubicBezTo>
                    <a:pt x="78876" y="351175"/>
                    <a:pt x="75901" y="353060"/>
                    <a:pt x="72468" y="353660"/>
                  </a:cubicBezTo>
                  <a:lnTo>
                    <a:pt x="72010" y="353746"/>
                  </a:lnTo>
                  <a:cubicBezTo>
                    <a:pt x="71267" y="353860"/>
                    <a:pt x="70523" y="353917"/>
                    <a:pt x="69779" y="353917"/>
                  </a:cubicBezTo>
                </a:path>
              </a:pathLst>
            </a:custGeom>
            <a:solidFill>
              <a:srgbClr val="100F0D"/>
            </a:solidFill>
            <a:ln w="7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72" name="Forma libre: forma 171">
              <a:extLst>
                <a:ext uri="{FF2B5EF4-FFF2-40B4-BE49-F238E27FC236}">
                  <a16:creationId xmlns:a16="http://schemas.microsoft.com/office/drawing/2014/main" xmlns="" id="{CCEAA608-06D9-4D77-8A0F-936D92D15270}"/>
                </a:ext>
              </a:extLst>
            </p:cNvPr>
            <p:cNvSpPr/>
            <p:nvPr/>
          </p:nvSpPr>
          <p:spPr>
            <a:xfrm>
              <a:off x="3239868" y="9417306"/>
              <a:ext cx="171072" cy="450593"/>
            </a:xfrm>
            <a:custGeom>
              <a:avLst/>
              <a:gdLst>
                <a:gd name="connsiteX0" fmla="*/ 171057 w 171072"/>
                <a:gd name="connsiteY0" fmla="*/ 138859 h 450593"/>
                <a:gd name="connsiteX1" fmla="*/ 112045 w 171072"/>
                <a:gd name="connsiteY1" fmla="*/ 164713 h 450593"/>
                <a:gd name="connsiteX2" fmla="*/ 98801 w 171072"/>
                <a:gd name="connsiteY2" fmla="*/ 230448 h 450593"/>
                <a:gd name="connsiteX3" fmla="*/ 79493 w 171072"/>
                <a:gd name="connsiteY3" fmla="*/ 402199 h 450593"/>
                <a:gd name="connsiteX4" fmla="*/ 56924 w 171072"/>
                <a:gd name="connsiteY4" fmla="*/ 450593 h 450593"/>
                <a:gd name="connsiteX5" fmla="*/ 0 w 171072"/>
                <a:gd name="connsiteY5" fmla="*/ 383316 h 450593"/>
                <a:gd name="connsiteX6" fmla="*/ 16677 w 171072"/>
                <a:gd name="connsiteY6" fmla="*/ 365689 h 450593"/>
                <a:gd name="connsiteX7" fmla="*/ 16047 w 171072"/>
                <a:gd name="connsiteY7" fmla="*/ 364632 h 450593"/>
                <a:gd name="connsiteX8" fmla="*/ 9954 w 171072"/>
                <a:gd name="connsiteY8" fmla="*/ 163742 h 450593"/>
                <a:gd name="connsiteX9" fmla="*/ 89562 w 171072"/>
                <a:gd name="connsiteY9" fmla="*/ 8617 h 450593"/>
                <a:gd name="connsiteX10" fmla="*/ 97228 w 171072"/>
                <a:gd name="connsiteY10" fmla="*/ 48841 h 450593"/>
                <a:gd name="connsiteX11" fmla="*/ 142280 w 171072"/>
                <a:gd name="connsiteY11" fmla="*/ 35442 h 450593"/>
                <a:gd name="connsiteX12" fmla="*/ 117366 w 171072"/>
                <a:gd name="connsiteY12" fmla="*/ 76666 h 450593"/>
                <a:gd name="connsiteX13" fmla="*/ 80923 w 171072"/>
                <a:gd name="connsiteY13" fmla="*/ 133574 h 450593"/>
                <a:gd name="connsiteX14" fmla="*/ 66935 w 171072"/>
                <a:gd name="connsiteY14" fmla="*/ 189596 h 450593"/>
                <a:gd name="connsiteX15" fmla="*/ 97542 w 171072"/>
                <a:gd name="connsiteY15" fmla="*/ 137887 h 450593"/>
                <a:gd name="connsiteX16" fmla="*/ 171057 w 171072"/>
                <a:gd name="connsiteY16" fmla="*/ 138859 h 450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072" h="450593">
                  <a:moveTo>
                    <a:pt x="171057" y="138859"/>
                  </a:moveTo>
                  <a:cubicBezTo>
                    <a:pt x="172001" y="149372"/>
                    <a:pt x="131239" y="164713"/>
                    <a:pt x="112045" y="164713"/>
                  </a:cubicBezTo>
                  <a:cubicBezTo>
                    <a:pt x="112045" y="164713"/>
                    <a:pt x="105523" y="221849"/>
                    <a:pt x="98801" y="230448"/>
                  </a:cubicBezTo>
                  <a:cubicBezTo>
                    <a:pt x="92108" y="239076"/>
                    <a:pt x="114505" y="389743"/>
                    <a:pt x="79493" y="402199"/>
                  </a:cubicBezTo>
                  <a:lnTo>
                    <a:pt x="56924" y="450593"/>
                  </a:lnTo>
                  <a:lnTo>
                    <a:pt x="0" y="383316"/>
                  </a:lnTo>
                  <a:lnTo>
                    <a:pt x="16677" y="365689"/>
                  </a:lnTo>
                  <a:cubicBezTo>
                    <a:pt x="16305" y="365089"/>
                    <a:pt x="16047" y="364632"/>
                    <a:pt x="16047" y="364632"/>
                  </a:cubicBezTo>
                  <a:cubicBezTo>
                    <a:pt x="16047" y="364632"/>
                    <a:pt x="-3461" y="190567"/>
                    <a:pt x="9954" y="163742"/>
                  </a:cubicBezTo>
                  <a:cubicBezTo>
                    <a:pt x="23399" y="136945"/>
                    <a:pt x="76260" y="22015"/>
                    <a:pt x="89562" y="8617"/>
                  </a:cubicBezTo>
                  <a:cubicBezTo>
                    <a:pt x="122457" y="-24579"/>
                    <a:pt x="97228" y="48841"/>
                    <a:pt x="97228" y="48841"/>
                  </a:cubicBezTo>
                  <a:cubicBezTo>
                    <a:pt x="97228" y="48841"/>
                    <a:pt x="133670" y="29672"/>
                    <a:pt x="142280" y="35442"/>
                  </a:cubicBezTo>
                  <a:cubicBezTo>
                    <a:pt x="150919" y="41185"/>
                    <a:pt x="145169" y="60439"/>
                    <a:pt x="117366" y="76666"/>
                  </a:cubicBezTo>
                  <a:lnTo>
                    <a:pt x="80923" y="133574"/>
                  </a:lnTo>
                  <a:cubicBezTo>
                    <a:pt x="80923" y="133574"/>
                    <a:pt x="69281" y="182911"/>
                    <a:pt x="66935" y="189596"/>
                  </a:cubicBezTo>
                  <a:cubicBezTo>
                    <a:pt x="66935" y="189596"/>
                    <a:pt x="88904" y="140287"/>
                    <a:pt x="97542" y="137887"/>
                  </a:cubicBezTo>
                  <a:cubicBezTo>
                    <a:pt x="106153" y="135516"/>
                    <a:pt x="170084" y="128317"/>
                    <a:pt x="171057" y="138859"/>
                  </a:cubicBezTo>
                </a:path>
              </a:pathLst>
            </a:custGeom>
            <a:solidFill>
              <a:srgbClr val="EB9880"/>
            </a:solidFill>
            <a:ln w="7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73" name="Forma libre: forma 172">
              <a:extLst>
                <a:ext uri="{FF2B5EF4-FFF2-40B4-BE49-F238E27FC236}">
                  <a16:creationId xmlns:a16="http://schemas.microsoft.com/office/drawing/2014/main" xmlns="" id="{631A91B5-154C-42D1-91AD-30DEB7FD2CA5}"/>
                </a:ext>
              </a:extLst>
            </p:cNvPr>
            <p:cNvSpPr/>
            <p:nvPr/>
          </p:nvSpPr>
          <p:spPr>
            <a:xfrm>
              <a:off x="3262780" y="9422467"/>
              <a:ext cx="141879" cy="384183"/>
            </a:xfrm>
            <a:custGeom>
              <a:avLst/>
              <a:gdLst>
                <a:gd name="connsiteX0" fmla="*/ 136445 w 141879"/>
                <a:gd name="connsiteY0" fmla="*/ 126556 h 384183"/>
                <a:gd name="connsiteX1" fmla="*/ 120226 w 141879"/>
                <a:gd name="connsiteY1" fmla="*/ 134213 h 384183"/>
                <a:gd name="connsiteX2" fmla="*/ 103149 w 141879"/>
                <a:gd name="connsiteY2" fmla="*/ 126642 h 384183"/>
                <a:gd name="connsiteX3" fmla="*/ 98115 w 141879"/>
                <a:gd name="connsiteY3" fmla="*/ 131927 h 384183"/>
                <a:gd name="connsiteX4" fmla="*/ 119568 w 141879"/>
                <a:gd name="connsiteY4" fmla="*/ 141555 h 384183"/>
                <a:gd name="connsiteX5" fmla="*/ 120569 w 141879"/>
                <a:gd name="connsiteY5" fmla="*/ 141526 h 384183"/>
                <a:gd name="connsiteX6" fmla="*/ 141880 w 141879"/>
                <a:gd name="connsiteY6" fmla="*/ 131470 h 384183"/>
                <a:gd name="connsiteX7" fmla="*/ 62187 w 141879"/>
                <a:gd name="connsiteY7" fmla="*/ 34139 h 384183"/>
                <a:gd name="connsiteX8" fmla="*/ 78234 w 141879"/>
                <a:gd name="connsiteY8" fmla="*/ 1143 h 384183"/>
                <a:gd name="connsiteX9" fmla="*/ 70997 w 141879"/>
                <a:gd name="connsiteY9" fmla="*/ 0 h 384183"/>
                <a:gd name="connsiteX10" fmla="*/ 58468 w 141879"/>
                <a:gd name="connsiteY10" fmla="*/ 27854 h 384183"/>
                <a:gd name="connsiteX11" fmla="*/ 52862 w 141879"/>
                <a:gd name="connsiteY11" fmla="*/ 28282 h 384183"/>
                <a:gd name="connsiteX12" fmla="*/ 50344 w 141879"/>
                <a:gd name="connsiteY12" fmla="*/ 35139 h 384183"/>
                <a:gd name="connsiteX13" fmla="*/ 55350 w 141879"/>
                <a:gd name="connsiteY13" fmla="*/ 36053 h 384183"/>
                <a:gd name="connsiteX14" fmla="*/ 62187 w 141879"/>
                <a:gd name="connsiteY14" fmla="*/ 34139 h 384183"/>
                <a:gd name="connsiteX15" fmla="*/ 71226 w 141879"/>
                <a:gd name="connsiteY15" fmla="*/ 52194 h 384183"/>
                <a:gd name="connsiteX16" fmla="*/ 81524 w 141879"/>
                <a:gd name="connsiteY16" fmla="*/ 54879 h 384183"/>
                <a:gd name="connsiteX17" fmla="*/ 115478 w 141879"/>
                <a:gd name="connsiteY17" fmla="*/ 34739 h 384183"/>
                <a:gd name="connsiteX18" fmla="*/ 109843 w 141879"/>
                <a:gd name="connsiteY18" fmla="*/ 30054 h 384183"/>
                <a:gd name="connsiteX19" fmla="*/ 76604 w 141879"/>
                <a:gd name="connsiteY19" fmla="*/ 46595 h 384183"/>
                <a:gd name="connsiteX20" fmla="*/ 76947 w 141879"/>
                <a:gd name="connsiteY20" fmla="*/ 46195 h 384183"/>
                <a:gd name="connsiteX21" fmla="*/ 71655 w 141879"/>
                <a:gd name="connsiteY21" fmla="*/ 41138 h 384183"/>
                <a:gd name="connsiteX22" fmla="*/ 29778 w 141879"/>
                <a:gd name="connsiteY22" fmla="*/ 84876 h 384183"/>
                <a:gd name="connsiteX23" fmla="*/ 29005 w 141879"/>
                <a:gd name="connsiteY23" fmla="*/ 86161 h 384183"/>
                <a:gd name="connsiteX24" fmla="*/ 0 w 141879"/>
                <a:gd name="connsiteY24" fmla="*/ 181893 h 384183"/>
                <a:gd name="connsiteX25" fmla="*/ 7323 w 141879"/>
                <a:gd name="connsiteY25" fmla="*/ 181893 h 384183"/>
                <a:gd name="connsiteX26" fmla="*/ 35613 w 141879"/>
                <a:gd name="connsiteY26" fmla="*/ 89361 h 384183"/>
                <a:gd name="connsiteX27" fmla="*/ 85471 w 141879"/>
                <a:gd name="connsiteY27" fmla="*/ 159353 h 384183"/>
                <a:gd name="connsiteX28" fmla="*/ 72799 w 141879"/>
                <a:gd name="connsiteY28" fmla="*/ 223345 h 384183"/>
                <a:gd name="connsiteX29" fmla="*/ 72056 w 141879"/>
                <a:gd name="connsiteY29" fmla="*/ 224545 h 384183"/>
                <a:gd name="connsiteX30" fmla="*/ 72284 w 141879"/>
                <a:gd name="connsiteY30" fmla="*/ 225945 h 384183"/>
                <a:gd name="connsiteX31" fmla="*/ 54664 w 141879"/>
                <a:gd name="connsiteY31" fmla="*/ 377955 h 384183"/>
                <a:gd name="connsiteX32" fmla="*/ 58497 w 141879"/>
                <a:gd name="connsiteY32" fmla="*/ 384183 h 384183"/>
                <a:gd name="connsiteX33" fmla="*/ 79750 w 141879"/>
                <a:gd name="connsiteY33" fmla="*/ 226002 h 384183"/>
                <a:gd name="connsiteX34" fmla="*/ 92794 w 141879"/>
                <a:gd name="connsiteY34" fmla="*/ 159724 h 384183"/>
                <a:gd name="connsiteX35" fmla="*/ 77748 w 141879"/>
                <a:gd name="connsiteY35" fmla="*/ 134641 h 384183"/>
                <a:gd name="connsiteX36" fmla="*/ 34841 w 141879"/>
                <a:gd name="connsiteY36" fmla="*/ 194206 h 384183"/>
                <a:gd name="connsiteX37" fmla="*/ 30550 w 141879"/>
                <a:gd name="connsiteY37" fmla="*/ 215289 h 384183"/>
                <a:gd name="connsiteX38" fmla="*/ 24085 w 141879"/>
                <a:gd name="connsiteY38" fmla="*/ 218717 h 384183"/>
                <a:gd name="connsiteX39" fmla="*/ 30035 w 141879"/>
                <a:gd name="connsiteY39" fmla="*/ 188692 h 384183"/>
                <a:gd name="connsiteX40" fmla="*/ 71512 w 141879"/>
                <a:gd name="connsiteY40" fmla="*/ 130813 h 384183"/>
                <a:gd name="connsiteX41" fmla="*/ 77748 w 141879"/>
                <a:gd name="connsiteY41" fmla="*/ 134641 h 384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41879" h="384183">
                  <a:moveTo>
                    <a:pt x="136445" y="126556"/>
                  </a:moveTo>
                  <a:cubicBezTo>
                    <a:pt x="136388" y="126614"/>
                    <a:pt x="129580" y="133898"/>
                    <a:pt x="120226" y="134213"/>
                  </a:cubicBezTo>
                  <a:cubicBezTo>
                    <a:pt x="114333" y="134327"/>
                    <a:pt x="108670" y="131870"/>
                    <a:pt x="103149" y="126642"/>
                  </a:cubicBezTo>
                  <a:lnTo>
                    <a:pt x="98115" y="131927"/>
                  </a:lnTo>
                  <a:cubicBezTo>
                    <a:pt x="104837" y="138327"/>
                    <a:pt x="112045" y="141555"/>
                    <a:pt x="119568" y="141555"/>
                  </a:cubicBezTo>
                  <a:cubicBezTo>
                    <a:pt x="119911" y="141555"/>
                    <a:pt x="120226" y="141555"/>
                    <a:pt x="120569" y="141526"/>
                  </a:cubicBezTo>
                  <a:cubicBezTo>
                    <a:pt x="133012" y="141069"/>
                    <a:pt x="141508" y="131842"/>
                    <a:pt x="141880" y="131470"/>
                  </a:cubicBezTo>
                  <a:close/>
                  <a:moveTo>
                    <a:pt x="62187" y="34139"/>
                  </a:moveTo>
                  <a:cubicBezTo>
                    <a:pt x="73800" y="27340"/>
                    <a:pt x="77834" y="3800"/>
                    <a:pt x="78234" y="1143"/>
                  </a:cubicBezTo>
                  <a:lnTo>
                    <a:pt x="70997" y="0"/>
                  </a:lnTo>
                  <a:cubicBezTo>
                    <a:pt x="69996" y="6285"/>
                    <a:pt x="65820" y="23540"/>
                    <a:pt x="58468" y="27854"/>
                  </a:cubicBezTo>
                  <a:cubicBezTo>
                    <a:pt x="56695" y="28882"/>
                    <a:pt x="54921" y="29025"/>
                    <a:pt x="52862" y="28282"/>
                  </a:cubicBezTo>
                  <a:lnTo>
                    <a:pt x="50344" y="35139"/>
                  </a:lnTo>
                  <a:cubicBezTo>
                    <a:pt x="52032" y="35767"/>
                    <a:pt x="53720" y="36053"/>
                    <a:pt x="55350" y="36053"/>
                  </a:cubicBezTo>
                  <a:cubicBezTo>
                    <a:pt x="57725" y="36053"/>
                    <a:pt x="60042" y="35424"/>
                    <a:pt x="62187" y="34139"/>
                  </a:cubicBezTo>
                  <a:close/>
                  <a:moveTo>
                    <a:pt x="71226" y="52194"/>
                  </a:moveTo>
                  <a:cubicBezTo>
                    <a:pt x="74601" y="54079"/>
                    <a:pt x="78091" y="54879"/>
                    <a:pt x="81524" y="54879"/>
                  </a:cubicBezTo>
                  <a:cubicBezTo>
                    <a:pt x="98515" y="54879"/>
                    <a:pt x="114677" y="35710"/>
                    <a:pt x="115478" y="34739"/>
                  </a:cubicBezTo>
                  <a:lnTo>
                    <a:pt x="109843" y="30054"/>
                  </a:lnTo>
                  <a:cubicBezTo>
                    <a:pt x="109642" y="30311"/>
                    <a:pt x="90992" y="51994"/>
                    <a:pt x="76604" y="46595"/>
                  </a:cubicBezTo>
                  <a:lnTo>
                    <a:pt x="76947" y="46195"/>
                  </a:lnTo>
                  <a:lnTo>
                    <a:pt x="71655" y="41138"/>
                  </a:lnTo>
                  <a:lnTo>
                    <a:pt x="29778" y="84876"/>
                  </a:lnTo>
                  <a:lnTo>
                    <a:pt x="29005" y="86161"/>
                  </a:lnTo>
                  <a:cubicBezTo>
                    <a:pt x="26030" y="94475"/>
                    <a:pt x="0" y="167609"/>
                    <a:pt x="0" y="181893"/>
                  </a:cubicBezTo>
                  <a:lnTo>
                    <a:pt x="7323" y="181893"/>
                  </a:lnTo>
                  <a:cubicBezTo>
                    <a:pt x="7323" y="171008"/>
                    <a:pt x="27489" y="112130"/>
                    <a:pt x="35613" y="89361"/>
                  </a:cubicBezTo>
                  <a:close/>
                  <a:moveTo>
                    <a:pt x="85471" y="159353"/>
                  </a:moveTo>
                  <a:cubicBezTo>
                    <a:pt x="85471" y="159838"/>
                    <a:pt x="83040" y="207118"/>
                    <a:pt x="72799" y="223345"/>
                  </a:cubicBezTo>
                  <a:lnTo>
                    <a:pt x="72056" y="224545"/>
                  </a:lnTo>
                  <a:lnTo>
                    <a:pt x="72284" y="225945"/>
                  </a:lnTo>
                  <a:cubicBezTo>
                    <a:pt x="72542" y="227202"/>
                    <a:pt x="94739" y="353358"/>
                    <a:pt x="54664" y="377955"/>
                  </a:cubicBezTo>
                  <a:lnTo>
                    <a:pt x="58497" y="384183"/>
                  </a:lnTo>
                  <a:cubicBezTo>
                    <a:pt x="100889" y="358186"/>
                    <a:pt x="82267" y="240800"/>
                    <a:pt x="79750" y="226002"/>
                  </a:cubicBezTo>
                  <a:cubicBezTo>
                    <a:pt x="90363" y="207290"/>
                    <a:pt x="92708" y="161695"/>
                    <a:pt x="92794" y="159724"/>
                  </a:cubicBezTo>
                  <a:close/>
                  <a:moveTo>
                    <a:pt x="77748" y="134641"/>
                  </a:moveTo>
                  <a:cubicBezTo>
                    <a:pt x="76547" y="136612"/>
                    <a:pt x="47913" y="182864"/>
                    <a:pt x="34841" y="194206"/>
                  </a:cubicBezTo>
                  <a:cubicBezTo>
                    <a:pt x="24343" y="203319"/>
                    <a:pt x="30293" y="214803"/>
                    <a:pt x="30550" y="215289"/>
                  </a:cubicBezTo>
                  <a:lnTo>
                    <a:pt x="24085" y="218717"/>
                  </a:lnTo>
                  <a:cubicBezTo>
                    <a:pt x="20967" y="212832"/>
                    <a:pt x="18164" y="198977"/>
                    <a:pt x="30035" y="188692"/>
                  </a:cubicBezTo>
                  <a:cubicBezTo>
                    <a:pt x="42278" y="178065"/>
                    <a:pt x="71226" y="131270"/>
                    <a:pt x="71512" y="130813"/>
                  </a:cubicBezTo>
                  <a:lnTo>
                    <a:pt x="77748" y="134641"/>
                  </a:lnTo>
                </a:path>
              </a:pathLst>
            </a:custGeom>
            <a:solidFill>
              <a:srgbClr val="100F0D"/>
            </a:solidFill>
            <a:ln w="7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74" name="Forma libre: forma 173">
              <a:extLst>
                <a:ext uri="{FF2B5EF4-FFF2-40B4-BE49-F238E27FC236}">
                  <a16:creationId xmlns:a16="http://schemas.microsoft.com/office/drawing/2014/main" xmlns="" id="{8D891A5F-4EC3-4AF3-A5BC-81F6800D66E1}"/>
                </a:ext>
              </a:extLst>
            </p:cNvPr>
            <p:cNvSpPr/>
            <p:nvPr/>
          </p:nvSpPr>
          <p:spPr>
            <a:xfrm>
              <a:off x="4128763" y="9791109"/>
              <a:ext cx="369860" cy="187206"/>
            </a:xfrm>
            <a:custGeom>
              <a:avLst/>
              <a:gdLst>
                <a:gd name="connsiteX0" fmla="*/ 340941 w 369860"/>
                <a:gd name="connsiteY0" fmla="*/ 187206 h 187206"/>
                <a:gd name="connsiteX1" fmla="*/ 338309 w 369860"/>
                <a:gd name="connsiteY1" fmla="*/ 184578 h 187206"/>
                <a:gd name="connsiteX2" fmla="*/ 0 w 369860"/>
                <a:gd name="connsiteY2" fmla="*/ 7028 h 187206"/>
                <a:gd name="connsiteX3" fmla="*/ 2060 w 369860"/>
                <a:gd name="connsiteY3" fmla="*/ 0 h 187206"/>
                <a:gd name="connsiteX4" fmla="*/ 340798 w 369860"/>
                <a:gd name="connsiteY4" fmla="*/ 176865 h 187206"/>
                <a:gd name="connsiteX5" fmla="*/ 364597 w 369860"/>
                <a:gd name="connsiteY5" fmla="*/ 152296 h 187206"/>
                <a:gd name="connsiteX6" fmla="*/ 369860 w 369860"/>
                <a:gd name="connsiteY6" fmla="*/ 157410 h 187206"/>
                <a:gd name="connsiteX7" fmla="*/ 340941 w 369860"/>
                <a:gd name="connsiteY7" fmla="*/ 187206 h 187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9860" h="187206">
                  <a:moveTo>
                    <a:pt x="340941" y="187206"/>
                  </a:moveTo>
                  <a:lnTo>
                    <a:pt x="338309" y="184578"/>
                  </a:lnTo>
                  <a:cubicBezTo>
                    <a:pt x="337165" y="183464"/>
                    <a:pt x="223146" y="71906"/>
                    <a:pt x="0" y="7028"/>
                  </a:cubicBezTo>
                  <a:lnTo>
                    <a:pt x="2060" y="0"/>
                  </a:lnTo>
                  <a:cubicBezTo>
                    <a:pt x="208215" y="59964"/>
                    <a:pt x="322233" y="159667"/>
                    <a:pt x="340798" y="176865"/>
                  </a:cubicBezTo>
                  <a:lnTo>
                    <a:pt x="364597" y="152296"/>
                  </a:lnTo>
                  <a:lnTo>
                    <a:pt x="369860" y="157410"/>
                  </a:lnTo>
                  <a:lnTo>
                    <a:pt x="340941" y="187206"/>
                  </a:lnTo>
                </a:path>
              </a:pathLst>
            </a:custGeom>
            <a:solidFill>
              <a:srgbClr val="100F0D"/>
            </a:solidFill>
            <a:ln w="7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75" name="Forma libre: forma 174">
              <a:extLst>
                <a:ext uri="{FF2B5EF4-FFF2-40B4-BE49-F238E27FC236}">
                  <a16:creationId xmlns:a16="http://schemas.microsoft.com/office/drawing/2014/main" xmlns="" id="{248C747E-0156-4DEB-8FEA-43C4DC18F9F6}"/>
                </a:ext>
              </a:extLst>
            </p:cNvPr>
            <p:cNvSpPr/>
            <p:nvPr/>
          </p:nvSpPr>
          <p:spPr>
            <a:xfrm>
              <a:off x="3724834" y="8965035"/>
              <a:ext cx="42192" cy="28596"/>
            </a:xfrm>
            <a:custGeom>
              <a:avLst/>
              <a:gdLst>
                <a:gd name="connsiteX0" fmla="*/ 33439 w 42192"/>
                <a:gd name="connsiteY0" fmla="*/ 28597 h 28596"/>
                <a:gd name="connsiteX1" fmla="*/ 32810 w 42192"/>
                <a:gd name="connsiteY1" fmla="*/ 28568 h 28596"/>
                <a:gd name="connsiteX2" fmla="*/ 0 w 42192"/>
                <a:gd name="connsiteY2" fmla="*/ 4571 h 28596"/>
                <a:gd name="connsiteX3" fmla="*/ 5692 w 42192"/>
                <a:gd name="connsiteY3" fmla="*/ 0 h 28596"/>
                <a:gd name="connsiteX4" fmla="*/ 33153 w 42192"/>
                <a:gd name="connsiteY4" fmla="*/ 21283 h 28596"/>
                <a:gd name="connsiteX5" fmla="*/ 36900 w 42192"/>
                <a:gd name="connsiteY5" fmla="*/ 19826 h 28596"/>
                <a:gd name="connsiteX6" fmla="*/ 42192 w 42192"/>
                <a:gd name="connsiteY6" fmla="*/ 24883 h 28596"/>
                <a:gd name="connsiteX7" fmla="*/ 33439 w 42192"/>
                <a:gd name="connsiteY7" fmla="*/ 28597 h 28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192" h="28596">
                  <a:moveTo>
                    <a:pt x="33439" y="28597"/>
                  </a:moveTo>
                  <a:cubicBezTo>
                    <a:pt x="33239" y="28597"/>
                    <a:pt x="33039" y="28597"/>
                    <a:pt x="32810" y="28568"/>
                  </a:cubicBezTo>
                  <a:cubicBezTo>
                    <a:pt x="19165" y="27968"/>
                    <a:pt x="1917" y="6971"/>
                    <a:pt x="0" y="4571"/>
                  </a:cubicBezTo>
                  <a:lnTo>
                    <a:pt x="5692" y="0"/>
                  </a:lnTo>
                  <a:cubicBezTo>
                    <a:pt x="12157" y="8056"/>
                    <a:pt x="25344" y="20940"/>
                    <a:pt x="33153" y="21283"/>
                  </a:cubicBezTo>
                  <a:cubicBezTo>
                    <a:pt x="34726" y="21369"/>
                    <a:pt x="35899" y="20912"/>
                    <a:pt x="36900" y="19826"/>
                  </a:cubicBezTo>
                  <a:lnTo>
                    <a:pt x="42192" y="24883"/>
                  </a:lnTo>
                  <a:cubicBezTo>
                    <a:pt x="39875" y="27311"/>
                    <a:pt x="36843" y="28597"/>
                    <a:pt x="33439" y="28597"/>
                  </a:cubicBezTo>
                </a:path>
              </a:pathLst>
            </a:custGeom>
            <a:solidFill>
              <a:srgbClr val="100F0D"/>
            </a:solidFill>
            <a:ln w="7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</p:grpSp>
      <p:grpSp>
        <p:nvGrpSpPr>
          <p:cNvPr id="273" name="Picture 46">
            <a:extLst>
              <a:ext uri="{FF2B5EF4-FFF2-40B4-BE49-F238E27FC236}">
                <a16:creationId xmlns:a16="http://schemas.microsoft.com/office/drawing/2014/main" xmlns="" id="{C2206081-C399-4CC1-B38B-BE6D573D5713}"/>
              </a:ext>
            </a:extLst>
          </p:cNvPr>
          <p:cNvGrpSpPr/>
          <p:nvPr/>
        </p:nvGrpSpPr>
        <p:grpSpPr>
          <a:xfrm>
            <a:off x="4265203" y="13950578"/>
            <a:ext cx="2341764" cy="3012037"/>
            <a:chOff x="5165361" y="11472547"/>
            <a:chExt cx="2341764" cy="3012037"/>
          </a:xfrm>
        </p:grpSpPr>
        <p:sp>
          <p:nvSpPr>
            <p:cNvPr id="280" name="Forma libre: forma 279">
              <a:extLst>
                <a:ext uri="{FF2B5EF4-FFF2-40B4-BE49-F238E27FC236}">
                  <a16:creationId xmlns:a16="http://schemas.microsoft.com/office/drawing/2014/main" xmlns="" id="{28FE95AA-691C-414D-BF74-DA904DB7E73C}"/>
                </a:ext>
              </a:extLst>
            </p:cNvPr>
            <p:cNvSpPr/>
            <p:nvPr/>
          </p:nvSpPr>
          <p:spPr>
            <a:xfrm>
              <a:off x="5693134" y="14083331"/>
              <a:ext cx="166193" cy="201747"/>
            </a:xfrm>
            <a:custGeom>
              <a:avLst/>
              <a:gdLst>
                <a:gd name="connsiteX0" fmla="*/ 159910 w 166193"/>
                <a:gd name="connsiteY0" fmla="*/ 78523 h 201747"/>
                <a:gd name="connsiteX1" fmla="*/ 122872 w 166193"/>
                <a:gd name="connsiteY1" fmla="*/ 119442 h 201747"/>
                <a:gd name="connsiteX2" fmla="*/ 122872 w 166193"/>
                <a:gd name="connsiteY2" fmla="*/ 17782 h 201747"/>
                <a:gd name="connsiteX3" fmla="*/ 159910 w 166193"/>
                <a:gd name="connsiteY3" fmla="*/ 12698 h 201747"/>
                <a:gd name="connsiteX4" fmla="*/ 86251 w 166193"/>
                <a:gd name="connsiteY4" fmla="*/ 159920 h 201747"/>
                <a:gd name="connsiteX5" fmla="*/ 86251 w 166193"/>
                <a:gd name="connsiteY5" fmla="*/ 22818 h 201747"/>
                <a:gd name="connsiteX6" fmla="*/ 116588 w 166193"/>
                <a:gd name="connsiteY6" fmla="*/ 18642 h 201747"/>
                <a:gd name="connsiteX7" fmla="*/ 116588 w 166193"/>
                <a:gd name="connsiteY7" fmla="*/ 126393 h 201747"/>
                <a:gd name="connsiteX8" fmla="*/ 70493 w 166193"/>
                <a:gd name="connsiteY8" fmla="*/ 177309 h 201747"/>
                <a:gd name="connsiteX9" fmla="*/ 42119 w 166193"/>
                <a:gd name="connsiteY9" fmla="*/ 128137 h 201747"/>
                <a:gd name="connsiteX10" fmla="*/ 42119 w 166193"/>
                <a:gd name="connsiteY10" fmla="*/ 28860 h 201747"/>
                <a:gd name="connsiteX11" fmla="*/ 79967 w 166193"/>
                <a:gd name="connsiteY11" fmla="*/ 23677 h 201747"/>
                <a:gd name="connsiteX12" fmla="*/ 79967 w 166193"/>
                <a:gd name="connsiteY12" fmla="*/ 166846 h 201747"/>
                <a:gd name="connsiteX13" fmla="*/ 6284 w 166193"/>
                <a:gd name="connsiteY13" fmla="*/ 66046 h 201747"/>
                <a:gd name="connsiteX14" fmla="*/ 6284 w 166193"/>
                <a:gd name="connsiteY14" fmla="*/ 33772 h 201747"/>
                <a:gd name="connsiteX15" fmla="*/ 35836 w 166193"/>
                <a:gd name="connsiteY15" fmla="*/ 29719 h 201747"/>
                <a:gd name="connsiteX16" fmla="*/ 35836 w 166193"/>
                <a:gd name="connsiteY16" fmla="*/ 117256 h 201747"/>
                <a:gd name="connsiteX17" fmla="*/ 122872 w 166193"/>
                <a:gd name="connsiteY17" fmla="*/ 11446 h 201747"/>
                <a:gd name="connsiteX18" fmla="*/ 122872 w 166193"/>
                <a:gd name="connsiteY18" fmla="*/ 0 h 201747"/>
                <a:gd name="connsiteX19" fmla="*/ 116588 w 166193"/>
                <a:gd name="connsiteY19" fmla="*/ 0 h 201747"/>
                <a:gd name="connsiteX20" fmla="*/ 116588 w 166193"/>
                <a:gd name="connsiteY20" fmla="*/ 12281 h 201747"/>
                <a:gd name="connsiteX21" fmla="*/ 86251 w 166193"/>
                <a:gd name="connsiteY21" fmla="*/ 16456 h 201747"/>
                <a:gd name="connsiteX22" fmla="*/ 86251 w 166193"/>
                <a:gd name="connsiteY22" fmla="*/ 9088 h 201747"/>
                <a:gd name="connsiteX23" fmla="*/ 79967 w 166193"/>
                <a:gd name="connsiteY23" fmla="*/ 9088 h 201747"/>
                <a:gd name="connsiteX24" fmla="*/ 79967 w 166193"/>
                <a:gd name="connsiteY24" fmla="*/ 17316 h 201747"/>
                <a:gd name="connsiteX25" fmla="*/ 42119 w 166193"/>
                <a:gd name="connsiteY25" fmla="*/ 22498 h 201747"/>
                <a:gd name="connsiteX26" fmla="*/ 42119 w 166193"/>
                <a:gd name="connsiteY26" fmla="*/ 12305 h 201747"/>
                <a:gd name="connsiteX27" fmla="*/ 35836 w 166193"/>
                <a:gd name="connsiteY27" fmla="*/ 12305 h 201747"/>
                <a:gd name="connsiteX28" fmla="*/ 35836 w 166193"/>
                <a:gd name="connsiteY28" fmla="*/ 23382 h 201747"/>
                <a:gd name="connsiteX29" fmla="*/ 0 w 166193"/>
                <a:gd name="connsiteY29" fmla="*/ 28295 h 201747"/>
                <a:gd name="connsiteX30" fmla="*/ 0 w 166193"/>
                <a:gd name="connsiteY30" fmla="*/ 67740 h 201747"/>
                <a:gd name="connsiteX31" fmla="*/ 35836 w 166193"/>
                <a:gd name="connsiteY31" fmla="*/ 129832 h 201747"/>
                <a:gd name="connsiteX32" fmla="*/ 35836 w 166193"/>
                <a:gd name="connsiteY32" fmla="*/ 191579 h 201747"/>
                <a:gd name="connsiteX33" fmla="*/ 42119 w 166193"/>
                <a:gd name="connsiteY33" fmla="*/ 191579 h 201747"/>
                <a:gd name="connsiteX34" fmla="*/ 42119 w 166193"/>
                <a:gd name="connsiteY34" fmla="*/ 140713 h 201747"/>
                <a:gd name="connsiteX35" fmla="*/ 69364 w 166193"/>
                <a:gd name="connsiteY35" fmla="*/ 187920 h 201747"/>
                <a:gd name="connsiteX36" fmla="*/ 79967 w 166193"/>
                <a:gd name="connsiteY36" fmla="*/ 176228 h 201747"/>
                <a:gd name="connsiteX37" fmla="*/ 79967 w 166193"/>
                <a:gd name="connsiteY37" fmla="*/ 201748 h 201747"/>
                <a:gd name="connsiteX38" fmla="*/ 86251 w 166193"/>
                <a:gd name="connsiteY38" fmla="*/ 201748 h 201747"/>
                <a:gd name="connsiteX39" fmla="*/ 86251 w 166193"/>
                <a:gd name="connsiteY39" fmla="*/ 169278 h 201747"/>
                <a:gd name="connsiteX40" fmla="*/ 116588 w 166193"/>
                <a:gd name="connsiteY40" fmla="*/ 135751 h 201747"/>
                <a:gd name="connsiteX41" fmla="*/ 116588 w 166193"/>
                <a:gd name="connsiteY41" fmla="*/ 151446 h 201747"/>
                <a:gd name="connsiteX42" fmla="*/ 122872 w 166193"/>
                <a:gd name="connsiteY42" fmla="*/ 151446 h 201747"/>
                <a:gd name="connsiteX43" fmla="*/ 122872 w 166193"/>
                <a:gd name="connsiteY43" fmla="*/ 128800 h 201747"/>
                <a:gd name="connsiteX44" fmla="*/ 165384 w 166193"/>
                <a:gd name="connsiteY44" fmla="*/ 81839 h 201747"/>
                <a:gd name="connsiteX45" fmla="*/ 166194 w 166193"/>
                <a:gd name="connsiteY45" fmla="*/ 80930 h 201747"/>
                <a:gd name="connsiteX46" fmla="*/ 166194 w 166193"/>
                <a:gd name="connsiteY46" fmla="*/ 5477 h 201747"/>
                <a:gd name="connsiteX47" fmla="*/ 122872 w 166193"/>
                <a:gd name="connsiteY47" fmla="*/ 11446 h 201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6193" h="201747">
                  <a:moveTo>
                    <a:pt x="159910" y="78523"/>
                  </a:moveTo>
                  <a:lnTo>
                    <a:pt x="122872" y="119442"/>
                  </a:lnTo>
                  <a:lnTo>
                    <a:pt x="122872" y="17782"/>
                  </a:lnTo>
                  <a:lnTo>
                    <a:pt x="159910" y="12698"/>
                  </a:lnTo>
                  <a:close/>
                  <a:moveTo>
                    <a:pt x="86251" y="159920"/>
                  </a:moveTo>
                  <a:lnTo>
                    <a:pt x="86251" y="22818"/>
                  </a:lnTo>
                  <a:lnTo>
                    <a:pt x="116588" y="18642"/>
                  </a:lnTo>
                  <a:lnTo>
                    <a:pt x="116588" y="126393"/>
                  </a:lnTo>
                  <a:close/>
                  <a:moveTo>
                    <a:pt x="70493" y="177309"/>
                  </a:moveTo>
                  <a:lnTo>
                    <a:pt x="42119" y="128137"/>
                  </a:lnTo>
                  <a:lnTo>
                    <a:pt x="42119" y="28860"/>
                  </a:lnTo>
                  <a:lnTo>
                    <a:pt x="79967" y="23677"/>
                  </a:lnTo>
                  <a:lnTo>
                    <a:pt x="79967" y="166846"/>
                  </a:lnTo>
                  <a:close/>
                  <a:moveTo>
                    <a:pt x="6284" y="66046"/>
                  </a:moveTo>
                  <a:lnTo>
                    <a:pt x="6284" y="33772"/>
                  </a:lnTo>
                  <a:lnTo>
                    <a:pt x="35836" y="29719"/>
                  </a:lnTo>
                  <a:lnTo>
                    <a:pt x="35836" y="117256"/>
                  </a:lnTo>
                  <a:close/>
                  <a:moveTo>
                    <a:pt x="122872" y="11446"/>
                  </a:moveTo>
                  <a:lnTo>
                    <a:pt x="122872" y="0"/>
                  </a:lnTo>
                  <a:lnTo>
                    <a:pt x="116588" y="0"/>
                  </a:lnTo>
                  <a:lnTo>
                    <a:pt x="116588" y="12281"/>
                  </a:lnTo>
                  <a:lnTo>
                    <a:pt x="86251" y="16456"/>
                  </a:lnTo>
                  <a:lnTo>
                    <a:pt x="86251" y="9088"/>
                  </a:lnTo>
                  <a:lnTo>
                    <a:pt x="79967" y="9088"/>
                  </a:lnTo>
                  <a:lnTo>
                    <a:pt x="79967" y="17316"/>
                  </a:lnTo>
                  <a:lnTo>
                    <a:pt x="42119" y="22498"/>
                  </a:lnTo>
                  <a:lnTo>
                    <a:pt x="42119" y="12305"/>
                  </a:lnTo>
                  <a:lnTo>
                    <a:pt x="35836" y="12305"/>
                  </a:lnTo>
                  <a:lnTo>
                    <a:pt x="35836" y="23382"/>
                  </a:lnTo>
                  <a:lnTo>
                    <a:pt x="0" y="28295"/>
                  </a:lnTo>
                  <a:lnTo>
                    <a:pt x="0" y="67740"/>
                  </a:lnTo>
                  <a:lnTo>
                    <a:pt x="35836" y="129832"/>
                  </a:lnTo>
                  <a:lnTo>
                    <a:pt x="35836" y="191579"/>
                  </a:lnTo>
                  <a:lnTo>
                    <a:pt x="42119" y="191579"/>
                  </a:lnTo>
                  <a:lnTo>
                    <a:pt x="42119" y="140713"/>
                  </a:lnTo>
                  <a:lnTo>
                    <a:pt x="69364" y="187920"/>
                  </a:lnTo>
                  <a:lnTo>
                    <a:pt x="79967" y="176228"/>
                  </a:lnTo>
                  <a:lnTo>
                    <a:pt x="79967" y="201748"/>
                  </a:lnTo>
                  <a:lnTo>
                    <a:pt x="86251" y="201748"/>
                  </a:lnTo>
                  <a:lnTo>
                    <a:pt x="86251" y="169278"/>
                  </a:lnTo>
                  <a:lnTo>
                    <a:pt x="116588" y="135751"/>
                  </a:lnTo>
                  <a:lnTo>
                    <a:pt x="116588" y="151446"/>
                  </a:lnTo>
                  <a:lnTo>
                    <a:pt x="122872" y="151446"/>
                  </a:lnTo>
                  <a:lnTo>
                    <a:pt x="122872" y="128800"/>
                  </a:lnTo>
                  <a:lnTo>
                    <a:pt x="165384" y="81839"/>
                  </a:lnTo>
                  <a:lnTo>
                    <a:pt x="166194" y="80930"/>
                  </a:lnTo>
                  <a:lnTo>
                    <a:pt x="166194" y="5477"/>
                  </a:lnTo>
                  <a:lnTo>
                    <a:pt x="122872" y="11446"/>
                  </a:lnTo>
                </a:path>
              </a:pathLst>
            </a:custGeom>
            <a:solidFill>
              <a:srgbClr val="100F0D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90" name="Forma libre: forma 289">
              <a:extLst>
                <a:ext uri="{FF2B5EF4-FFF2-40B4-BE49-F238E27FC236}">
                  <a16:creationId xmlns:a16="http://schemas.microsoft.com/office/drawing/2014/main" xmlns="" id="{5120EADD-49EF-4F68-B89B-688C83078712}"/>
                </a:ext>
              </a:extLst>
            </p:cNvPr>
            <p:cNvSpPr/>
            <p:nvPr/>
          </p:nvSpPr>
          <p:spPr>
            <a:xfrm>
              <a:off x="5382705" y="14144187"/>
              <a:ext cx="488796" cy="243508"/>
            </a:xfrm>
            <a:custGeom>
              <a:avLst/>
              <a:gdLst>
                <a:gd name="connsiteX0" fmla="*/ 479887 w 488796"/>
                <a:gd name="connsiteY0" fmla="*/ 12410 h 243508"/>
                <a:gd name="connsiteX1" fmla="*/ 488796 w 488796"/>
                <a:gd name="connsiteY1" fmla="*/ 230000 h 243508"/>
                <a:gd name="connsiteX2" fmla="*/ 429545 w 488796"/>
                <a:gd name="connsiteY2" fmla="*/ 231646 h 243508"/>
                <a:gd name="connsiteX3" fmla="*/ 1285 w 488796"/>
                <a:gd name="connsiteY3" fmla="*/ 243509 h 243508"/>
                <a:gd name="connsiteX4" fmla="*/ 9 w 488796"/>
                <a:gd name="connsiteY4" fmla="*/ 197776 h 243508"/>
                <a:gd name="connsiteX5" fmla="*/ 132453 w 488796"/>
                <a:gd name="connsiteY5" fmla="*/ 112203 h 243508"/>
                <a:gd name="connsiteX6" fmla="*/ 294671 w 488796"/>
                <a:gd name="connsiteY6" fmla="*/ 916 h 243508"/>
                <a:gd name="connsiteX7" fmla="*/ 370490 w 488796"/>
                <a:gd name="connsiteY7" fmla="*/ 72365 h 243508"/>
                <a:gd name="connsiteX8" fmla="*/ 465037 w 488796"/>
                <a:gd name="connsiteY8" fmla="*/ 9021 h 243508"/>
                <a:gd name="connsiteX9" fmla="*/ 479887 w 488796"/>
                <a:gd name="connsiteY9" fmla="*/ 12410 h 243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8796" h="243508">
                  <a:moveTo>
                    <a:pt x="479887" y="12410"/>
                  </a:moveTo>
                  <a:lnTo>
                    <a:pt x="488796" y="230000"/>
                  </a:lnTo>
                  <a:lnTo>
                    <a:pt x="429545" y="231646"/>
                  </a:lnTo>
                  <a:lnTo>
                    <a:pt x="1285" y="243509"/>
                  </a:lnTo>
                  <a:cubicBezTo>
                    <a:pt x="1285" y="243509"/>
                    <a:pt x="1285" y="243509"/>
                    <a:pt x="9" y="197776"/>
                  </a:cubicBezTo>
                  <a:cubicBezTo>
                    <a:pt x="-1243" y="152042"/>
                    <a:pt x="132453" y="112203"/>
                    <a:pt x="132453" y="112203"/>
                  </a:cubicBezTo>
                  <a:cubicBezTo>
                    <a:pt x="132453" y="112203"/>
                    <a:pt x="237996" y="11330"/>
                    <a:pt x="294671" y="916"/>
                  </a:cubicBezTo>
                  <a:cubicBezTo>
                    <a:pt x="351369" y="-9498"/>
                    <a:pt x="370490" y="72365"/>
                    <a:pt x="370490" y="72365"/>
                  </a:cubicBezTo>
                  <a:cubicBezTo>
                    <a:pt x="381142" y="51660"/>
                    <a:pt x="465037" y="9021"/>
                    <a:pt x="465037" y="9021"/>
                  </a:cubicBezTo>
                  <a:lnTo>
                    <a:pt x="479887" y="12410"/>
                  </a:lnTo>
                </a:path>
              </a:pathLst>
            </a:custGeom>
            <a:solidFill>
              <a:srgbClr val="A52721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91" name="Forma libre: forma 290">
              <a:extLst>
                <a:ext uri="{FF2B5EF4-FFF2-40B4-BE49-F238E27FC236}">
                  <a16:creationId xmlns:a16="http://schemas.microsoft.com/office/drawing/2014/main" xmlns="" id="{21936CDC-9C09-4482-B34A-430763327832}"/>
                </a:ext>
              </a:extLst>
            </p:cNvPr>
            <p:cNvSpPr/>
            <p:nvPr/>
          </p:nvSpPr>
          <p:spPr>
            <a:xfrm>
              <a:off x="5383229" y="14214120"/>
              <a:ext cx="488370" cy="176719"/>
            </a:xfrm>
            <a:custGeom>
              <a:avLst/>
              <a:gdLst>
                <a:gd name="connsiteX0" fmla="*/ 488370 w 488370"/>
                <a:gd name="connsiteY0" fmla="*/ 163211 h 176719"/>
                <a:gd name="connsiteX1" fmla="*/ 488199 w 488370"/>
                <a:gd name="connsiteY1" fmla="*/ 156923 h 176719"/>
                <a:gd name="connsiteX2" fmla="*/ 663 w 488370"/>
                <a:gd name="connsiteY2" fmla="*/ 170432 h 176719"/>
                <a:gd name="connsiteX3" fmla="*/ 835 w 488370"/>
                <a:gd name="connsiteY3" fmla="*/ 176720 h 176719"/>
                <a:gd name="connsiteX4" fmla="*/ 487585 w 488370"/>
                <a:gd name="connsiteY4" fmla="*/ 133442 h 176719"/>
                <a:gd name="connsiteX5" fmla="*/ 487315 w 488370"/>
                <a:gd name="connsiteY5" fmla="*/ 127155 h 176719"/>
                <a:gd name="connsiteX6" fmla="*/ 0 w 488370"/>
                <a:gd name="connsiteY6" fmla="*/ 148106 h 176719"/>
                <a:gd name="connsiteX7" fmla="*/ 270 w 488370"/>
                <a:gd name="connsiteY7" fmla="*/ 154393 h 176719"/>
                <a:gd name="connsiteX8" fmla="*/ 208706 w 488370"/>
                <a:gd name="connsiteY8" fmla="*/ 70221 h 176719"/>
                <a:gd name="connsiteX9" fmla="*/ 130039 w 488370"/>
                <a:gd name="connsiteY9" fmla="*/ 44776 h 176719"/>
                <a:gd name="connsiteX10" fmla="*/ 133819 w 488370"/>
                <a:gd name="connsiteY10" fmla="*/ 39765 h 176719"/>
                <a:gd name="connsiteX11" fmla="*/ 367978 w 488370"/>
                <a:gd name="connsiteY11" fmla="*/ 0 h 176719"/>
                <a:gd name="connsiteX12" fmla="*/ 371954 w 488370"/>
                <a:gd name="connsiteY12" fmla="*/ 4863 h 176719"/>
                <a:gd name="connsiteX13" fmla="*/ 208706 w 488370"/>
                <a:gd name="connsiteY13" fmla="*/ 70221 h 17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88370" h="176719">
                  <a:moveTo>
                    <a:pt x="488370" y="163211"/>
                  </a:moveTo>
                  <a:lnTo>
                    <a:pt x="488199" y="156923"/>
                  </a:lnTo>
                  <a:lnTo>
                    <a:pt x="663" y="170432"/>
                  </a:lnTo>
                  <a:lnTo>
                    <a:pt x="835" y="176720"/>
                  </a:lnTo>
                  <a:close/>
                  <a:moveTo>
                    <a:pt x="487585" y="133442"/>
                  </a:moveTo>
                  <a:lnTo>
                    <a:pt x="487315" y="127155"/>
                  </a:lnTo>
                  <a:lnTo>
                    <a:pt x="0" y="148106"/>
                  </a:lnTo>
                  <a:lnTo>
                    <a:pt x="270" y="154393"/>
                  </a:lnTo>
                  <a:close/>
                  <a:moveTo>
                    <a:pt x="208706" y="70221"/>
                  </a:moveTo>
                  <a:cubicBezTo>
                    <a:pt x="181755" y="70221"/>
                    <a:pt x="154633" y="63270"/>
                    <a:pt x="130039" y="44776"/>
                  </a:cubicBezTo>
                  <a:lnTo>
                    <a:pt x="133819" y="39765"/>
                  </a:lnTo>
                  <a:cubicBezTo>
                    <a:pt x="229250" y="111484"/>
                    <a:pt x="366603" y="1105"/>
                    <a:pt x="367978" y="0"/>
                  </a:cubicBezTo>
                  <a:lnTo>
                    <a:pt x="371954" y="4863"/>
                  </a:lnTo>
                  <a:cubicBezTo>
                    <a:pt x="370898" y="5723"/>
                    <a:pt x="290661" y="70221"/>
                    <a:pt x="208706" y="70221"/>
                  </a:cubicBezTo>
                </a:path>
              </a:pathLst>
            </a:custGeom>
            <a:solidFill>
              <a:srgbClr val="100F0D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92" name="Forma libre: forma 291">
              <a:extLst>
                <a:ext uri="{FF2B5EF4-FFF2-40B4-BE49-F238E27FC236}">
                  <a16:creationId xmlns:a16="http://schemas.microsoft.com/office/drawing/2014/main" xmlns="" id="{2DB47F9B-B8CA-4477-A3F5-C0DAC7BE69FC}"/>
                </a:ext>
              </a:extLst>
            </p:cNvPr>
            <p:cNvSpPr/>
            <p:nvPr/>
          </p:nvSpPr>
          <p:spPr>
            <a:xfrm>
              <a:off x="5505941" y="12754728"/>
              <a:ext cx="585065" cy="1364486"/>
            </a:xfrm>
            <a:custGeom>
              <a:avLst/>
              <a:gdLst>
                <a:gd name="connsiteX0" fmla="*/ 529373 w 585065"/>
                <a:gd name="connsiteY0" fmla="*/ 0 h 1364486"/>
                <a:gd name="connsiteX1" fmla="*/ 585066 w 585065"/>
                <a:gd name="connsiteY1" fmla="*/ 176425 h 1364486"/>
                <a:gd name="connsiteX2" fmla="*/ 539363 w 585065"/>
                <a:gd name="connsiteY2" fmla="*/ 1364487 h 1364486"/>
                <a:gd name="connsiteX3" fmla="*/ 166280 w 585065"/>
                <a:gd name="connsiteY3" fmla="*/ 1364487 h 1364486"/>
                <a:gd name="connsiteX4" fmla="*/ 4603 w 585065"/>
                <a:gd name="connsiteY4" fmla="*/ 346660 h 1364486"/>
                <a:gd name="connsiteX5" fmla="*/ 5486 w 585065"/>
                <a:gd name="connsiteY5" fmla="*/ 45832 h 1364486"/>
                <a:gd name="connsiteX6" fmla="*/ 529373 w 585065"/>
                <a:gd name="connsiteY6" fmla="*/ 0 h 1364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5065" h="1364486">
                  <a:moveTo>
                    <a:pt x="529373" y="0"/>
                  </a:moveTo>
                  <a:lnTo>
                    <a:pt x="585066" y="176425"/>
                  </a:lnTo>
                  <a:lnTo>
                    <a:pt x="539363" y="1364487"/>
                  </a:lnTo>
                  <a:lnTo>
                    <a:pt x="166280" y="1364487"/>
                  </a:lnTo>
                  <a:cubicBezTo>
                    <a:pt x="166280" y="1364487"/>
                    <a:pt x="15476" y="429187"/>
                    <a:pt x="4603" y="346660"/>
                  </a:cubicBezTo>
                  <a:cubicBezTo>
                    <a:pt x="-6246" y="264109"/>
                    <a:pt x="5486" y="45832"/>
                    <a:pt x="5486" y="45832"/>
                  </a:cubicBezTo>
                  <a:lnTo>
                    <a:pt x="529373" y="0"/>
                  </a:lnTo>
                </a:path>
              </a:pathLst>
            </a:custGeom>
            <a:solidFill>
              <a:srgbClr val="E0781F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93" name="Forma libre: forma 292">
              <a:extLst>
                <a:ext uri="{FF2B5EF4-FFF2-40B4-BE49-F238E27FC236}">
                  <a16:creationId xmlns:a16="http://schemas.microsoft.com/office/drawing/2014/main" xmlns="" id="{5605028D-8D44-4C10-A169-708539E68214}"/>
                </a:ext>
              </a:extLst>
            </p:cNvPr>
            <p:cNvSpPr/>
            <p:nvPr/>
          </p:nvSpPr>
          <p:spPr>
            <a:xfrm>
              <a:off x="5617044" y="12931030"/>
              <a:ext cx="477104" cy="1191328"/>
            </a:xfrm>
            <a:custGeom>
              <a:avLst/>
              <a:gdLst>
                <a:gd name="connsiteX0" fmla="*/ 477104 w 477104"/>
                <a:gd name="connsiteY0" fmla="*/ 246 h 1191328"/>
                <a:gd name="connsiteX1" fmla="*/ 470821 w 477104"/>
                <a:gd name="connsiteY1" fmla="*/ 0 h 1191328"/>
                <a:gd name="connsiteX2" fmla="*/ 425241 w 477104"/>
                <a:gd name="connsiteY2" fmla="*/ 1185041 h 1191328"/>
                <a:gd name="connsiteX3" fmla="*/ 217493 w 477104"/>
                <a:gd name="connsiteY3" fmla="*/ 1185041 h 1191328"/>
                <a:gd name="connsiteX4" fmla="*/ 149160 w 477104"/>
                <a:gd name="connsiteY4" fmla="*/ 37481 h 1191328"/>
                <a:gd name="connsiteX5" fmla="*/ 142876 w 477104"/>
                <a:gd name="connsiteY5" fmla="*/ 37874 h 1191328"/>
                <a:gd name="connsiteX6" fmla="*/ 211405 w 477104"/>
                <a:gd name="connsiteY6" fmla="*/ 1188357 h 1191328"/>
                <a:gd name="connsiteX7" fmla="*/ 211577 w 477104"/>
                <a:gd name="connsiteY7" fmla="*/ 1191329 h 1191328"/>
                <a:gd name="connsiteX8" fmla="*/ 431279 w 477104"/>
                <a:gd name="connsiteY8" fmla="*/ 1191329 h 1191328"/>
                <a:gd name="connsiteX9" fmla="*/ 25159 w 477104"/>
                <a:gd name="connsiteY9" fmla="*/ 270667 h 1191328"/>
                <a:gd name="connsiteX10" fmla="*/ 6259 w 477104"/>
                <a:gd name="connsiteY10" fmla="*/ 58776 h 1191328"/>
                <a:gd name="connsiteX11" fmla="*/ 0 w 477104"/>
                <a:gd name="connsiteY11" fmla="*/ 59316 h 1191328"/>
                <a:gd name="connsiteX12" fmla="*/ 18900 w 477104"/>
                <a:gd name="connsiteY12" fmla="*/ 271232 h 1191328"/>
                <a:gd name="connsiteX13" fmla="*/ 374359 w 477104"/>
                <a:gd name="connsiteY13" fmla="*/ 341674 h 1191328"/>
                <a:gd name="connsiteX14" fmla="*/ 368076 w 477104"/>
                <a:gd name="connsiteY14" fmla="*/ 341478 h 1191328"/>
                <a:gd name="connsiteX15" fmla="*/ 375930 w 477104"/>
                <a:gd name="connsiteY15" fmla="*/ 91762 h 1191328"/>
                <a:gd name="connsiteX16" fmla="*/ 382214 w 477104"/>
                <a:gd name="connsiteY16" fmla="*/ 91958 h 1191328"/>
                <a:gd name="connsiteX17" fmla="*/ 374359 w 477104"/>
                <a:gd name="connsiteY17" fmla="*/ 341674 h 119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77104" h="1191328">
                  <a:moveTo>
                    <a:pt x="477104" y="246"/>
                  </a:moveTo>
                  <a:lnTo>
                    <a:pt x="470821" y="0"/>
                  </a:lnTo>
                  <a:lnTo>
                    <a:pt x="425241" y="1185041"/>
                  </a:lnTo>
                  <a:lnTo>
                    <a:pt x="217493" y="1185041"/>
                  </a:lnTo>
                  <a:lnTo>
                    <a:pt x="149160" y="37481"/>
                  </a:lnTo>
                  <a:lnTo>
                    <a:pt x="142876" y="37874"/>
                  </a:lnTo>
                  <a:lnTo>
                    <a:pt x="211405" y="1188357"/>
                  </a:lnTo>
                  <a:lnTo>
                    <a:pt x="211577" y="1191329"/>
                  </a:lnTo>
                  <a:lnTo>
                    <a:pt x="431279" y="1191329"/>
                  </a:lnTo>
                  <a:close/>
                  <a:moveTo>
                    <a:pt x="25159" y="270667"/>
                  </a:moveTo>
                  <a:lnTo>
                    <a:pt x="6259" y="58776"/>
                  </a:lnTo>
                  <a:lnTo>
                    <a:pt x="0" y="59316"/>
                  </a:lnTo>
                  <a:lnTo>
                    <a:pt x="18900" y="271232"/>
                  </a:lnTo>
                  <a:close/>
                  <a:moveTo>
                    <a:pt x="374359" y="341674"/>
                  </a:moveTo>
                  <a:lnTo>
                    <a:pt x="368076" y="341478"/>
                  </a:lnTo>
                  <a:lnTo>
                    <a:pt x="375930" y="91762"/>
                  </a:lnTo>
                  <a:lnTo>
                    <a:pt x="382214" y="91958"/>
                  </a:lnTo>
                  <a:lnTo>
                    <a:pt x="374359" y="341674"/>
                  </a:lnTo>
                </a:path>
              </a:pathLst>
            </a:custGeom>
            <a:solidFill>
              <a:srgbClr val="100F0D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94" name="Forma libre: forma 293">
              <a:extLst>
                <a:ext uri="{FF2B5EF4-FFF2-40B4-BE49-F238E27FC236}">
                  <a16:creationId xmlns:a16="http://schemas.microsoft.com/office/drawing/2014/main" xmlns="" id="{95A3C698-D8CB-4A17-A679-3341F7293CF2}"/>
                </a:ext>
              </a:extLst>
            </p:cNvPr>
            <p:cNvSpPr/>
            <p:nvPr/>
          </p:nvSpPr>
          <p:spPr>
            <a:xfrm>
              <a:off x="5857855" y="14119215"/>
              <a:ext cx="161358" cy="74765"/>
            </a:xfrm>
            <a:custGeom>
              <a:avLst/>
              <a:gdLst>
                <a:gd name="connsiteX0" fmla="*/ 137844 w 161358"/>
                <a:gd name="connsiteY0" fmla="*/ 0 h 74765"/>
                <a:gd name="connsiteX1" fmla="*/ 131561 w 161358"/>
                <a:gd name="connsiteY1" fmla="*/ 0 h 74765"/>
                <a:gd name="connsiteX2" fmla="*/ 131561 w 161358"/>
                <a:gd name="connsiteY2" fmla="*/ 62239 h 74765"/>
                <a:gd name="connsiteX3" fmla="*/ 137844 w 161358"/>
                <a:gd name="connsiteY3" fmla="*/ 62239 h 74765"/>
                <a:gd name="connsiteX4" fmla="*/ 106820 w 161358"/>
                <a:gd name="connsiteY4" fmla="*/ 0 h 74765"/>
                <a:gd name="connsiteX5" fmla="*/ 100536 w 161358"/>
                <a:gd name="connsiteY5" fmla="*/ 0 h 74765"/>
                <a:gd name="connsiteX6" fmla="*/ 100536 w 161358"/>
                <a:gd name="connsiteY6" fmla="*/ 55632 h 74765"/>
                <a:gd name="connsiteX7" fmla="*/ 106820 w 161358"/>
                <a:gd name="connsiteY7" fmla="*/ 55632 h 74765"/>
                <a:gd name="connsiteX8" fmla="*/ 66173 w 161358"/>
                <a:gd name="connsiteY8" fmla="*/ 0 h 74765"/>
                <a:gd name="connsiteX9" fmla="*/ 59890 w 161358"/>
                <a:gd name="connsiteY9" fmla="*/ 0 h 74765"/>
                <a:gd name="connsiteX10" fmla="*/ 59890 w 161358"/>
                <a:gd name="connsiteY10" fmla="*/ 53986 h 74765"/>
                <a:gd name="connsiteX11" fmla="*/ 66173 w 161358"/>
                <a:gd name="connsiteY11" fmla="*/ 53986 h 74765"/>
                <a:gd name="connsiteX12" fmla="*/ 30878 w 161358"/>
                <a:gd name="connsiteY12" fmla="*/ 0 h 74765"/>
                <a:gd name="connsiteX13" fmla="*/ 24594 w 161358"/>
                <a:gd name="connsiteY13" fmla="*/ 0 h 74765"/>
                <a:gd name="connsiteX14" fmla="*/ 24594 w 161358"/>
                <a:gd name="connsiteY14" fmla="*/ 66070 h 74765"/>
                <a:gd name="connsiteX15" fmla="*/ 30878 w 161358"/>
                <a:gd name="connsiteY15" fmla="*/ 66070 h 74765"/>
                <a:gd name="connsiteX16" fmla="*/ 161358 w 161358"/>
                <a:gd name="connsiteY16" fmla="*/ 0 h 74765"/>
                <a:gd name="connsiteX17" fmla="*/ 155075 w 161358"/>
                <a:gd name="connsiteY17" fmla="*/ 0 h 74765"/>
                <a:gd name="connsiteX18" fmla="*/ 155075 w 161358"/>
                <a:gd name="connsiteY18" fmla="*/ 74765 h 74765"/>
                <a:gd name="connsiteX19" fmla="*/ 161358 w 161358"/>
                <a:gd name="connsiteY19" fmla="*/ 74765 h 74765"/>
                <a:gd name="connsiteX20" fmla="*/ 6284 w 161358"/>
                <a:gd name="connsiteY20" fmla="*/ 66070 h 74765"/>
                <a:gd name="connsiteX21" fmla="*/ 0 w 161358"/>
                <a:gd name="connsiteY21" fmla="*/ 66070 h 74765"/>
                <a:gd name="connsiteX22" fmla="*/ 0 w 161358"/>
                <a:gd name="connsiteY22" fmla="*/ 0 h 74765"/>
                <a:gd name="connsiteX23" fmla="*/ 6284 w 161358"/>
                <a:gd name="connsiteY23" fmla="*/ 0 h 74765"/>
                <a:gd name="connsiteX24" fmla="*/ 6284 w 161358"/>
                <a:gd name="connsiteY24" fmla="*/ 66070 h 74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1358" h="74765">
                  <a:moveTo>
                    <a:pt x="137844" y="0"/>
                  </a:moveTo>
                  <a:lnTo>
                    <a:pt x="131561" y="0"/>
                  </a:lnTo>
                  <a:lnTo>
                    <a:pt x="131561" y="62239"/>
                  </a:lnTo>
                  <a:lnTo>
                    <a:pt x="137844" y="62239"/>
                  </a:lnTo>
                  <a:close/>
                  <a:moveTo>
                    <a:pt x="106820" y="0"/>
                  </a:moveTo>
                  <a:lnTo>
                    <a:pt x="100536" y="0"/>
                  </a:lnTo>
                  <a:lnTo>
                    <a:pt x="100536" y="55632"/>
                  </a:lnTo>
                  <a:lnTo>
                    <a:pt x="106820" y="55632"/>
                  </a:lnTo>
                  <a:close/>
                  <a:moveTo>
                    <a:pt x="66173" y="0"/>
                  </a:moveTo>
                  <a:lnTo>
                    <a:pt x="59890" y="0"/>
                  </a:lnTo>
                  <a:lnTo>
                    <a:pt x="59890" y="53986"/>
                  </a:lnTo>
                  <a:lnTo>
                    <a:pt x="66173" y="53986"/>
                  </a:lnTo>
                  <a:close/>
                  <a:moveTo>
                    <a:pt x="30878" y="0"/>
                  </a:moveTo>
                  <a:lnTo>
                    <a:pt x="24594" y="0"/>
                  </a:lnTo>
                  <a:lnTo>
                    <a:pt x="24594" y="66070"/>
                  </a:lnTo>
                  <a:lnTo>
                    <a:pt x="30878" y="66070"/>
                  </a:lnTo>
                  <a:close/>
                  <a:moveTo>
                    <a:pt x="161358" y="0"/>
                  </a:moveTo>
                  <a:lnTo>
                    <a:pt x="155075" y="0"/>
                  </a:lnTo>
                  <a:lnTo>
                    <a:pt x="155075" y="74765"/>
                  </a:lnTo>
                  <a:lnTo>
                    <a:pt x="161358" y="74765"/>
                  </a:lnTo>
                  <a:close/>
                  <a:moveTo>
                    <a:pt x="6284" y="66070"/>
                  </a:moveTo>
                  <a:lnTo>
                    <a:pt x="0" y="66070"/>
                  </a:lnTo>
                  <a:lnTo>
                    <a:pt x="0" y="0"/>
                  </a:lnTo>
                  <a:lnTo>
                    <a:pt x="6284" y="0"/>
                  </a:lnTo>
                  <a:lnTo>
                    <a:pt x="6284" y="66070"/>
                  </a:lnTo>
                </a:path>
              </a:pathLst>
            </a:custGeom>
            <a:solidFill>
              <a:srgbClr val="100F0D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95" name="Forma libre: forma 294">
              <a:extLst>
                <a:ext uri="{FF2B5EF4-FFF2-40B4-BE49-F238E27FC236}">
                  <a16:creationId xmlns:a16="http://schemas.microsoft.com/office/drawing/2014/main" xmlns="" id="{07B33C0A-4E74-426B-975A-0091B8378E1D}"/>
                </a:ext>
              </a:extLst>
            </p:cNvPr>
            <p:cNvSpPr/>
            <p:nvPr/>
          </p:nvSpPr>
          <p:spPr>
            <a:xfrm>
              <a:off x="5787929" y="14152329"/>
              <a:ext cx="294705" cy="332255"/>
            </a:xfrm>
            <a:custGeom>
              <a:avLst/>
              <a:gdLst>
                <a:gd name="connsiteX0" fmla="*/ 251681 w 294705"/>
                <a:gd name="connsiteY0" fmla="*/ 6725 h 332255"/>
                <a:gd name="connsiteX1" fmla="*/ 294463 w 294705"/>
                <a:gd name="connsiteY1" fmla="*/ 221441 h 332255"/>
                <a:gd name="connsiteX2" fmla="*/ 151685 w 294705"/>
                <a:gd name="connsiteY2" fmla="*/ 332213 h 332255"/>
                <a:gd name="connsiteX3" fmla="*/ 71 w 294705"/>
                <a:gd name="connsiteY3" fmla="*/ 228073 h 332255"/>
                <a:gd name="connsiteX4" fmla="*/ 64526 w 294705"/>
                <a:gd name="connsiteY4" fmla="*/ 4269 h 332255"/>
                <a:gd name="connsiteX5" fmla="*/ 84284 w 294705"/>
                <a:gd name="connsiteY5" fmla="*/ 40030 h 332255"/>
                <a:gd name="connsiteX6" fmla="*/ 224681 w 294705"/>
                <a:gd name="connsiteY6" fmla="*/ 41651 h 332255"/>
                <a:gd name="connsiteX7" fmla="*/ 251681 w 294705"/>
                <a:gd name="connsiteY7" fmla="*/ 6725 h 332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4705" h="332255">
                  <a:moveTo>
                    <a:pt x="251681" y="6725"/>
                  </a:moveTo>
                  <a:cubicBezTo>
                    <a:pt x="251681" y="6725"/>
                    <a:pt x="298463" y="208596"/>
                    <a:pt x="294463" y="221441"/>
                  </a:cubicBezTo>
                  <a:cubicBezTo>
                    <a:pt x="290437" y="234287"/>
                    <a:pt x="188576" y="334620"/>
                    <a:pt x="151685" y="332213"/>
                  </a:cubicBezTo>
                  <a:cubicBezTo>
                    <a:pt x="114769" y="329806"/>
                    <a:pt x="2476" y="243522"/>
                    <a:pt x="71" y="228073"/>
                  </a:cubicBezTo>
                  <a:cubicBezTo>
                    <a:pt x="-2335" y="212599"/>
                    <a:pt x="57310" y="10679"/>
                    <a:pt x="64526" y="4269"/>
                  </a:cubicBezTo>
                  <a:cubicBezTo>
                    <a:pt x="71742" y="-2166"/>
                    <a:pt x="84284" y="40030"/>
                    <a:pt x="84284" y="40030"/>
                  </a:cubicBezTo>
                  <a:cubicBezTo>
                    <a:pt x="84284" y="40030"/>
                    <a:pt x="154090" y="-4107"/>
                    <a:pt x="224681" y="41651"/>
                  </a:cubicBezTo>
                  <a:cubicBezTo>
                    <a:pt x="224681" y="41651"/>
                    <a:pt x="245250" y="-20022"/>
                    <a:pt x="251681" y="6725"/>
                  </a:cubicBezTo>
                </a:path>
              </a:pathLst>
            </a:custGeom>
            <a:solidFill>
              <a:srgbClr val="A52721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96" name="Forma libre: forma 295">
              <a:extLst>
                <a:ext uri="{FF2B5EF4-FFF2-40B4-BE49-F238E27FC236}">
                  <a16:creationId xmlns:a16="http://schemas.microsoft.com/office/drawing/2014/main" xmlns="" id="{E84267AF-D8D5-4B4C-9D8D-A6A16F85D943}"/>
                </a:ext>
              </a:extLst>
            </p:cNvPr>
            <p:cNvSpPr/>
            <p:nvPr/>
          </p:nvSpPr>
          <p:spPr>
            <a:xfrm>
              <a:off x="5788024" y="14170620"/>
              <a:ext cx="296060" cy="296605"/>
            </a:xfrm>
            <a:custGeom>
              <a:avLst/>
              <a:gdLst>
                <a:gd name="connsiteX0" fmla="*/ 152154 w 296060"/>
                <a:gd name="connsiteY0" fmla="*/ 296606 h 296605"/>
                <a:gd name="connsiteX1" fmla="*/ 296061 w 296060"/>
                <a:gd name="connsiteY1" fmla="*/ 193865 h 296605"/>
                <a:gd name="connsiteX2" fmla="*/ 291692 w 296060"/>
                <a:gd name="connsiteY2" fmla="*/ 189346 h 296605"/>
                <a:gd name="connsiteX3" fmla="*/ 152080 w 296060"/>
                <a:gd name="connsiteY3" fmla="*/ 290318 h 296605"/>
                <a:gd name="connsiteX4" fmla="*/ 151786 w 296060"/>
                <a:gd name="connsiteY4" fmla="*/ 290318 h 296605"/>
                <a:gd name="connsiteX5" fmla="*/ 4124 w 296060"/>
                <a:gd name="connsiteY5" fmla="*/ 192465 h 296605"/>
                <a:gd name="connsiteX6" fmla="*/ 0 w 296060"/>
                <a:gd name="connsiteY6" fmla="*/ 197206 h 296605"/>
                <a:gd name="connsiteX7" fmla="*/ 151835 w 296060"/>
                <a:gd name="connsiteY7" fmla="*/ 296606 h 296605"/>
                <a:gd name="connsiteX8" fmla="*/ 152154 w 296060"/>
                <a:gd name="connsiteY8" fmla="*/ 296606 h 296605"/>
                <a:gd name="connsiteX9" fmla="*/ 86815 w 296060"/>
                <a:gd name="connsiteY9" fmla="*/ 23876 h 296605"/>
                <a:gd name="connsiteX10" fmla="*/ 72506 w 296060"/>
                <a:gd name="connsiteY10" fmla="*/ 170925 h 296605"/>
                <a:gd name="connsiteX11" fmla="*/ 151418 w 296060"/>
                <a:gd name="connsiteY11" fmla="*/ 205974 h 296605"/>
                <a:gd name="connsiteX12" fmla="*/ 239190 w 296060"/>
                <a:gd name="connsiteY12" fmla="*/ 162476 h 296605"/>
                <a:gd name="connsiteX13" fmla="*/ 221984 w 296060"/>
                <a:gd name="connsiteY13" fmla="*/ 25423 h 296605"/>
                <a:gd name="connsiteX14" fmla="*/ 86815 w 296060"/>
                <a:gd name="connsiteY14" fmla="*/ 23876 h 296605"/>
                <a:gd name="connsiteX15" fmla="*/ 148080 w 296060"/>
                <a:gd name="connsiteY15" fmla="*/ 212287 h 296605"/>
                <a:gd name="connsiteX16" fmla="*/ 66492 w 296060"/>
                <a:gd name="connsiteY16" fmla="*/ 172792 h 296605"/>
                <a:gd name="connsiteX17" fmla="*/ 81219 w 296060"/>
                <a:gd name="connsiteY17" fmla="*/ 20732 h 296605"/>
                <a:gd name="connsiteX18" fmla="*/ 81612 w 296060"/>
                <a:gd name="connsiteY18" fmla="*/ 19602 h 296605"/>
                <a:gd name="connsiteX19" fmla="*/ 82643 w 296060"/>
                <a:gd name="connsiteY19" fmla="*/ 19012 h 296605"/>
                <a:gd name="connsiteX20" fmla="*/ 226353 w 296060"/>
                <a:gd name="connsiteY20" fmla="*/ 20756 h 296605"/>
                <a:gd name="connsiteX21" fmla="*/ 227163 w 296060"/>
                <a:gd name="connsiteY21" fmla="*/ 21321 h 296605"/>
                <a:gd name="connsiteX22" fmla="*/ 227507 w 296060"/>
                <a:gd name="connsiteY22" fmla="*/ 22230 h 296605"/>
                <a:gd name="connsiteX23" fmla="*/ 245277 w 296060"/>
                <a:gd name="connsiteY23" fmla="*/ 164072 h 296605"/>
                <a:gd name="connsiteX24" fmla="*/ 151565 w 296060"/>
                <a:gd name="connsiteY24" fmla="*/ 212262 h 296605"/>
                <a:gd name="connsiteX25" fmla="*/ 148080 w 296060"/>
                <a:gd name="connsiteY25" fmla="*/ 212287 h 296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96060" h="296605">
                  <a:moveTo>
                    <a:pt x="152154" y="296606"/>
                  </a:moveTo>
                  <a:cubicBezTo>
                    <a:pt x="189732" y="296041"/>
                    <a:pt x="291741" y="198041"/>
                    <a:pt x="296061" y="193865"/>
                  </a:cubicBezTo>
                  <a:lnTo>
                    <a:pt x="291692" y="189346"/>
                  </a:lnTo>
                  <a:cubicBezTo>
                    <a:pt x="290661" y="190353"/>
                    <a:pt x="187180" y="289778"/>
                    <a:pt x="152080" y="290318"/>
                  </a:cubicBezTo>
                  <a:cubicBezTo>
                    <a:pt x="151958" y="290318"/>
                    <a:pt x="151884" y="290318"/>
                    <a:pt x="151786" y="290318"/>
                  </a:cubicBezTo>
                  <a:cubicBezTo>
                    <a:pt x="116318" y="290318"/>
                    <a:pt x="5253" y="193448"/>
                    <a:pt x="4124" y="192465"/>
                  </a:cubicBezTo>
                  <a:lnTo>
                    <a:pt x="0" y="197206"/>
                  </a:lnTo>
                  <a:cubicBezTo>
                    <a:pt x="4639" y="201283"/>
                    <a:pt x="113987" y="296606"/>
                    <a:pt x="151835" y="296606"/>
                  </a:cubicBezTo>
                  <a:cubicBezTo>
                    <a:pt x="151933" y="296606"/>
                    <a:pt x="152056" y="296606"/>
                    <a:pt x="152154" y="296606"/>
                  </a:cubicBezTo>
                  <a:close/>
                  <a:moveTo>
                    <a:pt x="86815" y="23876"/>
                  </a:moveTo>
                  <a:cubicBezTo>
                    <a:pt x="83330" y="34732"/>
                    <a:pt x="56871" y="120599"/>
                    <a:pt x="72506" y="170925"/>
                  </a:cubicBezTo>
                  <a:cubicBezTo>
                    <a:pt x="80876" y="197918"/>
                    <a:pt x="120319" y="206662"/>
                    <a:pt x="151418" y="205974"/>
                  </a:cubicBezTo>
                  <a:cubicBezTo>
                    <a:pt x="188431" y="205139"/>
                    <a:pt x="231680" y="191164"/>
                    <a:pt x="239190" y="162476"/>
                  </a:cubicBezTo>
                  <a:cubicBezTo>
                    <a:pt x="252395" y="112076"/>
                    <a:pt x="225421" y="34904"/>
                    <a:pt x="221984" y="25423"/>
                  </a:cubicBezTo>
                  <a:cubicBezTo>
                    <a:pt x="214375" y="20634"/>
                    <a:pt x="154437" y="-14170"/>
                    <a:pt x="86815" y="23876"/>
                  </a:cubicBezTo>
                  <a:close/>
                  <a:moveTo>
                    <a:pt x="148080" y="212287"/>
                  </a:moveTo>
                  <a:cubicBezTo>
                    <a:pt x="115312" y="212287"/>
                    <a:pt x="75574" y="202069"/>
                    <a:pt x="66492" y="172792"/>
                  </a:cubicBezTo>
                  <a:cubicBezTo>
                    <a:pt x="49286" y="117332"/>
                    <a:pt x="79918" y="24662"/>
                    <a:pt x="81219" y="20732"/>
                  </a:cubicBezTo>
                  <a:lnTo>
                    <a:pt x="81612" y="19602"/>
                  </a:lnTo>
                  <a:lnTo>
                    <a:pt x="82643" y="19012"/>
                  </a:lnTo>
                  <a:cubicBezTo>
                    <a:pt x="158609" y="-24535"/>
                    <a:pt x="225691" y="20290"/>
                    <a:pt x="226353" y="20756"/>
                  </a:cubicBezTo>
                  <a:lnTo>
                    <a:pt x="227163" y="21321"/>
                  </a:lnTo>
                  <a:lnTo>
                    <a:pt x="227507" y="22230"/>
                  </a:lnTo>
                  <a:cubicBezTo>
                    <a:pt x="228832" y="25742"/>
                    <a:pt x="259784" y="108613"/>
                    <a:pt x="245277" y="164072"/>
                  </a:cubicBezTo>
                  <a:cubicBezTo>
                    <a:pt x="236932" y="195904"/>
                    <a:pt x="190861" y="211378"/>
                    <a:pt x="151565" y="212262"/>
                  </a:cubicBezTo>
                  <a:cubicBezTo>
                    <a:pt x="150411" y="212287"/>
                    <a:pt x="149258" y="212287"/>
                    <a:pt x="148080" y="212287"/>
                  </a:cubicBezTo>
                </a:path>
              </a:pathLst>
            </a:custGeom>
            <a:solidFill>
              <a:srgbClr val="100F0D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97" name="Forma libre: forma 296">
              <a:extLst>
                <a:ext uri="{FF2B5EF4-FFF2-40B4-BE49-F238E27FC236}">
                  <a16:creationId xmlns:a16="http://schemas.microsoft.com/office/drawing/2014/main" xmlns="" id="{401091EA-ABF4-4001-B139-431178182C5B}"/>
                </a:ext>
              </a:extLst>
            </p:cNvPr>
            <p:cNvSpPr/>
            <p:nvPr/>
          </p:nvSpPr>
          <p:spPr>
            <a:xfrm>
              <a:off x="5784857" y="14151929"/>
              <a:ext cx="90448" cy="228545"/>
            </a:xfrm>
            <a:custGeom>
              <a:avLst/>
              <a:gdLst>
                <a:gd name="connsiteX0" fmla="*/ 1 w 90448"/>
                <a:gd name="connsiteY0" fmla="*/ 228546 h 228545"/>
                <a:gd name="connsiteX1" fmla="*/ 30755 w 90448"/>
                <a:gd name="connsiteY1" fmla="*/ 111461 h 228545"/>
                <a:gd name="connsiteX2" fmla="*/ 70690 w 90448"/>
                <a:gd name="connsiteY2" fmla="*/ 124 h 228545"/>
                <a:gd name="connsiteX3" fmla="*/ 75820 w 90448"/>
                <a:gd name="connsiteY3" fmla="*/ 1254 h 228545"/>
                <a:gd name="connsiteX4" fmla="*/ 90449 w 90448"/>
                <a:gd name="connsiteY4" fmla="*/ 39865 h 228545"/>
                <a:gd name="connsiteX5" fmla="*/ 84288 w 90448"/>
                <a:gd name="connsiteY5" fmla="*/ 40994 h 228545"/>
                <a:gd name="connsiteX6" fmla="*/ 72384 w 90448"/>
                <a:gd name="connsiteY6" fmla="*/ 6437 h 228545"/>
                <a:gd name="connsiteX7" fmla="*/ 6284 w 90448"/>
                <a:gd name="connsiteY7" fmla="*/ 228423 h 228545"/>
                <a:gd name="connsiteX8" fmla="*/ 1 w 90448"/>
                <a:gd name="connsiteY8" fmla="*/ 228546 h 228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448" h="228545">
                  <a:moveTo>
                    <a:pt x="1" y="228546"/>
                  </a:moveTo>
                  <a:cubicBezTo>
                    <a:pt x="-122" y="222012"/>
                    <a:pt x="15808" y="162721"/>
                    <a:pt x="30755" y="111461"/>
                  </a:cubicBezTo>
                  <a:cubicBezTo>
                    <a:pt x="62738" y="1794"/>
                    <a:pt x="67892" y="714"/>
                    <a:pt x="70690" y="124"/>
                  </a:cubicBezTo>
                  <a:cubicBezTo>
                    <a:pt x="71893" y="-121"/>
                    <a:pt x="73758" y="-121"/>
                    <a:pt x="75820" y="1254"/>
                  </a:cubicBezTo>
                  <a:cubicBezTo>
                    <a:pt x="84165" y="6879"/>
                    <a:pt x="89467" y="34412"/>
                    <a:pt x="90449" y="39865"/>
                  </a:cubicBezTo>
                  <a:lnTo>
                    <a:pt x="84288" y="40994"/>
                  </a:lnTo>
                  <a:cubicBezTo>
                    <a:pt x="80999" y="22745"/>
                    <a:pt x="75378" y="8058"/>
                    <a:pt x="72384" y="6437"/>
                  </a:cubicBezTo>
                  <a:cubicBezTo>
                    <a:pt x="61167" y="21370"/>
                    <a:pt x="6137" y="217247"/>
                    <a:pt x="6284" y="228423"/>
                  </a:cubicBezTo>
                  <a:lnTo>
                    <a:pt x="1" y="228546"/>
                  </a:lnTo>
                </a:path>
              </a:pathLst>
            </a:custGeom>
            <a:solidFill>
              <a:srgbClr val="100F0D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98" name="Forma libre: forma 297">
              <a:extLst>
                <a:ext uri="{FF2B5EF4-FFF2-40B4-BE49-F238E27FC236}">
                  <a16:creationId xmlns:a16="http://schemas.microsoft.com/office/drawing/2014/main" xmlns="" id="{11350EF3-6E0B-4101-9053-A463BB5F597C}"/>
                </a:ext>
              </a:extLst>
            </p:cNvPr>
            <p:cNvSpPr/>
            <p:nvPr/>
          </p:nvSpPr>
          <p:spPr>
            <a:xfrm>
              <a:off x="5688077" y="12194379"/>
              <a:ext cx="357651" cy="351012"/>
            </a:xfrm>
            <a:custGeom>
              <a:avLst/>
              <a:gdLst>
                <a:gd name="connsiteX0" fmla="*/ 13868 w 357651"/>
                <a:gd name="connsiteY0" fmla="*/ 243310 h 351012"/>
                <a:gd name="connsiteX1" fmla="*/ 55005 w 357651"/>
                <a:gd name="connsiteY1" fmla="*/ 221672 h 351012"/>
                <a:gd name="connsiteX2" fmla="*/ 35492 w 357651"/>
                <a:gd name="connsiteY2" fmla="*/ 137475 h 351012"/>
                <a:gd name="connsiteX3" fmla="*/ 712 w 357651"/>
                <a:gd name="connsiteY3" fmla="*/ 49717 h 351012"/>
                <a:gd name="connsiteX4" fmla="*/ 65437 w 357651"/>
                <a:gd name="connsiteY4" fmla="*/ 73812 h 351012"/>
                <a:gd name="connsiteX5" fmla="*/ 109814 w 357651"/>
                <a:gd name="connsiteY5" fmla="*/ 128928 h 351012"/>
                <a:gd name="connsiteX6" fmla="*/ 285212 w 357651"/>
                <a:gd name="connsiteY6" fmla="*/ 1577 h 351012"/>
                <a:gd name="connsiteX7" fmla="*/ 274535 w 357651"/>
                <a:gd name="connsiteY7" fmla="*/ 49201 h 351012"/>
                <a:gd name="connsiteX8" fmla="*/ 347237 w 357651"/>
                <a:gd name="connsiteY8" fmla="*/ 12801 h 351012"/>
                <a:gd name="connsiteX9" fmla="*/ 290563 w 357651"/>
                <a:gd name="connsiteY9" fmla="*/ 83980 h 351012"/>
                <a:gd name="connsiteX10" fmla="*/ 354748 w 357651"/>
                <a:gd name="connsiteY10" fmla="*/ 54015 h 351012"/>
                <a:gd name="connsiteX11" fmla="*/ 275590 w 357651"/>
                <a:gd name="connsiteY11" fmla="*/ 139096 h 351012"/>
                <a:gd name="connsiteX12" fmla="*/ 332264 w 357651"/>
                <a:gd name="connsiteY12" fmla="*/ 108591 h 351012"/>
                <a:gd name="connsiteX13" fmla="*/ 278806 w 357651"/>
                <a:gd name="connsiteY13" fmla="*/ 185640 h 351012"/>
                <a:gd name="connsiteX14" fmla="*/ 55005 w 357651"/>
                <a:gd name="connsiteY14" fmla="*/ 351012 h 351012"/>
                <a:gd name="connsiteX15" fmla="*/ 13868 w 357651"/>
                <a:gd name="connsiteY15" fmla="*/ 243310 h 351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7651" h="351012">
                  <a:moveTo>
                    <a:pt x="13868" y="243310"/>
                  </a:moveTo>
                  <a:lnTo>
                    <a:pt x="55005" y="221672"/>
                  </a:lnTo>
                  <a:cubicBezTo>
                    <a:pt x="55005" y="221672"/>
                    <a:pt x="44058" y="197430"/>
                    <a:pt x="35492" y="137475"/>
                  </a:cubicBezTo>
                  <a:cubicBezTo>
                    <a:pt x="26926" y="77545"/>
                    <a:pt x="-5155" y="62022"/>
                    <a:pt x="712" y="49717"/>
                  </a:cubicBezTo>
                  <a:cubicBezTo>
                    <a:pt x="6602" y="37412"/>
                    <a:pt x="52060" y="31542"/>
                    <a:pt x="65437" y="73812"/>
                  </a:cubicBezTo>
                  <a:cubicBezTo>
                    <a:pt x="78789" y="116082"/>
                    <a:pt x="93246" y="133201"/>
                    <a:pt x="109814" y="128928"/>
                  </a:cubicBezTo>
                  <a:cubicBezTo>
                    <a:pt x="126382" y="124654"/>
                    <a:pt x="238699" y="11720"/>
                    <a:pt x="285212" y="1577"/>
                  </a:cubicBezTo>
                  <a:cubicBezTo>
                    <a:pt x="331749" y="-8592"/>
                    <a:pt x="293238" y="33138"/>
                    <a:pt x="274535" y="49201"/>
                  </a:cubicBezTo>
                  <a:cubicBezTo>
                    <a:pt x="274535" y="49201"/>
                    <a:pt x="329074" y="6391"/>
                    <a:pt x="347237" y="12801"/>
                  </a:cubicBezTo>
                  <a:cubicBezTo>
                    <a:pt x="365425" y="19212"/>
                    <a:pt x="322643" y="64184"/>
                    <a:pt x="290563" y="83980"/>
                  </a:cubicBezTo>
                  <a:cubicBezTo>
                    <a:pt x="290563" y="83980"/>
                    <a:pt x="344046" y="49717"/>
                    <a:pt x="354748" y="54015"/>
                  </a:cubicBezTo>
                  <a:cubicBezTo>
                    <a:pt x="365425" y="58289"/>
                    <a:pt x="348317" y="88794"/>
                    <a:pt x="275590" y="139096"/>
                  </a:cubicBezTo>
                  <a:cubicBezTo>
                    <a:pt x="275590" y="139096"/>
                    <a:pt x="319354" y="113749"/>
                    <a:pt x="332264" y="108591"/>
                  </a:cubicBezTo>
                  <a:cubicBezTo>
                    <a:pt x="367585" y="94493"/>
                    <a:pt x="368100" y="121436"/>
                    <a:pt x="278806" y="185640"/>
                  </a:cubicBezTo>
                  <a:cubicBezTo>
                    <a:pt x="189487" y="249868"/>
                    <a:pt x="55005" y="351012"/>
                    <a:pt x="55005" y="351012"/>
                  </a:cubicBezTo>
                  <a:lnTo>
                    <a:pt x="13868" y="243310"/>
                  </a:lnTo>
                </a:path>
              </a:pathLst>
            </a:custGeom>
            <a:solidFill>
              <a:srgbClr val="E2A091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99" name="Forma libre: forma 298">
              <a:extLst>
                <a:ext uri="{FF2B5EF4-FFF2-40B4-BE49-F238E27FC236}">
                  <a16:creationId xmlns:a16="http://schemas.microsoft.com/office/drawing/2014/main" xmlns="" id="{D1951D84-EB02-4F3E-8F90-0F25A8AC201C}"/>
                </a:ext>
              </a:extLst>
            </p:cNvPr>
            <p:cNvSpPr/>
            <p:nvPr/>
          </p:nvSpPr>
          <p:spPr>
            <a:xfrm>
              <a:off x="5684494" y="12200487"/>
              <a:ext cx="363853" cy="347237"/>
            </a:xfrm>
            <a:custGeom>
              <a:avLst/>
              <a:gdLst>
                <a:gd name="connsiteX0" fmla="*/ 356024 w 363853"/>
                <a:gd name="connsiteY0" fmla="*/ 110563 h 347237"/>
                <a:gd name="connsiteX1" fmla="*/ 356073 w 363853"/>
                <a:gd name="connsiteY1" fmla="*/ 109507 h 347237"/>
                <a:gd name="connsiteX2" fmla="*/ 338597 w 363853"/>
                <a:gd name="connsiteY2" fmla="*/ 130483 h 347237"/>
                <a:gd name="connsiteX3" fmla="*/ 356024 w 363853"/>
                <a:gd name="connsiteY3" fmla="*/ 110563 h 347237"/>
                <a:gd name="connsiteX4" fmla="*/ 335308 w 363853"/>
                <a:gd name="connsiteY4" fmla="*/ 83374 h 347237"/>
                <a:gd name="connsiteX5" fmla="*/ 354699 w 363853"/>
                <a:gd name="connsiteY5" fmla="*/ 61146 h 347237"/>
                <a:gd name="connsiteX6" fmla="*/ 328509 w 363853"/>
                <a:gd name="connsiteY6" fmla="*/ 77749 h 347237"/>
                <a:gd name="connsiteX7" fmla="*/ 329957 w 363853"/>
                <a:gd name="connsiteY7" fmla="*/ 83104 h 347237"/>
                <a:gd name="connsiteX8" fmla="*/ 335308 w 363853"/>
                <a:gd name="connsiteY8" fmla="*/ 83374 h 347237"/>
                <a:gd name="connsiteX9" fmla="*/ 360540 w 363853"/>
                <a:gd name="connsiteY9" fmla="*/ 101427 h 347237"/>
                <a:gd name="connsiteX10" fmla="*/ 362136 w 363853"/>
                <a:gd name="connsiteY10" fmla="*/ 111988 h 347237"/>
                <a:gd name="connsiteX11" fmla="*/ 337296 w 363853"/>
                <a:gd name="connsiteY11" fmla="*/ 138981 h 347237"/>
                <a:gd name="connsiteX12" fmla="*/ 146607 w 363853"/>
                <a:gd name="connsiteY12" fmla="*/ 283058 h 347237"/>
                <a:gd name="connsiteX13" fmla="*/ 60675 w 363853"/>
                <a:gd name="connsiteY13" fmla="*/ 347238 h 347237"/>
                <a:gd name="connsiteX14" fmla="*/ 56502 w 363853"/>
                <a:gd name="connsiteY14" fmla="*/ 342546 h 347237"/>
                <a:gd name="connsiteX15" fmla="*/ 143318 w 363853"/>
                <a:gd name="connsiteY15" fmla="*/ 277704 h 347237"/>
                <a:gd name="connsiteX16" fmla="*/ 332216 w 363853"/>
                <a:gd name="connsiteY16" fmla="*/ 134977 h 347237"/>
                <a:gd name="connsiteX17" fmla="*/ 354110 w 363853"/>
                <a:gd name="connsiteY17" fmla="*/ 103588 h 347237"/>
                <a:gd name="connsiteX18" fmla="*/ 303547 w 363853"/>
                <a:gd name="connsiteY18" fmla="*/ 120363 h 347237"/>
                <a:gd name="connsiteX19" fmla="*/ 249499 w 363853"/>
                <a:gd name="connsiteY19" fmla="*/ 163321 h 347237"/>
                <a:gd name="connsiteX20" fmla="*/ 245744 w 363853"/>
                <a:gd name="connsiteY20" fmla="*/ 158286 h 347237"/>
                <a:gd name="connsiteX21" fmla="*/ 328853 w 363853"/>
                <a:gd name="connsiteY21" fmla="*/ 89563 h 347237"/>
                <a:gd name="connsiteX22" fmla="*/ 325858 w 363853"/>
                <a:gd name="connsiteY22" fmla="*/ 87869 h 347237"/>
                <a:gd name="connsiteX23" fmla="*/ 322324 w 363853"/>
                <a:gd name="connsiteY23" fmla="*/ 76349 h 347237"/>
                <a:gd name="connsiteX24" fmla="*/ 322668 w 363853"/>
                <a:gd name="connsiteY24" fmla="*/ 75318 h 347237"/>
                <a:gd name="connsiteX25" fmla="*/ 357669 w 363853"/>
                <a:gd name="connsiteY25" fmla="*/ 54932 h 347237"/>
                <a:gd name="connsiteX26" fmla="*/ 357742 w 363853"/>
                <a:gd name="connsiteY26" fmla="*/ 54735 h 347237"/>
                <a:gd name="connsiteX27" fmla="*/ 358871 w 363853"/>
                <a:gd name="connsiteY27" fmla="*/ 55005 h 347237"/>
                <a:gd name="connsiteX28" fmla="*/ 360369 w 363853"/>
                <a:gd name="connsiteY28" fmla="*/ 55177 h 347237"/>
                <a:gd name="connsiteX29" fmla="*/ 360320 w 363853"/>
                <a:gd name="connsiteY29" fmla="*/ 55349 h 347237"/>
                <a:gd name="connsiteX30" fmla="*/ 363854 w 363853"/>
                <a:gd name="connsiteY30" fmla="*/ 56209 h 347237"/>
                <a:gd name="connsiteX31" fmla="*/ 323723 w 363853"/>
                <a:gd name="connsiteY31" fmla="*/ 102802 h 347237"/>
                <a:gd name="connsiteX32" fmla="*/ 360540 w 363853"/>
                <a:gd name="connsiteY32" fmla="*/ 101427 h 347237"/>
                <a:gd name="connsiteX33" fmla="*/ 24741 w 363853"/>
                <a:gd name="connsiteY33" fmla="*/ 82465 h 347237"/>
                <a:gd name="connsiteX34" fmla="*/ 39419 w 363853"/>
                <a:gd name="connsiteY34" fmla="*/ 64707 h 347237"/>
                <a:gd name="connsiteX35" fmla="*/ 33504 w 363853"/>
                <a:gd name="connsiteY35" fmla="*/ 55276 h 347237"/>
                <a:gd name="connsiteX36" fmla="*/ 7854 w 363853"/>
                <a:gd name="connsiteY36" fmla="*/ 49651 h 347237"/>
                <a:gd name="connsiteX37" fmla="*/ 53115 w 363853"/>
                <a:gd name="connsiteY37" fmla="*/ 224651 h 347237"/>
                <a:gd name="connsiteX38" fmla="*/ 55275 w 363853"/>
                <a:gd name="connsiteY38" fmla="*/ 215809 h 347237"/>
                <a:gd name="connsiteX39" fmla="*/ 38020 w 363853"/>
                <a:gd name="connsiteY39" fmla="*/ 145048 h 347237"/>
                <a:gd name="connsiteX40" fmla="*/ 22655 w 363853"/>
                <a:gd name="connsiteY40" fmla="*/ 87181 h 347237"/>
                <a:gd name="connsiteX41" fmla="*/ 21845 w 363853"/>
                <a:gd name="connsiteY41" fmla="*/ 85634 h 347237"/>
                <a:gd name="connsiteX42" fmla="*/ 19832 w 363853"/>
                <a:gd name="connsiteY42" fmla="*/ 86665 h 347237"/>
                <a:gd name="connsiteX43" fmla="*/ 0 w 363853"/>
                <a:gd name="connsiteY43" fmla="*/ 48128 h 347237"/>
                <a:gd name="connsiteX44" fmla="*/ 1571 w 363853"/>
                <a:gd name="connsiteY44" fmla="*/ 46507 h 347237"/>
                <a:gd name="connsiteX45" fmla="*/ 37161 w 363853"/>
                <a:gd name="connsiteY45" fmla="*/ 50167 h 347237"/>
                <a:gd name="connsiteX46" fmla="*/ 45703 w 363853"/>
                <a:gd name="connsiteY46" fmla="*/ 65002 h 347237"/>
                <a:gd name="connsiteX47" fmla="*/ 29478 w 363853"/>
                <a:gd name="connsiteY47" fmla="*/ 86862 h 347237"/>
                <a:gd name="connsiteX48" fmla="*/ 44304 w 363853"/>
                <a:gd name="connsiteY48" fmla="*/ 144974 h 347237"/>
                <a:gd name="connsiteX49" fmla="*/ 61485 w 363853"/>
                <a:gd name="connsiteY49" fmla="*/ 214336 h 347237"/>
                <a:gd name="connsiteX50" fmla="*/ 61878 w 363853"/>
                <a:gd name="connsiteY50" fmla="*/ 215293 h 347237"/>
                <a:gd name="connsiteX51" fmla="*/ 59227 w 363853"/>
                <a:gd name="connsiteY51" fmla="*/ 226150 h 347237"/>
                <a:gd name="connsiteX52" fmla="*/ 186321 w 363853"/>
                <a:gd name="connsiteY52" fmla="*/ 125177 h 347237"/>
                <a:gd name="connsiteX53" fmla="*/ 183792 w 363853"/>
                <a:gd name="connsiteY53" fmla="*/ 119406 h 347237"/>
                <a:gd name="connsiteX54" fmla="*/ 171495 w 363853"/>
                <a:gd name="connsiteY54" fmla="*/ 124760 h 347237"/>
                <a:gd name="connsiteX55" fmla="*/ 173999 w 363853"/>
                <a:gd name="connsiteY55" fmla="*/ 130507 h 347237"/>
                <a:gd name="connsiteX56" fmla="*/ 291839 w 363853"/>
                <a:gd name="connsiteY56" fmla="*/ 9223 h 347237"/>
                <a:gd name="connsiteX57" fmla="*/ 309143 w 363853"/>
                <a:gd name="connsiteY57" fmla="*/ 7332 h 347237"/>
                <a:gd name="connsiteX58" fmla="*/ 311230 w 363853"/>
                <a:gd name="connsiteY58" fmla="*/ 1388 h 347237"/>
                <a:gd name="connsiteX59" fmla="*/ 288403 w 363853"/>
                <a:gd name="connsiteY59" fmla="*/ 3942 h 347237"/>
                <a:gd name="connsiteX60" fmla="*/ 274977 w 363853"/>
                <a:gd name="connsiteY60" fmla="*/ 34472 h 347237"/>
                <a:gd name="connsiteX61" fmla="*/ 281236 w 363853"/>
                <a:gd name="connsiteY61" fmla="*/ 34840 h 347237"/>
                <a:gd name="connsiteX62" fmla="*/ 291839 w 363853"/>
                <a:gd name="connsiteY62" fmla="*/ 9223 h 347237"/>
                <a:gd name="connsiteX63" fmla="*/ 284623 w 363853"/>
                <a:gd name="connsiteY63" fmla="*/ 86002 h 347237"/>
                <a:gd name="connsiteX64" fmla="*/ 225936 w 363853"/>
                <a:gd name="connsiteY64" fmla="*/ 139006 h 347237"/>
                <a:gd name="connsiteX65" fmla="*/ 230796 w 363853"/>
                <a:gd name="connsiteY65" fmla="*/ 143034 h 347237"/>
                <a:gd name="connsiteX66" fmla="*/ 288697 w 363853"/>
                <a:gd name="connsiteY66" fmla="*/ 90767 h 347237"/>
                <a:gd name="connsiteX67" fmla="*/ 356908 w 363853"/>
                <a:gd name="connsiteY67" fmla="*/ 19170 h 347237"/>
                <a:gd name="connsiteX68" fmla="*/ 357890 w 363853"/>
                <a:gd name="connsiteY68" fmla="*/ 17549 h 347237"/>
                <a:gd name="connsiteX69" fmla="*/ 356932 w 363853"/>
                <a:gd name="connsiteY69" fmla="*/ 15904 h 347237"/>
                <a:gd name="connsiteX70" fmla="*/ 347949 w 363853"/>
                <a:gd name="connsiteY70" fmla="*/ 9788 h 347237"/>
                <a:gd name="connsiteX71" fmla="*/ 329786 w 363853"/>
                <a:gd name="connsiteY71" fmla="*/ 14921 h 347237"/>
                <a:gd name="connsiteX72" fmla="*/ 322839 w 363853"/>
                <a:gd name="connsiteY72" fmla="*/ 44862 h 347237"/>
                <a:gd name="connsiteX73" fmla="*/ 328043 w 363853"/>
                <a:gd name="connsiteY73" fmla="*/ 41325 h 347237"/>
                <a:gd name="connsiteX74" fmla="*/ 333369 w 363853"/>
                <a:gd name="connsiteY74" fmla="*/ 20104 h 347237"/>
                <a:gd name="connsiteX75" fmla="*/ 346501 w 363853"/>
                <a:gd name="connsiteY75" fmla="*/ 15904 h 347237"/>
                <a:gd name="connsiteX76" fmla="*/ 350281 w 363853"/>
                <a:gd name="connsiteY76" fmla="*/ 17770 h 347237"/>
                <a:gd name="connsiteX77" fmla="*/ 284623 w 363853"/>
                <a:gd name="connsiteY77" fmla="*/ 86002 h 347237"/>
                <a:gd name="connsiteX78" fmla="*/ 205711 w 363853"/>
                <a:gd name="connsiteY78" fmla="*/ 114591 h 347237"/>
                <a:gd name="connsiteX79" fmla="*/ 200778 w 363853"/>
                <a:gd name="connsiteY79" fmla="*/ 110686 h 347237"/>
                <a:gd name="connsiteX80" fmla="*/ 287421 w 363853"/>
                <a:gd name="connsiteY80" fmla="*/ 32286 h 347237"/>
                <a:gd name="connsiteX81" fmla="*/ 291545 w 363853"/>
                <a:gd name="connsiteY81" fmla="*/ 37026 h 347237"/>
                <a:gd name="connsiteX82" fmla="*/ 205711 w 363853"/>
                <a:gd name="connsiteY82" fmla="*/ 114591 h 34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363853" h="347237">
                  <a:moveTo>
                    <a:pt x="356024" y="110563"/>
                  </a:moveTo>
                  <a:cubicBezTo>
                    <a:pt x="356098" y="110170"/>
                    <a:pt x="356024" y="109876"/>
                    <a:pt x="356073" y="109507"/>
                  </a:cubicBezTo>
                  <a:cubicBezTo>
                    <a:pt x="351140" y="110858"/>
                    <a:pt x="339677" y="115623"/>
                    <a:pt x="338597" y="130483"/>
                  </a:cubicBezTo>
                  <a:cubicBezTo>
                    <a:pt x="345151" y="125669"/>
                    <a:pt x="354355" y="117637"/>
                    <a:pt x="356024" y="110563"/>
                  </a:cubicBezTo>
                  <a:close/>
                  <a:moveTo>
                    <a:pt x="335308" y="83374"/>
                  </a:moveTo>
                  <a:cubicBezTo>
                    <a:pt x="343948" y="74851"/>
                    <a:pt x="350870" y="67139"/>
                    <a:pt x="354699" y="61146"/>
                  </a:cubicBezTo>
                  <a:cubicBezTo>
                    <a:pt x="348194" y="61367"/>
                    <a:pt x="336241" y="63798"/>
                    <a:pt x="328509" y="77749"/>
                  </a:cubicBezTo>
                  <a:cubicBezTo>
                    <a:pt x="328411" y="79125"/>
                    <a:pt x="328558" y="81925"/>
                    <a:pt x="329957" y="83104"/>
                  </a:cubicBezTo>
                  <a:cubicBezTo>
                    <a:pt x="331185" y="84135"/>
                    <a:pt x="333418" y="83865"/>
                    <a:pt x="335308" y="83374"/>
                  </a:cubicBezTo>
                  <a:close/>
                  <a:moveTo>
                    <a:pt x="360540" y="101427"/>
                  </a:moveTo>
                  <a:cubicBezTo>
                    <a:pt x="362504" y="104595"/>
                    <a:pt x="363044" y="108156"/>
                    <a:pt x="362136" y="111988"/>
                  </a:cubicBezTo>
                  <a:cubicBezTo>
                    <a:pt x="359043" y="125153"/>
                    <a:pt x="339088" y="137851"/>
                    <a:pt x="337296" y="138981"/>
                  </a:cubicBezTo>
                  <a:cubicBezTo>
                    <a:pt x="333369" y="142125"/>
                    <a:pt x="191328" y="255378"/>
                    <a:pt x="146607" y="283058"/>
                  </a:cubicBezTo>
                  <a:cubicBezTo>
                    <a:pt x="101886" y="310715"/>
                    <a:pt x="61068" y="346869"/>
                    <a:pt x="60675" y="347238"/>
                  </a:cubicBezTo>
                  <a:lnTo>
                    <a:pt x="56502" y="342546"/>
                  </a:lnTo>
                  <a:cubicBezTo>
                    <a:pt x="56895" y="342178"/>
                    <a:pt x="98131" y="305655"/>
                    <a:pt x="143318" y="277704"/>
                  </a:cubicBezTo>
                  <a:cubicBezTo>
                    <a:pt x="185805" y="251399"/>
                    <a:pt x="317685" y="146570"/>
                    <a:pt x="332216" y="134977"/>
                  </a:cubicBezTo>
                  <a:cubicBezTo>
                    <a:pt x="331013" y="112872"/>
                    <a:pt x="347016" y="105700"/>
                    <a:pt x="354110" y="103588"/>
                  </a:cubicBezTo>
                  <a:cubicBezTo>
                    <a:pt x="347090" y="98381"/>
                    <a:pt x="320557" y="110048"/>
                    <a:pt x="303547" y="120363"/>
                  </a:cubicBezTo>
                  <a:cubicBezTo>
                    <a:pt x="277137" y="142592"/>
                    <a:pt x="251635" y="161725"/>
                    <a:pt x="249499" y="163321"/>
                  </a:cubicBezTo>
                  <a:lnTo>
                    <a:pt x="245744" y="158286"/>
                  </a:lnTo>
                  <a:cubicBezTo>
                    <a:pt x="264398" y="144335"/>
                    <a:pt x="302295" y="114567"/>
                    <a:pt x="328853" y="89563"/>
                  </a:cubicBezTo>
                  <a:cubicBezTo>
                    <a:pt x="327748" y="89195"/>
                    <a:pt x="326742" y="88630"/>
                    <a:pt x="325858" y="87869"/>
                  </a:cubicBezTo>
                  <a:cubicBezTo>
                    <a:pt x="321391" y="84037"/>
                    <a:pt x="322226" y="77135"/>
                    <a:pt x="322324" y="76349"/>
                  </a:cubicBezTo>
                  <a:lnTo>
                    <a:pt x="322668" y="75318"/>
                  </a:lnTo>
                  <a:cubicBezTo>
                    <a:pt x="333099" y="55840"/>
                    <a:pt x="350968" y="54637"/>
                    <a:pt x="357669" y="54932"/>
                  </a:cubicBezTo>
                  <a:cubicBezTo>
                    <a:pt x="357693" y="54858"/>
                    <a:pt x="357742" y="54784"/>
                    <a:pt x="357742" y="54735"/>
                  </a:cubicBezTo>
                  <a:lnTo>
                    <a:pt x="358871" y="55005"/>
                  </a:lnTo>
                  <a:cubicBezTo>
                    <a:pt x="359780" y="55079"/>
                    <a:pt x="360320" y="55153"/>
                    <a:pt x="360369" y="55177"/>
                  </a:cubicBezTo>
                  <a:lnTo>
                    <a:pt x="360320" y="55349"/>
                  </a:lnTo>
                  <a:lnTo>
                    <a:pt x="363854" y="56209"/>
                  </a:lnTo>
                  <a:cubicBezTo>
                    <a:pt x="361424" y="66353"/>
                    <a:pt x="344144" y="84405"/>
                    <a:pt x="323723" y="102802"/>
                  </a:cubicBezTo>
                  <a:cubicBezTo>
                    <a:pt x="338278" y="96514"/>
                    <a:pt x="354821" y="92167"/>
                    <a:pt x="360540" y="101427"/>
                  </a:cubicBezTo>
                  <a:close/>
                  <a:moveTo>
                    <a:pt x="24741" y="82465"/>
                  </a:moveTo>
                  <a:cubicBezTo>
                    <a:pt x="29429" y="79493"/>
                    <a:pt x="39100" y="71904"/>
                    <a:pt x="39419" y="64707"/>
                  </a:cubicBezTo>
                  <a:cubicBezTo>
                    <a:pt x="39591" y="61342"/>
                    <a:pt x="37627" y="58248"/>
                    <a:pt x="33504" y="55276"/>
                  </a:cubicBezTo>
                  <a:cubicBezTo>
                    <a:pt x="19734" y="45377"/>
                    <a:pt x="11291" y="47760"/>
                    <a:pt x="7854" y="49651"/>
                  </a:cubicBezTo>
                  <a:close/>
                  <a:moveTo>
                    <a:pt x="53115" y="224651"/>
                  </a:moveTo>
                  <a:lnTo>
                    <a:pt x="55275" y="215809"/>
                  </a:lnTo>
                  <a:cubicBezTo>
                    <a:pt x="52649" y="209251"/>
                    <a:pt x="38315" y="172483"/>
                    <a:pt x="38020" y="145048"/>
                  </a:cubicBezTo>
                  <a:cubicBezTo>
                    <a:pt x="37726" y="116802"/>
                    <a:pt x="22802" y="87451"/>
                    <a:pt x="22655" y="87181"/>
                  </a:cubicBezTo>
                  <a:lnTo>
                    <a:pt x="21845" y="85634"/>
                  </a:lnTo>
                  <a:lnTo>
                    <a:pt x="19832" y="86665"/>
                  </a:lnTo>
                  <a:lnTo>
                    <a:pt x="0" y="48128"/>
                  </a:lnTo>
                  <a:lnTo>
                    <a:pt x="1571" y="46507"/>
                  </a:lnTo>
                  <a:cubicBezTo>
                    <a:pt x="2086" y="45967"/>
                    <a:pt x="14359" y="33784"/>
                    <a:pt x="37161" y="50167"/>
                  </a:cubicBezTo>
                  <a:cubicBezTo>
                    <a:pt x="43076" y="54416"/>
                    <a:pt x="45973" y="59426"/>
                    <a:pt x="45703" y="65002"/>
                  </a:cubicBezTo>
                  <a:cubicBezTo>
                    <a:pt x="45236" y="74949"/>
                    <a:pt x="34461" y="83448"/>
                    <a:pt x="29478" y="86862"/>
                  </a:cubicBezTo>
                  <a:cubicBezTo>
                    <a:pt x="33234" y="94844"/>
                    <a:pt x="44034" y="119921"/>
                    <a:pt x="44304" y="144974"/>
                  </a:cubicBezTo>
                  <a:cubicBezTo>
                    <a:pt x="44598" y="173342"/>
                    <a:pt x="61313" y="213943"/>
                    <a:pt x="61485" y="214336"/>
                  </a:cubicBezTo>
                  <a:lnTo>
                    <a:pt x="61878" y="215293"/>
                  </a:lnTo>
                  <a:lnTo>
                    <a:pt x="59227" y="226150"/>
                  </a:lnTo>
                  <a:close/>
                  <a:moveTo>
                    <a:pt x="186321" y="125177"/>
                  </a:moveTo>
                  <a:lnTo>
                    <a:pt x="183792" y="119406"/>
                  </a:lnTo>
                  <a:lnTo>
                    <a:pt x="171495" y="124760"/>
                  </a:lnTo>
                  <a:lnTo>
                    <a:pt x="173999" y="130507"/>
                  </a:lnTo>
                  <a:close/>
                  <a:moveTo>
                    <a:pt x="291839" y="9223"/>
                  </a:moveTo>
                  <a:cubicBezTo>
                    <a:pt x="299497" y="4090"/>
                    <a:pt x="309070" y="7307"/>
                    <a:pt x="309143" y="7332"/>
                  </a:cubicBezTo>
                  <a:lnTo>
                    <a:pt x="311230" y="1388"/>
                  </a:lnTo>
                  <a:cubicBezTo>
                    <a:pt x="310739" y="1216"/>
                    <a:pt x="298712" y="-2910"/>
                    <a:pt x="288403" y="3942"/>
                  </a:cubicBezTo>
                  <a:cubicBezTo>
                    <a:pt x="280377" y="9297"/>
                    <a:pt x="275860" y="19563"/>
                    <a:pt x="274977" y="34472"/>
                  </a:cubicBezTo>
                  <a:lnTo>
                    <a:pt x="281236" y="34840"/>
                  </a:lnTo>
                  <a:cubicBezTo>
                    <a:pt x="281997" y="22044"/>
                    <a:pt x="285556" y="13423"/>
                    <a:pt x="291839" y="9223"/>
                  </a:cubicBezTo>
                  <a:close/>
                  <a:moveTo>
                    <a:pt x="284623" y="86002"/>
                  </a:moveTo>
                  <a:cubicBezTo>
                    <a:pt x="234183" y="129206"/>
                    <a:pt x="226255" y="138637"/>
                    <a:pt x="225936" y="139006"/>
                  </a:cubicBezTo>
                  <a:lnTo>
                    <a:pt x="230796" y="143034"/>
                  </a:lnTo>
                  <a:cubicBezTo>
                    <a:pt x="231115" y="142641"/>
                    <a:pt x="239190" y="133209"/>
                    <a:pt x="288697" y="90767"/>
                  </a:cubicBezTo>
                  <a:cubicBezTo>
                    <a:pt x="339309" y="47440"/>
                    <a:pt x="356221" y="20300"/>
                    <a:pt x="356908" y="19170"/>
                  </a:cubicBezTo>
                  <a:lnTo>
                    <a:pt x="357890" y="17549"/>
                  </a:lnTo>
                  <a:lnTo>
                    <a:pt x="356932" y="15904"/>
                  </a:lnTo>
                  <a:cubicBezTo>
                    <a:pt x="356638" y="15437"/>
                    <a:pt x="353913" y="11090"/>
                    <a:pt x="347949" y="9788"/>
                  </a:cubicBezTo>
                  <a:cubicBezTo>
                    <a:pt x="342524" y="8609"/>
                    <a:pt x="336413" y="10353"/>
                    <a:pt x="329786" y="14921"/>
                  </a:cubicBezTo>
                  <a:cubicBezTo>
                    <a:pt x="315083" y="25139"/>
                    <a:pt x="318814" y="38967"/>
                    <a:pt x="322839" y="44862"/>
                  </a:cubicBezTo>
                  <a:lnTo>
                    <a:pt x="328043" y="41325"/>
                  </a:lnTo>
                  <a:cubicBezTo>
                    <a:pt x="327208" y="40097"/>
                    <a:pt x="320385" y="29093"/>
                    <a:pt x="333369" y="20104"/>
                  </a:cubicBezTo>
                  <a:cubicBezTo>
                    <a:pt x="338376" y="16616"/>
                    <a:pt x="342917" y="15191"/>
                    <a:pt x="346501" y="15904"/>
                  </a:cubicBezTo>
                  <a:cubicBezTo>
                    <a:pt x="348219" y="16247"/>
                    <a:pt x="349471" y="17058"/>
                    <a:pt x="350281" y="17770"/>
                  </a:cubicBezTo>
                  <a:cubicBezTo>
                    <a:pt x="345543" y="24647"/>
                    <a:pt x="326914" y="49774"/>
                    <a:pt x="284623" y="86002"/>
                  </a:cubicBezTo>
                  <a:close/>
                  <a:moveTo>
                    <a:pt x="205711" y="114591"/>
                  </a:moveTo>
                  <a:lnTo>
                    <a:pt x="200778" y="110686"/>
                  </a:lnTo>
                  <a:cubicBezTo>
                    <a:pt x="208877" y="100420"/>
                    <a:pt x="284206" y="35062"/>
                    <a:pt x="287421" y="32286"/>
                  </a:cubicBezTo>
                  <a:lnTo>
                    <a:pt x="291545" y="37026"/>
                  </a:lnTo>
                  <a:cubicBezTo>
                    <a:pt x="264570" y="60433"/>
                    <a:pt x="211896" y="106732"/>
                    <a:pt x="205711" y="114591"/>
                  </a:cubicBezTo>
                </a:path>
              </a:pathLst>
            </a:custGeom>
            <a:solidFill>
              <a:srgbClr val="100F0D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00" name="Forma libre: forma 299">
              <a:extLst>
                <a:ext uri="{FF2B5EF4-FFF2-40B4-BE49-F238E27FC236}">
                  <a16:creationId xmlns:a16="http://schemas.microsoft.com/office/drawing/2014/main" xmlns="" id="{DAB17D49-643F-4FEE-94E0-A4ADBA28A404}"/>
                </a:ext>
              </a:extLst>
            </p:cNvPr>
            <p:cNvSpPr/>
            <p:nvPr/>
          </p:nvSpPr>
          <p:spPr>
            <a:xfrm>
              <a:off x="5321645" y="11938650"/>
              <a:ext cx="1006039" cy="1019349"/>
            </a:xfrm>
            <a:custGeom>
              <a:avLst/>
              <a:gdLst>
                <a:gd name="connsiteX0" fmla="*/ 992942 w 1006039"/>
                <a:gd name="connsiteY0" fmla="*/ 767373 h 1019349"/>
                <a:gd name="connsiteX1" fmla="*/ 870708 w 1006039"/>
                <a:gd name="connsiteY1" fmla="*/ 924468 h 1019349"/>
                <a:gd name="connsiteX2" fmla="*/ 803381 w 1006039"/>
                <a:gd name="connsiteY2" fmla="*/ 788349 h 1019349"/>
                <a:gd name="connsiteX3" fmla="*/ 801000 w 1006039"/>
                <a:gd name="connsiteY3" fmla="*/ 794170 h 1019349"/>
                <a:gd name="connsiteX4" fmla="*/ 862903 w 1006039"/>
                <a:gd name="connsiteY4" fmla="*/ 930314 h 1019349"/>
                <a:gd name="connsiteX5" fmla="*/ 726678 w 1006039"/>
                <a:gd name="connsiteY5" fmla="*/ 1010704 h 1019349"/>
                <a:gd name="connsiteX6" fmla="*/ 692119 w 1006039"/>
                <a:gd name="connsiteY6" fmla="*/ 916388 h 1019349"/>
                <a:gd name="connsiteX7" fmla="*/ 691506 w 1006039"/>
                <a:gd name="connsiteY7" fmla="*/ 916117 h 1019349"/>
                <a:gd name="connsiteX8" fmla="*/ 740031 w 1006039"/>
                <a:gd name="connsiteY8" fmla="*/ 849163 h 1019349"/>
                <a:gd name="connsiteX9" fmla="*/ 821176 w 1006039"/>
                <a:gd name="connsiteY9" fmla="*/ 759440 h 1019349"/>
                <a:gd name="connsiteX10" fmla="*/ 983885 w 1006039"/>
                <a:gd name="connsiteY10" fmla="*/ 652401 h 1019349"/>
                <a:gd name="connsiteX11" fmla="*/ 992942 w 1006039"/>
                <a:gd name="connsiteY11" fmla="*/ 767373 h 1019349"/>
                <a:gd name="connsiteX12" fmla="*/ 987566 w 1006039"/>
                <a:gd name="connsiteY12" fmla="*/ 646236 h 1019349"/>
                <a:gd name="connsiteX13" fmla="*/ 985873 w 1006039"/>
                <a:gd name="connsiteY13" fmla="*/ 643559 h 1019349"/>
                <a:gd name="connsiteX14" fmla="*/ 817298 w 1006039"/>
                <a:gd name="connsiteY14" fmla="*/ 754479 h 1019349"/>
                <a:gd name="connsiteX15" fmla="*/ 816562 w 1006039"/>
                <a:gd name="connsiteY15" fmla="*/ 755166 h 1019349"/>
                <a:gd name="connsiteX16" fmla="*/ 735465 w 1006039"/>
                <a:gd name="connsiteY16" fmla="*/ 844840 h 1019349"/>
                <a:gd name="connsiteX17" fmla="*/ 685320 w 1006039"/>
                <a:gd name="connsiteY17" fmla="*/ 917198 h 1019349"/>
                <a:gd name="connsiteX18" fmla="*/ 686965 w 1006039"/>
                <a:gd name="connsiteY18" fmla="*/ 920563 h 1019349"/>
                <a:gd name="connsiteX19" fmla="*/ 723144 w 1006039"/>
                <a:gd name="connsiteY19" fmla="*/ 1019349 h 1019349"/>
                <a:gd name="connsiteX20" fmla="*/ 726261 w 1006039"/>
                <a:gd name="connsiteY20" fmla="*/ 1017876 h 1019349"/>
                <a:gd name="connsiteX21" fmla="*/ 999053 w 1006039"/>
                <a:gd name="connsiteY21" fmla="*/ 768896 h 1019349"/>
                <a:gd name="connsiteX22" fmla="*/ 987566 w 1006039"/>
                <a:gd name="connsiteY22" fmla="*/ 646236 h 1019349"/>
                <a:gd name="connsiteX23" fmla="*/ 895204 w 1006039"/>
                <a:gd name="connsiteY23" fmla="*/ 479439 h 1019349"/>
                <a:gd name="connsiteX24" fmla="*/ 791158 w 1006039"/>
                <a:gd name="connsiteY24" fmla="*/ 728861 h 1019349"/>
                <a:gd name="connsiteX25" fmla="*/ 784874 w 1006039"/>
                <a:gd name="connsiteY25" fmla="*/ 729131 h 1019349"/>
                <a:gd name="connsiteX26" fmla="*/ 793367 w 1006039"/>
                <a:gd name="connsiteY26" fmla="*/ 657043 h 1019349"/>
                <a:gd name="connsiteX27" fmla="*/ 774664 w 1006039"/>
                <a:gd name="connsiteY27" fmla="*/ 596868 h 1019349"/>
                <a:gd name="connsiteX28" fmla="*/ 716541 w 1006039"/>
                <a:gd name="connsiteY28" fmla="*/ 810823 h 1019349"/>
                <a:gd name="connsiteX29" fmla="*/ 710798 w 1006039"/>
                <a:gd name="connsiteY29" fmla="*/ 808268 h 1019349"/>
                <a:gd name="connsiteX30" fmla="*/ 831436 w 1006039"/>
                <a:gd name="connsiteY30" fmla="*/ 229036 h 1019349"/>
                <a:gd name="connsiteX31" fmla="*/ 837646 w 1006039"/>
                <a:gd name="connsiteY31" fmla="*/ 229895 h 1019349"/>
                <a:gd name="connsiteX32" fmla="*/ 777290 w 1006039"/>
                <a:gd name="connsiteY32" fmla="*/ 584120 h 1019349"/>
                <a:gd name="connsiteX33" fmla="*/ 796460 w 1006039"/>
                <a:gd name="connsiteY33" fmla="*/ 645868 h 1019349"/>
                <a:gd name="connsiteX34" fmla="*/ 890442 w 1006039"/>
                <a:gd name="connsiteY34" fmla="*/ 475338 h 1019349"/>
                <a:gd name="connsiteX35" fmla="*/ 507811 w 1006039"/>
                <a:gd name="connsiteY35" fmla="*/ 295597 h 1019349"/>
                <a:gd name="connsiteX36" fmla="*/ 491587 w 1006039"/>
                <a:gd name="connsiteY36" fmla="*/ 279362 h 1019349"/>
                <a:gd name="connsiteX37" fmla="*/ 507811 w 1006039"/>
                <a:gd name="connsiteY37" fmla="*/ 263127 h 1019349"/>
                <a:gd name="connsiteX38" fmla="*/ 524035 w 1006039"/>
                <a:gd name="connsiteY38" fmla="*/ 279362 h 1019349"/>
                <a:gd name="connsiteX39" fmla="*/ 507811 w 1006039"/>
                <a:gd name="connsiteY39" fmla="*/ 295597 h 1019349"/>
                <a:gd name="connsiteX40" fmla="*/ 507811 w 1006039"/>
                <a:gd name="connsiteY40" fmla="*/ 256839 h 1019349"/>
                <a:gd name="connsiteX41" fmla="*/ 485304 w 1006039"/>
                <a:gd name="connsiteY41" fmla="*/ 279362 h 1019349"/>
                <a:gd name="connsiteX42" fmla="*/ 507811 w 1006039"/>
                <a:gd name="connsiteY42" fmla="*/ 301885 h 1019349"/>
                <a:gd name="connsiteX43" fmla="*/ 530319 w 1006039"/>
                <a:gd name="connsiteY43" fmla="*/ 279362 h 1019349"/>
                <a:gd name="connsiteX44" fmla="*/ 507811 w 1006039"/>
                <a:gd name="connsiteY44" fmla="*/ 256839 h 1019349"/>
                <a:gd name="connsiteX45" fmla="*/ 634979 w 1006039"/>
                <a:gd name="connsiteY45" fmla="*/ 79776 h 1019349"/>
                <a:gd name="connsiteX46" fmla="*/ 675993 w 1006039"/>
                <a:gd name="connsiteY46" fmla="*/ 157586 h 1019349"/>
                <a:gd name="connsiteX47" fmla="*/ 671845 w 1006039"/>
                <a:gd name="connsiteY47" fmla="*/ 161835 h 1019349"/>
                <a:gd name="connsiteX48" fmla="*/ 632745 w 1006039"/>
                <a:gd name="connsiteY48" fmla="*/ 163334 h 1019349"/>
                <a:gd name="connsiteX49" fmla="*/ 577887 w 1006039"/>
                <a:gd name="connsiteY49" fmla="*/ 161983 h 1019349"/>
                <a:gd name="connsiteX50" fmla="*/ 502559 w 1006039"/>
                <a:gd name="connsiteY50" fmla="*/ 235372 h 1019349"/>
                <a:gd name="connsiteX51" fmla="*/ 496668 w 1006039"/>
                <a:gd name="connsiteY51" fmla="*/ 233211 h 1019349"/>
                <a:gd name="connsiteX52" fmla="*/ 577642 w 1006039"/>
                <a:gd name="connsiteY52" fmla="*/ 155695 h 1019349"/>
                <a:gd name="connsiteX53" fmla="*/ 633211 w 1006039"/>
                <a:gd name="connsiteY53" fmla="*/ 157070 h 1019349"/>
                <a:gd name="connsiteX54" fmla="*/ 669955 w 1006039"/>
                <a:gd name="connsiteY54" fmla="*/ 155842 h 1019349"/>
                <a:gd name="connsiteX55" fmla="*/ 570843 w 1006039"/>
                <a:gd name="connsiteY55" fmla="*/ 3881 h 1019349"/>
                <a:gd name="connsiteX56" fmla="*/ 575776 w 1006039"/>
                <a:gd name="connsiteY56" fmla="*/ 0 h 1019349"/>
                <a:gd name="connsiteX57" fmla="*/ 628008 w 1006039"/>
                <a:gd name="connsiteY57" fmla="*/ 69877 h 1019349"/>
                <a:gd name="connsiteX58" fmla="*/ 840150 w 1006039"/>
                <a:gd name="connsiteY58" fmla="*/ 174656 h 1019349"/>
                <a:gd name="connsiteX59" fmla="*/ 880624 w 1006039"/>
                <a:gd name="connsiteY59" fmla="*/ 186618 h 1019349"/>
                <a:gd name="connsiteX60" fmla="*/ 986339 w 1006039"/>
                <a:gd name="connsiteY60" fmla="*/ 496731 h 1019349"/>
                <a:gd name="connsiteX61" fmla="*/ 980080 w 1006039"/>
                <a:gd name="connsiteY61" fmla="*/ 497345 h 1019349"/>
                <a:gd name="connsiteX62" fmla="*/ 877041 w 1006039"/>
                <a:gd name="connsiteY62" fmla="*/ 191800 h 1019349"/>
                <a:gd name="connsiteX63" fmla="*/ 839634 w 1006039"/>
                <a:gd name="connsiteY63" fmla="*/ 181141 h 1019349"/>
                <a:gd name="connsiteX64" fmla="*/ 836640 w 1006039"/>
                <a:gd name="connsiteY64" fmla="*/ 181951 h 1019349"/>
                <a:gd name="connsiteX65" fmla="*/ 835805 w 1006039"/>
                <a:gd name="connsiteY65" fmla="*/ 178955 h 1019349"/>
                <a:gd name="connsiteX66" fmla="*/ 634979 w 1006039"/>
                <a:gd name="connsiteY66" fmla="*/ 79776 h 1019349"/>
                <a:gd name="connsiteX67" fmla="*/ 267026 w 1006039"/>
                <a:gd name="connsiteY67" fmla="*/ 554327 h 1019349"/>
                <a:gd name="connsiteX68" fmla="*/ 373722 w 1006039"/>
                <a:gd name="connsiteY68" fmla="*/ 490418 h 1019349"/>
                <a:gd name="connsiteX69" fmla="*/ 417633 w 1006039"/>
                <a:gd name="connsiteY69" fmla="*/ 607159 h 1019349"/>
                <a:gd name="connsiteX70" fmla="*/ 334500 w 1006039"/>
                <a:gd name="connsiteY70" fmla="*/ 725300 h 1019349"/>
                <a:gd name="connsiteX71" fmla="*/ 326351 w 1006039"/>
                <a:gd name="connsiteY71" fmla="*/ 153460 h 1019349"/>
                <a:gd name="connsiteX72" fmla="*/ 302738 w 1006039"/>
                <a:gd name="connsiteY72" fmla="*/ 153141 h 1019349"/>
                <a:gd name="connsiteX73" fmla="*/ 385479 w 1006039"/>
                <a:gd name="connsiteY73" fmla="*/ 40772 h 1019349"/>
                <a:gd name="connsiteX74" fmla="*/ 422984 w 1006039"/>
                <a:gd name="connsiteY74" fmla="*/ 13828 h 1019349"/>
                <a:gd name="connsiteX75" fmla="*/ 425389 w 1006039"/>
                <a:gd name="connsiteY75" fmla="*/ 14860 h 1019349"/>
                <a:gd name="connsiteX76" fmla="*/ 430912 w 1006039"/>
                <a:gd name="connsiteY76" fmla="*/ 11839 h 1019349"/>
                <a:gd name="connsiteX77" fmla="*/ 424211 w 1006039"/>
                <a:gd name="connsiteY77" fmla="*/ 7639 h 1019349"/>
                <a:gd name="connsiteX78" fmla="*/ 380914 w 1006039"/>
                <a:gd name="connsiteY78" fmla="*/ 36474 h 1019349"/>
                <a:gd name="connsiteX79" fmla="*/ 338795 w 1006039"/>
                <a:gd name="connsiteY79" fmla="*/ 85056 h 1019349"/>
                <a:gd name="connsiteX80" fmla="*/ 134213 w 1006039"/>
                <a:gd name="connsiteY80" fmla="*/ 202607 h 1019349"/>
                <a:gd name="connsiteX81" fmla="*/ 37948 w 1006039"/>
                <a:gd name="connsiteY81" fmla="*/ 317408 h 1019349"/>
                <a:gd name="connsiteX82" fmla="*/ 20987 w 1006039"/>
                <a:gd name="connsiteY82" fmla="*/ 740258 h 1019349"/>
                <a:gd name="connsiteX83" fmla="*/ 23049 w 1006039"/>
                <a:gd name="connsiteY83" fmla="*/ 744629 h 1019349"/>
                <a:gd name="connsiteX84" fmla="*/ 152253 w 1006039"/>
                <a:gd name="connsiteY84" fmla="*/ 887945 h 1019349"/>
                <a:gd name="connsiteX85" fmla="*/ 159936 w 1006039"/>
                <a:gd name="connsiteY85" fmla="*/ 888314 h 1019349"/>
                <a:gd name="connsiteX86" fmla="*/ 292184 w 1006039"/>
                <a:gd name="connsiteY86" fmla="*/ 793138 h 1019349"/>
                <a:gd name="connsiteX87" fmla="*/ 423499 w 1006039"/>
                <a:gd name="connsiteY87" fmla="*/ 603548 h 1019349"/>
                <a:gd name="connsiteX88" fmla="*/ 422812 w 1006039"/>
                <a:gd name="connsiteY88" fmla="*/ 603057 h 1019349"/>
                <a:gd name="connsiteX89" fmla="*/ 377429 w 1006039"/>
                <a:gd name="connsiteY89" fmla="*/ 482436 h 1019349"/>
                <a:gd name="connsiteX90" fmla="*/ 374557 w 1006039"/>
                <a:gd name="connsiteY90" fmla="*/ 483418 h 1019349"/>
                <a:gd name="connsiteX91" fmla="*/ 261748 w 1006039"/>
                <a:gd name="connsiteY91" fmla="*/ 550766 h 1019349"/>
                <a:gd name="connsiteX92" fmla="*/ 204485 w 1006039"/>
                <a:gd name="connsiteY92" fmla="*/ 560910 h 1019349"/>
                <a:gd name="connsiteX93" fmla="*/ 146755 w 1006039"/>
                <a:gd name="connsiteY93" fmla="*/ 233948 h 1019349"/>
                <a:gd name="connsiteX94" fmla="*/ 140496 w 1006039"/>
                <a:gd name="connsiteY94" fmla="*/ 234611 h 1019349"/>
                <a:gd name="connsiteX95" fmla="*/ 198275 w 1006039"/>
                <a:gd name="connsiteY95" fmla="*/ 562433 h 1019349"/>
                <a:gd name="connsiteX96" fmla="*/ 188899 w 1006039"/>
                <a:gd name="connsiteY96" fmla="*/ 564889 h 1019349"/>
                <a:gd name="connsiteX97" fmla="*/ 36254 w 1006039"/>
                <a:gd name="connsiteY97" fmla="*/ 593798 h 1019349"/>
                <a:gd name="connsiteX98" fmla="*/ 39224 w 1006039"/>
                <a:gd name="connsiteY98" fmla="*/ 599324 h 1019349"/>
                <a:gd name="connsiteX99" fmla="*/ 179302 w 1006039"/>
                <a:gd name="connsiteY99" fmla="*/ 567615 h 1019349"/>
                <a:gd name="connsiteX100" fmla="*/ 54908 w 1006039"/>
                <a:gd name="connsiteY100" fmla="*/ 681114 h 1019349"/>
                <a:gd name="connsiteX101" fmla="*/ 61192 w 1006039"/>
                <a:gd name="connsiteY101" fmla="*/ 681114 h 1019349"/>
                <a:gd name="connsiteX102" fmla="*/ 261380 w 1006039"/>
                <a:gd name="connsiteY102" fmla="*/ 557152 h 1019349"/>
                <a:gd name="connsiteX103" fmla="*/ 330106 w 1006039"/>
                <a:gd name="connsiteY103" fmla="*/ 731268 h 1019349"/>
                <a:gd name="connsiteX104" fmla="*/ 287152 w 1006039"/>
                <a:gd name="connsiteY104" fmla="*/ 789380 h 1019349"/>
                <a:gd name="connsiteX105" fmla="*/ 152892 w 1006039"/>
                <a:gd name="connsiteY105" fmla="*/ 881682 h 1019349"/>
                <a:gd name="connsiteX106" fmla="*/ 28743 w 1006039"/>
                <a:gd name="connsiteY106" fmla="*/ 741928 h 1019349"/>
                <a:gd name="connsiteX107" fmla="*/ 26682 w 1006039"/>
                <a:gd name="connsiteY107" fmla="*/ 737556 h 1019349"/>
                <a:gd name="connsiteX108" fmla="*/ 43961 w 1006039"/>
                <a:gd name="connsiteY108" fmla="*/ 319201 h 1019349"/>
                <a:gd name="connsiteX109" fmla="*/ 135637 w 1006039"/>
                <a:gd name="connsiteY109" fmla="*/ 209018 h 1019349"/>
                <a:gd name="connsiteX110" fmla="*/ 138386 w 1006039"/>
                <a:gd name="connsiteY110" fmla="*/ 209460 h 1019349"/>
                <a:gd name="connsiteX111" fmla="*/ 139146 w 1006039"/>
                <a:gd name="connsiteY111" fmla="*/ 206807 h 1019349"/>
                <a:gd name="connsiteX112" fmla="*/ 329959 w 1006039"/>
                <a:gd name="connsiteY112" fmla="*/ 96207 h 1019349"/>
                <a:gd name="connsiteX113" fmla="*/ 296406 w 1006039"/>
                <a:gd name="connsiteY113" fmla="*/ 153411 h 1019349"/>
                <a:gd name="connsiteX114" fmla="*/ 299032 w 1006039"/>
                <a:gd name="connsiteY114" fmla="*/ 158200 h 1019349"/>
                <a:gd name="connsiteX115" fmla="*/ 326719 w 1006039"/>
                <a:gd name="connsiteY115" fmla="*/ 159748 h 1019349"/>
                <a:gd name="connsiteX116" fmla="*/ 411497 w 1006039"/>
                <a:gd name="connsiteY116" fmla="*/ 179937 h 1019349"/>
                <a:gd name="connsiteX117" fmla="*/ 448658 w 1006039"/>
                <a:gd name="connsiteY117" fmla="*/ 249692 h 1019349"/>
                <a:gd name="connsiteX118" fmla="*/ 454647 w 1006039"/>
                <a:gd name="connsiteY118" fmla="*/ 247776 h 1019349"/>
                <a:gd name="connsiteX119" fmla="*/ 416602 w 1006039"/>
                <a:gd name="connsiteY119" fmla="*/ 176253 h 1019349"/>
                <a:gd name="connsiteX120" fmla="*/ 326351 w 1006039"/>
                <a:gd name="connsiteY120" fmla="*/ 153460 h 1019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006039" h="1019349">
                  <a:moveTo>
                    <a:pt x="992942" y="767373"/>
                  </a:moveTo>
                  <a:cubicBezTo>
                    <a:pt x="977601" y="821580"/>
                    <a:pt x="936047" y="874682"/>
                    <a:pt x="870708" y="924468"/>
                  </a:cubicBezTo>
                  <a:cubicBezTo>
                    <a:pt x="876157" y="898139"/>
                    <a:pt x="884208" y="821310"/>
                    <a:pt x="803381" y="788349"/>
                  </a:cubicBezTo>
                  <a:lnTo>
                    <a:pt x="801000" y="794170"/>
                  </a:lnTo>
                  <a:cubicBezTo>
                    <a:pt x="888822" y="829980"/>
                    <a:pt x="866437" y="918205"/>
                    <a:pt x="862903" y="930314"/>
                  </a:cubicBezTo>
                  <a:cubicBezTo>
                    <a:pt x="824907" y="958314"/>
                    <a:pt x="779376" y="985233"/>
                    <a:pt x="726678" y="1010704"/>
                  </a:cubicBezTo>
                  <a:lnTo>
                    <a:pt x="692119" y="916388"/>
                  </a:lnTo>
                  <a:lnTo>
                    <a:pt x="691506" y="916117"/>
                  </a:lnTo>
                  <a:cubicBezTo>
                    <a:pt x="691088" y="914423"/>
                    <a:pt x="690401" y="901405"/>
                    <a:pt x="740031" y="849163"/>
                  </a:cubicBezTo>
                  <a:cubicBezTo>
                    <a:pt x="797196" y="788987"/>
                    <a:pt x="818378" y="762952"/>
                    <a:pt x="821176" y="759440"/>
                  </a:cubicBezTo>
                  <a:lnTo>
                    <a:pt x="983885" y="652401"/>
                  </a:lnTo>
                  <a:cubicBezTo>
                    <a:pt x="989849" y="663528"/>
                    <a:pt x="1009951" y="707394"/>
                    <a:pt x="992942" y="767373"/>
                  </a:cubicBezTo>
                  <a:close/>
                  <a:moveTo>
                    <a:pt x="987566" y="646236"/>
                  </a:moveTo>
                  <a:lnTo>
                    <a:pt x="985873" y="643559"/>
                  </a:lnTo>
                  <a:lnTo>
                    <a:pt x="817298" y="754479"/>
                  </a:lnTo>
                  <a:lnTo>
                    <a:pt x="816562" y="755166"/>
                  </a:lnTo>
                  <a:cubicBezTo>
                    <a:pt x="816366" y="755412"/>
                    <a:pt x="796607" y="780489"/>
                    <a:pt x="735465" y="844840"/>
                  </a:cubicBezTo>
                  <a:cubicBezTo>
                    <a:pt x="711166" y="870409"/>
                    <a:pt x="682743" y="903739"/>
                    <a:pt x="685320" y="917198"/>
                  </a:cubicBezTo>
                  <a:cubicBezTo>
                    <a:pt x="685615" y="918844"/>
                    <a:pt x="686302" y="919900"/>
                    <a:pt x="686965" y="920563"/>
                  </a:cubicBezTo>
                  <a:lnTo>
                    <a:pt x="723144" y="1019349"/>
                  </a:lnTo>
                  <a:lnTo>
                    <a:pt x="726261" y="1017876"/>
                  </a:lnTo>
                  <a:cubicBezTo>
                    <a:pt x="881680" y="943381"/>
                    <a:pt x="973453" y="859626"/>
                    <a:pt x="999053" y="768896"/>
                  </a:cubicBezTo>
                  <a:cubicBezTo>
                    <a:pt x="1019426" y="696686"/>
                    <a:pt x="988892" y="648250"/>
                    <a:pt x="987566" y="646236"/>
                  </a:cubicBezTo>
                  <a:close/>
                  <a:moveTo>
                    <a:pt x="895204" y="479439"/>
                  </a:moveTo>
                  <a:cubicBezTo>
                    <a:pt x="894124" y="480717"/>
                    <a:pt x="785930" y="608191"/>
                    <a:pt x="791158" y="728861"/>
                  </a:cubicBezTo>
                  <a:lnTo>
                    <a:pt x="784874" y="729131"/>
                  </a:lnTo>
                  <a:cubicBezTo>
                    <a:pt x="783819" y="704987"/>
                    <a:pt x="787255" y="680622"/>
                    <a:pt x="793367" y="657043"/>
                  </a:cubicBezTo>
                  <a:lnTo>
                    <a:pt x="774664" y="596868"/>
                  </a:lnTo>
                  <a:cubicBezTo>
                    <a:pt x="756427" y="685068"/>
                    <a:pt x="736153" y="766514"/>
                    <a:pt x="716541" y="810823"/>
                  </a:cubicBezTo>
                  <a:lnTo>
                    <a:pt x="710798" y="808268"/>
                  </a:lnTo>
                  <a:cubicBezTo>
                    <a:pt x="767742" y="679591"/>
                    <a:pt x="830798" y="233530"/>
                    <a:pt x="831436" y="229036"/>
                  </a:cubicBezTo>
                  <a:lnTo>
                    <a:pt x="837646" y="229895"/>
                  </a:lnTo>
                  <a:cubicBezTo>
                    <a:pt x="837253" y="232793"/>
                    <a:pt x="811088" y="417717"/>
                    <a:pt x="777290" y="584120"/>
                  </a:cubicBezTo>
                  <a:lnTo>
                    <a:pt x="796460" y="645868"/>
                  </a:lnTo>
                  <a:cubicBezTo>
                    <a:pt x="823827" y="553836"/>
                    <a:pt x="889583" y="476345"/>
                    <a:pt x="890442" y="475338"/>
                  </a:cubicBezTo>
                  <a:close/>
                  <a:moveTo>
                    <a:pt x="507811" y="295597"/>
                  </a:moveTo>
                  <a:cubicBezTo>
                    <a:pt x="498852" y="295597"/>
                    <a:pt x="491587" y="288302"/>
                    <a:pt x="491587" y="279362"/>
                  </a:cubicBezTo>
                  <a:cubicBezTo>
                    <a:pt x="491587" y="270397"/>
                    <a:pt x="498852" y="263127"/>
                    <a:pt x="507811" y="263127"/>
                  </a:cubicBezTo>
                  <a:cubicBezTo>
                    <a:pt x="516770" y="263127"/>
                    <a:pt x="524035" y="270397"/>
                    <a:pt x="524035" y="279362"/>
                  </a:cubicBezTo>
                  <a:cubicBezTo>
                    <a:pt x="524035" y="288302"/>
                    <a:pt x="516770" y="295597"/>
                    <a:pt x="507811" y="295597"/>
                  </a:cubicBezTo>
                  <a:close/>
                  <a:moveTo>
                    <a:pt x="507811" y="256839"/>
                  </a:moveTo>
                  <a:cubicBezTo>
                    <a:pt x="495392" y="256839"/>
                    <a:pt x="485304" y="266934"/>
                    <a:pt x="485304" y="279362"/>
                  </a:cubicBezTo>
                  <a:cubicBezTo>
                    <a:pt x="485304" y="291765"/>
                    <a:pt x="495392" y="301885"/>
                    <a:pt x="507811" y="301885"/>
                  </a:cubicBezTo>
                  <a:cubicBezTo>
                    <a:pt x="520231" y="301885"/>
                    <a:pt x="530319" y="291765"/>
                    <a:pt x="530319" y="279362"/>
                  </a:cubicBezTo>
                  <a:cubicBezTo>
                    <a:pt x="530319" y="266934"/>
                    <a:pt x="520231" y="256839"/>
                    <a:pt x="507811" y="256839"/>
                  </a:cubicBezTo>
                  <a:close/>
                  <a:moveTo>
                    <a:pt x="634979" y="79776"/>
                  </a:moveTo>
                  <a:cubicBezTo>
                    <a:pt x="658566" y="113793"/>
                    <a:pt x="679135" y="147442"/>
                    <a:pt x="675993" y="157586"/>
                  </a:cubicBezTo>
                  <a:cubicBezTo>
                    <a:pt x="675355" y="159674"/>
                    <a:pt x="673882" y="161197"/>
                    <a:pt x="671845" y="161835"/>
                  </a:cubicBezTo>
                  <a:cubicBezTo>
                    <a:pt x="660407" y="165446"/>
                    <a:pt x="648797" y="164562"/>
                    <a:pt x="632745" y="163334"/>
                  </a:cubicBezTo>
                  <a:cubicBezTo>
                    <a:pt x="618877" y="162277"/>
                    <a:pt x="601647" y="160976"/>
                    <a:pt x="577887" y="161983"/>
                  </a:cubicBezTo>
                  <a:cubicBezTo>
                    <a:pt x="529190" y="163997"/>
                    <a:pt x="502829" y="234636"/>
                    <a:pt x="502559" y="235372"/>
                  </a:cubicBezTo>
                  <a:lnTo>
                    <a:pt x="496668" y="233211"/>
                  </a:lnTo>
                  <a:cubicBezTo>
                    <a:pt x="497772" y="230141"/>
                    <a:pt x="524723" y="157881"/>
                    <a:pt x="577642" y="155695"/>
                  </a:cubicBezTo>
                  <a:cubicBezTo>
                    <a:pt x="601769" y="154688"/>
                    <a:pt x="619196" y="156014"/>
                    <a:pt x="633211" y="157070"/>
                  </a:cubicBezTo>
                  <a:cubicBezTo>
                    <a:pt x="649166" y="158274"/>
                    <a:pt x="659671" y="159085"/>
                    <a:pt x="669955" y="155842"/>
                  </a:cubicBezTo>
                  <a:cubicBezTo>
                    <a:pt x="675649" y="147393"/>
                    <a:pt x="622952" y="70369"/>
                    <a:pt x="570843" y="3881"/>
                  </a:cubicBezTo>
                  <a:lnTo>
                    <a:pt x="575776" y="0"/>
                  </a:lnTo>
                  <a:cubicBezTo>
                    <a:pt x="583827" y="10291"/>
                    <a:pt x="606335" y="39298"/>
                    <a:pt x="628008" y="69877"/>
                  </a:cubicBezTo>
                  <a:cubicBezTo>
                    <a:pt x="675993" y="90755"/>
                    <a:pt x="822305" y="155400"/>
                    <a:pt x="840150" y="174656"/>
                  </a:cubicBezTo>
                  <a:cubicBezTo>
                    <a:pt x="845697" y="173870"/>
                    <a:pt x="861258" y="173256"/>
                    <a:pt x="880624" y="186618"/>
                  </a:cubicBezTo>
                  <a:cubicBezTo>
                    <a:pt x="917466" y="212039"/>
                    <a:pt x="965721" y="286485"/>
                    <a:pt x="986339" y="496731"/>
                  </a:cubicBezTo>
                  <a:lnTo>
                    <a:pt x="980080" y="497345"/>
                  </a:lnTo>
                  <a:cubicBezTo>
                    <a:pt x="959683" y="289506"/>
                    <a:pt x="912803" y="216460"/>
                    <a:pt x="877041" y="191800"/>
                  </a:cubicBezTo>
                  <a:cubicBezTo>
                    <a:pt x="855637" y="177014"/>
                    <a:pt x="839781" y="181092"/>
                    <a:pt x="839634" y="181141"/>
                  </a:cubicBezTo>
                  <a:lnTo>
                    <a:pt x="836640" y="181951"/>
                  </a:lnTo>
                  <a:lnTo>
                    <a:pt x="835805" y="178955"/>
                  </a:lnTo>
                  <a:cubicBezTo>
                    <a:pt x="830994" y="168614"/>
                    <a:pt x="714283" y="114530"/>
                    <a:pt x="634979" y="79776"/>
                  </a:cubicBezTo>
                  <a:close/>
                  <a:moveTo>
                    <a:pt x="267026" y="554327"/>
                  </a:moveTo>
                  <a:cubicBezTo>
                    <a:pt x="292773" y="521636"/>
                    <a:pt x="359094" y="495797"/>
                    <a:pt x="373722" y="490418"/>
                  </a:cubicBezTo>
                  <a:lnTo>
                    <a:pt x="417633" y="607159"/>
                  </a:lnTo>
                  <a:cubicBezTo>
                    <a:pt x="414614" y="613029"/>
                    <a:pt x="399985" y="636068"/>
                    <a:pt x="334500" y="725300"/>
                  </a:cubicBezTo>
                  <a:close/>
                  <a:moveTo>
                    <a:pt x="326351" y="153460"/>
                  </a:moveTo>
                  <a:cubicBezTo>
                    <a:pt x="315894" y="154099"/>
                    <a:pt x="305095" y="154762"/>
                    <a:pt x="302738" y="153141"/>
                  </a:cubicBezTo>
                  <a:cubicBezTo>
                    <a:pt x="298787" y="145649"/>
                    <a:pt x="341323" y="87905"/>
                    <a:pt x="385479" y="40772"/>
                  </a:cubicBezTo>
                  <a:cubicBezTo>
                    <a:pt x="409042" y="15621"/>
                    <a:pt x="419572" y="13558"/>
                    <a:pt x="422984" y="13828"/>
                  </a:cubicBezTo>
                  <a:cubicBezTo>
                    <a:pt x="424751" y="13975"/>
                    <a:pt x="425340" y="14761"/>
                    <a:pt x="425389" y="14860"/>
                  </a:cubicBezTo>
                  <a:lnTo>
                    <a:pt x="430912" y="11839"/>
                  </a:lnTo>
                  <a:cubicBezTo>
                    <a:pt x="430716" y="11470"/>
                    <a:pt x="428973" y="8326"/>
                    <a:pt x="424211" y="7639"/>
                  </a:cubicBezTo>
                  <a:cubicBezTo>
                    <a:pt x="414663" y="6263"/>
                    <a:pt x="400084" y="15990"/>
                    <a:pt x="380914" y="36474"/>
                  </a:cubicBezTo>
                  <a:cubicBezTo>
                    <a:pt x="369991" y="48116"/>
                    <a:pt x="353964" y="66291"/>
                    <a:pt x="338795" y="85056"/>
                  </a:cubicBezTo>
                  <a:cubicBezTo>
                    <a:pt x="316704" y="95446"/>
                    <a:pt x="150903" y="174141"/>
                    <a:pt x="134213" y="202607"/>
                  </a:cubicBezTo>
                  <a:cubicBezTo>
                    <a:pt x="122431" y="202092"/>
                    <a:pt x="70961" y="206611"/>
                    <a:pt x="37948" y="317408"/>
                  </a:cubicBezTo>
                  <a:cubicBezTo>
                    <a:pt x="-48" y="444808"/>
                    <a:pt x="-16076" y="661833"/>
                    <a:pt x="20987" y="740258"/>
                  </a:cubicBezTo>
                  <a:lnTo>
                    <a:pt x="23049" y="744629"/>
                  </a:lnTo>
                  <a:cubicBezTo>
                    <a:pt x="47201" y="795816"/>
                    <a:pt x="87627" y="881510"/>
                    <a:pt x="152253" y="887945"/>
                  </a:cubicBezTo>
                  <a:cubicBezTo>
                    <a:pt x="154806" y="888191"/>
                    <a:pt x="157359" y="888314"/>
                    <a:pt x="159936" y="888314"/>
                  </a:cubicBezTo>
                  <a:cubicBezTo>
                    <a:pt x="200779" y="888314"/>
                    <a:pt x="245230" y="856335"/>
                    <a:pt x="292184" y="793138"/>
                  </a:cubicBezTo>
                  <a:cubicBezTo>
                    <a:pt x="429169" y="608756"/>
                    <a:pt x="426420" y="606226"/>
                    <a:pt x="423499" y="603548"/>
                  </a:cubicBezTo>
                  <a:cubicBezTo>
                    <a:pt x="423303" y="603377"/>
                    <a:pt x="423058" y="603205"/>
                    <a:pt x="422812" y="603057"/>
                  </a:cubicBezTo>
                  <a:lnTo>
                    <a:pt x="377429" y="482436"/>
                  </a:lnTo>
                  <a:lnTo>
                    <a:pt x="374557" y="483418"/>
                  </a:lnTo>
                  <a:cubicBezTo>
                    <a:pt x="371145" y="484597"/>
                    <a:pt x="291546" y="512475"/>
                    <a:pt x="261748" y="550766"/>
                  </a:cubicBezTo>
                  <a:cubicBezTo>
                    <a:pt x="255588" y="551429"/>
                    <a:pt x="232810" y="554180"/>
                    <a:pt x="204485" y="560910"/>
                  </a:cubicBezTo>
                  <a:cubicBezTo>
                    <a:pt x="174810" y="494029"/>
                    <a:pt x="147025" y="236576"/>
                    <a:pt x="146755" y="233948"/>
                  </a:cubicBezTo>
                  <a:lnTo>
                    <a:pt x="140496" y="234611"/>
                  </a:lnTo>
                  <a:cubicBezTo>
                    <a:pt x="141650" y="245320"/>
                    <a:pt x="168379" y="493145"/>
                    <a:pt x="198275" y="562433"/>
                  </a:cubicBezTo>
                  <a:cubicBezTo>
                    <a:pt x="195207" y="563194"/>
                    <a:pt x="192090" y="564005"/>
                    <a:pt x="188899" y="564889"/>
                  </a:cubicBezTo>
                  <a:cubicBezTo>
                    <a:pt x="138656" y="539075"/>
                    <a:pt x="40451" y="591538"/>
                    <a:pt x="36254" y="593798"/>
                  </a:cubicBezTo>
                  <a:lnTo>
                    <a:pt x="39224" y="599324"/>
                  </a:lnTo>
                  <a:cubicBezTo>
                    <a:pt x="40181" y="598808"/>
                    <a:pt x="130016" y="550840"/>
                    <a:pt x="179302" y="567615"/>
                  </a:cubicBezTo>
                  <a:cubicBezTo>
                    <a:pt x="121425" y="584906"/>
                    <a:pt x="54908" y="618433"/>
                    <a:pt x="54908" y="681114"/>
                  </a:cubicBezTo>
                  <a:lnTo>
                    <a:pt x="61192" y="681114"/>
                  </a:lnTo>
                  <a:cubicBezTo>
                    <a:pt x="61192" y="584145"/>
                    <a:pt x="239020" y="559805"/>
                    <a:pt x="261380" y="557152"/>
                  </a:cubicBezTo>
                  <a:lnTo>
                    <a:pt x="330106" y="731268"/>
                  </a:lnTo>
                  <a:cubicBezTo>
                    <a:pt x="317613" y="748265"/>
                    <a:pt x="303401" y="767521"/>
                    <a:pt x="287152" y="789380"/>
                  </a:cubicBezTo>
                  <a:cubicBezTo>
                    <a:pt x="238652" y="854665"/>
                    <a:pt x="193440" y="885686"/>
                    <a:pt x="152892" y="881682"/>
                  </a:cubicBezTo>
                  <a:cubicBezTo>
                    <a:pt x="91775" y="875616"/>
                    <a:pt x="52331" y="791935"/>
                    <a:pt x="28743" y="741928"/>
                  </a:cubicBezTo>
                  <a:lnTo>
                    <a:pt x="26682" y="737556"/>
                  </a:lnTo>
                  <a:cubicBezTo>
                    <a:pt x="-9817" y="660359"/>
                    <a:pt x="6285" y="445569"/>
                    <a:pt x="43961" y="319201"/>
                  </a:cubicBezTo>
                  <a:cubicBezTo>
                    <a:pt x="78962" y="201772"/>
                    <a:pt x="135047" y="208920"/>
                    <a:pt x="135637" y="209018"/>
                  </a:cubicBezTo>
                  <a:lnTo>
                    <a:pt x="138386" y="209460"/>
                  </a:lnTo>
                  <a:lnTo>
                    <a:pt x="139146" y="206807"/>
                  </a:lnTo>
                  <a:cubicBezTo>
                    <a:pt x="144080" y="189860"/>
                    <a:pt x="251709" y="133516"/>
                    <a:pt x="329959" y="96207"/>
                  </a:cubicBezTo>
                  <a:cubicBezTo>
                    <a:pt x="310985" y="120621"/>
                    <a:pt x="295424" y="144028"/>
                    <a:pt x="296406" y="153411"/>
                  </a:cubicBezTo>
                  <a:cubicBezTo>
                    <a:pt x="296676" y="156039"/>
                    <a:pt x="297977" y="157463"/>
                    <a:pt x="299032" y="158200"/>
                  </a:cubicBezTo>
                  <a:cubicBezTo>
                    <a:pt x="303107" y="161049"/>
                    <a:pt x="311329" y="160681"/>
                    <a:pt x="326719" y="159748"/>
                  </a:cubicBezTo>
                  <a:cubicBezTo>
                    <a:pt x="353522" y="158102"/>
                    <a:pt x="394046" y="155621"/>
                    <a:pt x="411497" y="179937"/>
                  </a:cubicBezTo>
                  <a:cubicBezTo>
                    <a:pt x="437760" y="216509"/>
                    <a:pt x="448560" y="249372"/>
                    <a:pt x="448658" y="249692"/>
                  </a:cubicBezTo>
                  <a:lnTo>
                    <a:pt x="454647" y="247776"/>
                  </a:lnTo>
                  <a:cubicBezTo>
                    <a:pt x="454205" y="246400"/>
                    <a:pt x="443479" y="213685"/>
                    <a:pt x="416602" y="176253"/>
                  </a:cubicBezTo>
                  <a:cubicBezTo>
                    <a:pt x="397138" y="149137"/>
                    <a:pt x="354528" y="151741"/>
                    <a:pt x="326351" y="153460"/>
                  </a:cubicBezTo>
                </a:path>
              </a:pathLst>
            </a:custGeom>
            <a:solidFill>
              <a:srgbClr val="100F0D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01" name="Forma libre: forma 300">
              <a:extLst>
                <a:ext uri="{FF2B5EF4-FFF2-40B4-BE49-F238E27FC236}">
                  <a16:creationId xmlns:a16="http://schemas.microsoft.com/office/drawing/2014/main" xmlns="" id="{D9995028-5664-4DD2-B241-D45CC73B5064}"/>
                </a:ext>
              </a:extLst>
            </p:cNvPr>
            <p:cNvSpPr/>
            <p:nvPr/>
          </p:nvSpPr>
          <p:spPr>
            <a:xfrm>
              <a:off x="5299359" y="12729921"/>
              <a:ext cx="778295" cy="313649"/>
            </a:xfrm>
            <a:custGeom>
              <a:avLst/>
              <a:gdLst>
                <a:gd name="connsiteX0" fmla="*/ 772871 w 778295"/>
                <a:gd name="connsiteY0" fmla="*/ 93923 h 313649"/>
                <a:gd name="connsiteX1" fmla="*/ 488248 w 778295"/>
                <a:gd name="connsiteY1" fmla="*/ 313650 h 313649"/>
                <a:gd name="connsiteX2" fmla="*/ 4934 w 778295"/>
                <a:gd name="connsiteY2" fmla="*/ 223755 h 313649"/>
                <a:gd name="connsiteX3" fmla="*/ 0 w 778295"/>
                <a:gd name="connsiteY3" fmla="*/ 152428 h 313649"/>
                <a:gd name="connsiteX4" fmla="*/ 395321 w 778295"/>
                <a:gd name="connsiteY4" fmla="*/ 0 h 313649"/>
                <a:gd name="connsiteX5" fmla="*/ 778295 w 778295"/>
                <a:gd name="connsiteY5" fmla="*/ 27902 h 313649"/>
                <a:gd name="connsiteX6" fmla="*/ 772871 w 778295"/>
                <a:gd name="connsiteY6" fmla="*/ 93923 h 313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8295" h="313649">
                  <a:moveTo>
                    <a:pt x="772871" y="93923"/>
                  </a:moveTo>
                  <a:lnTo>
                    <a:pt x="488248" y="313650"/>
                  </a:lnTo>
                  <a:lnTo>
                    <a:pt x="4934" y="223755"/>
                  </a:lnTo>
                  <a:lnTo>
                    <a:pt x="0" y="152428"/>
                  </a:lnTo>
                  <a:lnTo>
                    <a:pt x="395321" y="0"/>
                  </a:lnTo>
                  <a:lnTo>
                    <a:pt x="778295" y="27902"/>
                  </a:lnTo>
                  <a:lnTo>
                    <a:pt x="772871" y="93923"/>
                  </a:lnTo>
                </a:path>
              </a:pathLst>
            </a:custGeom>
            <a:solidFill>
              <a:srgbClr val="FFFFFF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02" name="Forma libre: forma 301">
              <a:extLst>
                <a:ext uri="{FF2B5EF4-FFF2-40B4-BE49-F238E27FC236}">
                  <a16:creationId xmlns:a16="http://schemas.microsoft.com/office/drawing/2014/main" xmlns="" id="{3EE24739-DF3B-4FCD-BCA9-42EE85A1D793}"/>
                </a:ext>
              </a:extLst>
            </p:cNvPr>
            <p:cNvSpPr/>
            <p:nvPr/>
          </p:nvSpPr>
          <p:spPr>
            <a:xfrm>
              <a:off x="5778904" y="12791284"/>
              <a:ext cx="209775" cy="150151"/>
            </a:xfrm>
            <a:custGeom>
              <a:avLst/>
              <a:gdLst>
                <a:gd name="connsiteX0" fmla="*/ 32389 w 209775"/>
                <a:gd name="connsiteY0" fmla="*/ 28115 h 150151"/>
                <a:gd name="connsiteX1" fmla="*/ 6371 w 209775"/>
                <a:gd name="connsiteY1" fmla="*/ 27820 h 150151"/>
                <a:gd name="connsiteX2" fmla="*/ 29566 w 209775"/>
                <a:gd name="connsiteY2" fmla="*/ 10111 h 150151"/>
                <a:gd name="connsiteX3" fmla="*/ 55559 w 209775"/>
                <a:gd name="connsiteY3" fmla="*/ 11069 h 150151"/>
                <a:gd name="connsiteX4" fmla="*/ 107987 w 209775"/>
                <a:gd name="connsiteY4" fmla="*/ 23767 h 150151"/>
                <a:gd name="connsiteX5" fmla="*/ 92229 w 209775"/>
                <a:gd name="connsiteY5" fmla="*/ 33027 h 150151"/>
                <a:gd name="connsiteX6" fmla="*/ 32389 w 209775"/>
                <a:gd name="connsiteY6" fmla="*/ 28115 h 150151"/>
                <a:gd name="connsiteX7" fmla="*/ 208057 w 209775"/>
                <a:gd name="connsiteY7" fmla="*/ 24308 h 150151"/>
                <a:gd name="connsiteX8" fmla="*/ 198730 w 209775"/>
                <a:gd name="connsiteY8" fmla="*/ 13574 h 150151"/>
                <a:gd name="connsiteX9" fmla="*/ 193870 w 209775"/>
                <a:gd name="connsiteY9" fmla="*/ 11143 h 150151"/>
                <a:gd name="connsiteX10" fmla="*/ 138546 w 209775"/>
                <a:gd name="connsiteY10" fmla="*/ 7237 h 150151"/>
                <a:gd name="connsiteX11" fmla="*/ 134471 w 209775"/>
                <a:gd name="connsiteY11" fmla="*/ 8195 h 150151"/>
                <a:gd name="connsiteX12" fmla="*/ 119695 w 209775"/>
                <a:gd name="connsiteY12" fmla="*/ 16890 h 150151"/>
                <a:gd name="connsiteX13" fmla="*/ 59118 w 209775"/>
                <a:gd name="connsiteY13" fmla="*/ 5886 h 150151"/>
                <a:gd name="connsiteX14" fmla="*/ 27112 w 209775"/>
                <a:gd name="connsiteY14" fmla="*/ 4314 h 150151"/>
                <a:gd name="connsiteX15" fmla="*/ 407 w 209775"/>
                <a:gd name="connsiteY15" fmla="*/ 29809 h 150151"/>
                <a:gd name="connsiteX16" fmla="*/ 33911 w 209775"/>
                <a:gd name="connsiteY16" fmla="*/ 34206 h 150151"/>
                <a:gd name="connsiteX17" fmla="*/ 85357 w 209775"/>
                <a:gd name="connsiteY17" fmla="*/ 37055 h 150151"/>
                <a:gd name="connsiteX18" fmla="*/ 67464 w 209775"/>
                <a:gd name="connsiteY18" fmla="*/ 47592 h 150151"/>
                <a:gd name="connsiteX19" fmla="*/ 69869 w 209775"/>
                <a:gd name="connsiteY19" fmla="*/ 60658 h 150151"/>
                <a:gd name="connsiteX20" fmla="*/ 116210 w 209775"/>
                <a:gd name="connsiteY20" fmla="*/ 68616 h 150151"/>
                <a:gd name="connsiteX21" fmla="*/ 120947 w 209775"/>
                <a:gd name="connsiteY21" fmla="*/ 71736 h 150151"/>
                <a:gd name="connsiteX22" fmla="*/ 125095 w 209775"/>
                <a:gd name="connsiteY22" fmla="*/ 78146 h 150151"/>
                <a:gd name="connsiteX23" fmla="*/ 126224 w 209775"/>
                <a:gd name="connsiteY23" fmla="*/ 81904 h 150151"/>
                <a:gd name="connsiteX24" fmla="*/ 127108 w 209775"/>
                <a:gd name="connsiteY24" fmla="*/ 143160 h 150151"/>
                <a:gd name="connsiteX25" fmla="*/ 138497 w 209775"/>
                <a:gd name="connsiteY25" fmla="*/ 148662 h 150151"/>
                <a:gd name="connsiteX26" fmla="*/ 207026 w 209775"/>
                <a:gd name="connsiteY26" fmla="*/ 95757 h 150151"/>
                <a:gd name="connsiteX27" fmla="*/ 209775 w 209775"/>
                <a:gd name="connsiteY27" fmla="*/ 90157 h 150151"/>
                <a:gd name="connsiteX28" fmla="*/ 209775 w 209775"/>
                <a:gd name="connsiteY28" fmla="*/ 28950 h 150151"/>
                <a:gd name="connsiteX29" fmla="*/ 208057 w 209775"/>
                <a:gd name="connsiteY29" fmla="*/ 24308 h 150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9775" h="150151">
                  <a:moveTo>
                    <a:pt x="32389" y="28115"/>
                  </a:moveTo>
                  <a:cubicBezTo>
                    <a:pt x="14496" y="32585"/>
                    <a:pt x="7034" y="29785"/>
                    <a:pt x="6371" y="27820"/>
                  </a:cubicBezTo>
                  <a:cubicBezTo>
                    <a:pt x="5635" y="25658"/>
                    <a:pt x="10470" y="18216"/>
                    <a:pt x="29566" y="10111"/>
                  </a:cubicBezTo>
                  <a:cubicBezTo>
                    <a:pt x="44735" y="3676"/>
                    <a:pt x="48368" y="6157"/>
                    <a:pt x="55559" y="11069"/>
                  </a:cubicBezTo>
                  <a:cubicBezTo>
                    <a:pt x="63586" y="16546"/>
                    <a:pt x="75293" y="24479"/>
                    <a:pt x="107987" y="23767"/>
                  </a:cubicBezTo>
                  <a:lnTo>
                    <a:pt x="92229" y="33027"/>
                  </a:lnTo>
                  <a:cubicBezTo>
                    <a:pt x="81945" y="28458"/>
                    <a:pt x="59781" y="21262"/>
                    <a:pt x="32389" y="28115"/>
                  </a:cubicBezTo>
                  <a:close/>
                  <a:moveTo>
                    <a:pt x="208057" y="24308"/>
                  </a:moveTo>
                  <a:lnTo>
                    <a:pt x="198730" y="13574"/>
                  </a:lnTo>
                  <a:cubicBezTo>
                    <a:pt x="197478" y="12150"/>
                    <a:pt x="195760" y="11290"/>
                    <a:pt x="193870" y="11143"/>
                  </a:cubicBezTo>
                  <a:lnTo>
                    <a:pt x="138546" y="7237"/>
                  </a:lnTo>
                  <a:cubicBezTo>
                    <a:pt x="137122" y="7139"/>
                    <a:pt x="135699" y="7458"/>
                    <a:pt x="134471" y="8195"/>
                  </a:cubicBezTo>
                  <a:lnTo>
                    <a:pt x="119695" y="16890"/>
                  </a:lnTo>
                  <a:cubicBezTo>
                    <a:pt x="79785" y="19936"/>
                    <a:pt x="67832" y="11830"/>
                    <a:pt x="59118" y="5886"/>
                  </a:cubicBezTo>
                  <a:cubicBezTo>
                    <a:pt x="50626" y="90"/>
                    <a:pt x="44563" y="-3079"/>
                    <a:pt x="27112" y="4314"/>
                  </a:cubicBezTo>
                  <a:cubicBezTo>
                    <a:pt x="7795" y="12518"/>
                    <a:pt x="-2195" y="22048"/>
                    <a:pt x="407" y="29809"/>
                  </a:cubicBezTo>
                  <a:cubicBezTo>
                    <a:pt x="2861" y="37202"/>
                    <a:pt x="15404" y="38848"/>
                    <a:pt x="33911" y="34206"/>
                  </a:cubicBezTo>
                  <a:cubicBezTo>
                    <a:pt x="55927" y="28679"/>
                    <a:pt x="74606" y="33101"/>
                    <a:pt x="85357" y="37055"/>
                  </a:cubicBezTo>
                  <a:lnTo>
                    <a:pt x="67464" y="47592"/>
                  </a:lnTo>
                  <a:cubicBezTo>
                    <a:pt x="61794" y="50932"/>
                    <a:pt x="63365" y="59529"/>
                    <a:pt x="69869" y="60658"/>
                  </a:cubicBezTo>
                  <a:lnTo>
                    <a:pt x="116210" y="68616"/>
                  </a:lnTo>
                  <a:cubicBezTo>
                    <a:pt x="118149" y="68960"/>
                    <a:pt x="119867" y="70090"/>
                    <a:pt x="120947" y="71736"/>
                  </a:cubicBezTo>
                  <a:lnTo>
                    <a:pt x="125095" y="78146"/>
                  </a:lnTo>
                  <a:cubicBezTo>
                    <a:pt x="125807" y="79251"/>
                    <a:pt x="126224" y="80553"/>
                    <a:pt x="126224" y="81904"/>
                  </a:cubicBezTo>
                  <a:lnTo>
                    <a:pt x="127108" y="143160"/>
                  </a:lnTo>
                  <a:cubicBezTo>
                    <a:pt x="127206" y="149006"/>
                    <a:pt x="133882" y="152224"/>
                    <a:pt x="138497" y="148662"/>
                  </a:cubicBezTo>
                  <a:lnTo>
                    <a:pt x="207026" y="95757"/>
                  </a:lnTo>
                  <a:cubicBezTo>
                    <a:pt x="208769" y="94430"/>
                    <a:pt x="209775" y="92343"/>
                    <a:pt x="209775" y="90157"/>
                  </a:cubicBezTo>
                  <a:lnTo>
                    <a:pt x="209775" y="28950"/>
                  </a:lnTo>
                  <a:cubicBezTo>
                    <a:pt x="209775" y="27230"/>
                    <a:pt x="209161" y="25585"/>
                    <a:pt x="208057" y="24308"/>
                  </a:cubicBezTo>
                </a:path>
              </a:pathLst>
            </a:custGeom>
            <a:solidFill>
              <a:srgbClr val="100F0D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03" name="Forma libre: forma 302">
              <a:extLst>
                <a:ext uri="{FF2B5EF4-FFF2-40B4-BE49-F238E27FC236}">
                  <a16:creationId xmlns:a16="http://schemas.microsoft.com/office/drawing/2014/main" xmlns="" id="{40C0A146-7A3F-4C77-8771-873721F4C810}"/>
                </a:ext>
              </a:extLst>
            </p:cNvPr>
            <p:cNvSpPr/>
            <p:nvPr/>
          </p:nvSpPr>
          <p:spPr>
            <a:xfrm>
              <a:off x="5296046" y="12726728"/>
              <a:ext cx="784995" cy="320207"/>
            </a:xfrm>
            <a:custGeom>
              <a:avLst/>
              <a:gdLst>
                <a:gd name="connsiteX0" fmla="*/ 617820 w 784995"/>
                <a:gd name="connsiteY0" fmla="*/ 198235 h 320207"/>
                <a:gd name="connsiteX1" fmla="*/ 621649 w 784995"/>
                <a:gd name="connsiteY1" fmla="*/ 203221 h 320207"/>
                <a:gd name="connsiteX2" fmla="*/ 483977 w 784995"/>
                <a:gd name="connsiteY2" fmla="*/ 308394 h 320207"/>
                <a:gd name="connsiteX3" fmla="*/ 480148 w 784995"/>
                <a:gd name="connsiteY3" fmla="*/ 303383 h 320207"/>
                <a:gd name="connsiteX4" fmla="*/ 490751 w 784995"/>
                <a:gd name="connsiteY4" fmla="*/ 313502 h 320207"/>
                <a:gd name="connsiteX5" fmla="*/ 11217 w 784995"/>
                <a:gd name="connsiteY5" fmla="*/ 224320 h 320207"/>
                <a:gd name="connsiteX6" fmla="*/ 10873 w 784995"/>
                <a:gd name="connsiteY6" fmla="*/ 219334 h 320207"/>
                <a:gd name="connsiteX7" fmla="*/ 475141 w 784995"/>
                <a:gd name="connsiteY7" fmla="*/ 295057 h 320207"/>
                <a:gd name="connsiteX8" fmla="*/ 476393 w 784995"/>
                <a:gd name="connsiteY8" fmla="*/ 295253 h 320207"/>
                <a:gd name="connsiteX9" fmla="*/ 621527 w 784995"/>
                <a:gd name="connsiteY9" fmla="*/ 194600 h 320207"/>
                <a:gd name="connsiteX10" fmla="*/ 617943 w 784995"/>
                <a:gd name="connsiteY10" fmla="*/ 189442 h 320207"/>
                <a:gd name="connsiteX11" fmla="*/ 474895 w 784995"/>
                <a:gd name="connsiteY11" fmla="*/ 288646 h 320207"/>
                <a:gd name="connsiteX12" fmla="*/ 10432 w 784995"/>
                <a:gd name="connsiteY12" fmla="*/ 212874 h 320207"/>
                <a:gd name="connsiteX13" fmla="*/ 10113 w 784995"/>
                <a:gd name="connsiteY13" fmla="*/ 208306 h 320207"/>
                <a:gd name="connsiteX14" fmla="*/ 477571 w 784995"/>
                <a:gd name="connsiteY14" fmla="*/ 280099 h 320207"/>
                <a:gd name="connsiteX15" fmla="*/ 478749 w 784995"/>
                <a:gd name="connsiteY15" fmla="*/ 280271 h 320207"/>
                <a:gd name="connsiteX16" fmla="*/ 773828 w 784995"/>
                <a:gd name="connsiteY16" fmla="*/ 87488 h 320207"/>
                <a:gd name="connsiteX17" fmla="*/ 773165 w 784995"/>
                <a:gd name="connsiteY17" fmla="*/ 95470 h 320207"/>
                <a:gd name="connsiteX18" fmla="*/ 399101 w 784995"/>
                <a:gd name="connsiteY18" fmla="*/ 6361 h 320207"/>
                <a:gd name="connsiteX19" fmla="*/ 772257 w 784995"/>
                <a:gd name="connsiteY19" fmla="*/ 33576 h 320207"/>
                <a:gd name="connsiteX20" fmla="*/ 478135 w 784995"/>
                <a:gd name="connsiteY20" fmla="*/ 230214 h 320207"/>
                <a:gd name="connsiteX21" fmla="*/ 7388 w 784995"/>
                <a:gd name="connsiteY21" fmla="*/ 157414 h 320207"/>
                <a:gd name="connsiteX22" fmla="*/ 777117 w 784995"/>
                <a:gd name="connsiteY22" fmla="*/ 47281 h 320207"/>
                <a:gd name="connsiteX23" fmla="*/ 479755 w 784995"/>
                <a:gd name="connsiteY23" fmla="*/ 243993 h 320207"/>
                <a:gd name="connsiteX24" fmla="*/ 7339 w 784995"/>
                <a:gd name="connsiteY24" fmla="*/ 168442 h 320207"/>
                <a:gd name="connsiteX25" fmla="*/ 7020 w 784995"/>
                <a:gd name="connsiteY25" fmla="*/ 163727 h 320207"/>
                <a:gd name="connsiteX26" fmla="*/ 478381 w 784995"/>
                <a:gd name="connsiteY26" fmla="*/ 236625 h 320207"/>
                <a:gd name="connsiteX27" fmla="*/ 479583 w 784995"/>
                <a:gd name="connsiteY27" fmla="*/ 236797 h 320207"/>
                <a:gd name="connsiteX28" fmla="*/ 777951 w 784995"/>
                <a:gd name="connsiteY28" fmla="*/ 37333 h 320207"/>
                <a:gd name="connsiteX29" fmla="*/ 775988 w 784995"/>
                <a:gd name="connsiteY29" fmla="*/ 61109 h 320207"/>
                <a:gd name="connsiteX30" fmla="*/ 476540 w 784995"/>
                <a:gd name="connsiteY30" fmla="*/ 260057 h 320207"/>
                <a:gd name="connsiteX31" fmla="*/ 8517 w 784995"/>
                <a:gd name="connsiteY31" fmla="*/ 185169 h 320207"/>
                <a:gd name="connsiteX32" fmla="*/ 7781 w 784995"/>
                <a:gd name="connsiteY32" fmla="*/ 174878 h 320207"/>
                <a:gd name="connsiteX33" fmla="*/ 479952 w 784995"/>
                <a:gd name="connsiteY33" fmla="*/ 250404 h 320207"/>
                <a:gd name="connsiteX34" fmla="*/ 481154 w 784995"/>
                <a:gd name="connsiteY34" fmla="*/ 250576 h 320207"/>
                <a:gd name="connsiteX35" fmla="*/ 776479 w 784995"/>
                <a:gd name="connsiteY35" fmla="*/ 55239 h 320207"/>
                <a:gd name="connsiteX36" fmla="*/ 774466 w 784995"/>
                <a:gd name="connsiteY36" fmla="*/ 79555 h 320207"/>
                <a:gd name="connsiteX37" fmla="*/ 477350 w 784995"/>
                <a:gd name="connsiteY37" fmla="*/ 273688 h 320207"/>
                <a:gd name="connsiteX38" fmla="*/ 9671 w 784995"/>
                <a:gd name="connsiteY38" fmla="*/ 201871 h 320207"/>
                <a:gd name="connsiteX39" fmla="*/ 8959 w 784995"/>
                <a:gd name="connsiteY39" fmla="*/ 191604 h 320207"/>
                <a:gd name="connsiteX40" fmla="*/ 476736 w 784995"/>
                <a:gd name="connsiteY40" fmla="*/ 266443 h 320207"/>
                <a:gd name="connsiteX41" fmla="*/ 477963 w 784995"/>
                <a:gd name="connsiteY41" fmla="*/ 266639 h 320207"/>
                <a:gd name="connsiteX42" fmla="*/ 775325 w 784995"/>
                <a:gd name="connsiteY42" fmla="*/ 69091 h 320207"/>
                <a:gd name="connsiteX43" fmla="*/ 398855 w 784995"/>
                <a:gd name="connsiteY43" fmla="*/ 49 h 320207"/>
                <a:gd name="connsiteX44" fmla="*/ 398168 w 784995"/>
                <a:gd name="connsiteY44" fmla="*/ 0 h 320207"/>
                <a:gd name="connsiteX45" fmla="*/ 0 w 784995"/>
                <a:gd name="connsiteY45" fmla="*/ 153534 h 320207"/>
                <a:gd name="connsiteX46" fmla="*/ 5302 w 784995"/>
                <a:gd name="connsiteY46" fmla="*/ 229600 h 320207"/>
                <a:gd name="connsiteX47" fmla="*/ 490997 w 784995"/>
                <a:gd name="connsiteY47" fmla="*/ 319937 h 320207"/>
                <a:gd name="connsiteX48" fmla="*/ 492371 w 784995"/>
                <a:gd name="connsiteY48" fmla="*/ 320208 h 320207"/>
                <a:gd name="connsiteX49" fmla="*/ 779203 w 784995"/>
                <a:gd name="connsiteY49" fmla="*/ 98737 h 320207"/>
                <a:gd name="connsiteX50" fmla="*/ 784996 w 784995"/>
                <a:gd name="connsiteY50" fmla="*/ 28197 h 320207"/>
                <a:gd name="connsiteX51" fmla="*/ 398855 w 784995"/>
                <a:gd name="connsiteY51" fmla="*/ 49 h 32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84995" h="320207">
                  <a:moveTo>
                    <a:pt x="617820" y="198235"/>
                  </a:moveTo>
                  <a:lnTo>
                    <a:pt x="621649" y="203221"/>
                  </a:lnTo>
                  <a:lnTo>
                    <a:pt x="483977" y="308394"/>
                  </a:lnTo>
                  <a:lnTo>
                    <a:pt x="480148" y="303383"/>
                  </a:lnTo>
                  <a:close/>
                  <a:moveTo>
                    <a:pt x="490751" y="313502"/>
                  </a:moveTo>
                  <a:lnTo>
                    <a:pt x="11217" y="224320"/>
                  </a:lnTo>
                  <a:lnTo>
                    <a:pt x="10873" y="219334"/>
                  </a:lnTo>
                  <a:lnTo>
                    <a:pt x="475141" y="295057"/>
                  </a:lnTo>
                  <a:lnTo>
                    <a:pt x="476393" y="295253"/>
                  </a:lnTo>
                  <a:lnTo>
                    <a:pt x="621527" y="194600"/>
                  </a:lnTo>
                  <a:lnTo>
                    <a:pt x="617943" y="189442"/>
                  </a:lnTo>
                  <a:lnTo>
                    <a:pt x="474895" y="288646"/>
                  </a:lnTo>
                  <a:lnTo>
                    <a:pt x="10432" y="212874"/>
                  </a:lnTo>
                  <a:lnTo>
                    <a:pt x="10113" y="208306"/>
                  </a:lnTo>
                  <a:lnTo>
                    <a:pt x="477571" y="280099"/>
                  </a:lnTo>
                  <a:lnTo>
                    <a:pt x="478749" y="280271"/>
                  </a:lnTo>
                  <a:lnTo>
                    <a:pt x="773828" y="87488"/>
                  </a:lnTo>
                  <a:lnTo>
                    <a:pt x="773165" y="95470"/>
                  </a:lnTo>
                  <a:close/>
                  <a:moveTo>
                    <a:pt x="399101" y="6361"/>
                  </a:moveTo>
                  <a:lnTo>
                    <a:pt x="772257" y="33576"/>
                  </a:lnTo>
                  <a:lnTo>
                    <a:pt x="478135" y="230214"/>
                  </a:lnTo>
                  <a:lnTo>
                    <a:pt x="7388" y="157414"/>
                  </a:lnTo>
                  <a:close/>
                  <a:moveTo>
                    <a:pt x="777117" y="47281"/>
                  </a:moveTo>
                  <a:lnTo>
                    <a:pt x="479755" y="243993"/>
                  </a:lnTo>
                  <a:lnTo>
                    <a:pt x="7339" y="168442"/>
                  </a:lnTo>
                  <a:lnTo>
                    <a:pt x="7020" y="163727"/>
                  </a:lnTo>
                  <a:lnTo>
                    <a:pt x="478381" y="236625"/>
                  </a:lnTo>
                  <a:lnTo>
                    <a:pt x="479583" y="236797"/>
                  </a:lnTo>
                  <a:lnTo>
                    <a:pt x="777951" y="37333"/>
                  </a:lnTo>
                  <a:close/>
                  <a:moveTo>
                    <a:pt x="775988" y="61109"/>
                  </a:moveTo>
                  <a:lnTo>
                    <a:pt x="476540" y="260057"/>
                  </a:lnTo>
                  <a:lnTo>
                    <a:pt x="8517" y="185169"/>
                  </a:lnTo>
                  <a:lnTo>
                    <a:pt x="7781" y="174878"/>
                  </a:lnTo>
                  <a:lnTo>
                    <a:pt x="479952" y="250404"/>
                  </a:lnTo>
                  <a:lnTo>
                    <a:pt x="481154" y="250576"/>
                  </a:lnTo>
                  <a:lnTo>
                    <a:pt x="776479" y="55239"/>
                  </a:lnTo>
                  <a:close/>
                  <a:moveTo>
                    <a:pt x="774466" y="79555"/>
                  </a:moveTo>
                  <a:lnTo>
                    <a:pt x="477350" y="273688"/>
                  </a:lnTo>
                  <a:lnTo>
                    <a:pt x="9671" y="201871"/>
                  </a:lnTo>
                  <a:lnTo>
                    <a:pt x="8959" y="191604"/>
                  </a:lnTo>
                  <a:lnTo>
                    <a:pt x="476736" y="266443"/>
                  </a:lnTo>
                  <a:lnTo>
                    <a:pt x="477963" y="266639"/>
                  </a:lnTo>
                  <a:lnTo>
                    <a:pt x="775325" y="69091"/>
                  </a:lnTo>
                  <a:close/>
                  <a:moveTo>
                    <a:pt x="398855" y="49"/>
                  </a:moveTo>
                  <a:lnTo>
                    <a:pt x="398168" y="0"/>
                  </a:lnTo>
                  <a:lnTo>
                    <a:pt x="0" y="153534"/>
                  </a:lnTo>
                  <a:lnTo>
                    <a:pt x="5302" y="229600"/>
                  </a:lnTo>
                  <a:lnTo>
                    <a:pt x="490997" y="319937"/>
                  </a:lnTo>
                  <a:lnTo>
                    <a:pt x="492371" y="320208"/>
                  </a:lnTo>
                  <a:lnTo>
                    <a:pt x="779203" y="98737"/>
                  </a:lnTo>
                  <a:lnTo>
                    <a:pt x="784996" y="28197"/>
                  </a:lnTo>
                  <a:lnTo>
                    <a:pt x="398855" y="49"/>
                  </a:lnTo>
                </a:path>
              </a:pathLst>
            </a:custGeom>
            <a:solidFill>
              <a:srgbClr val="100F0D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04" name="Forma libre: forma 303">
              <a:extLst>
                <a:ext uri="{FF2B5EF4-FFF2-40B4-BE49-F238E27FC236}">
                  <a16:creationId xmlns:a16="http://schemas.microsoft.com/office/drawing/2014/main" xmlns="" id="{2EC8A64F-7298-4610-8724-3313F268C258}"/>
                </a:ext>
              </a:extLst>
            </p:cNvPr>
            <p:cNvSpPr/>
            <p:nvPr/>
          </p:nvSpPr>
          <p:spPr>
            <a:xfrm>
              <a:off x="5758597" y="12811297"/>
              <a:ext cx="361408" cy="262016"/>
            </a:xfrm>
            <a:custGeom>
              <a:avLst/>
              <a:gdLst>
                <a:gd name="connsiteX0" fmla="*/ 358820 w 361408"/>
                <a:gd name="connsiteY0" fmla="*/ 78175 h 262016"/>
                <a:gd name="connsiteX1" fmla="*/ 210421 w 361408"/>
                <a:gd name="connsiteY1" fmla="*/ 232274 h 262016"/>
                <a:gd name="connsiteX2" fmla="*/ 168548 w 361408"/>
                <a:gd name="connsiteY2" fmla="*/ 240674 h 262016"/>
                <a:gd name="connsiteX3" fmla="*/ 118673 w 361408"/>
                <a:gd name="connsiteY3" fmla="*/ 250253 h 262016"/>
                <a:gd name="connsiteX4" fmla="*/ 104535 w 361408"/>
                <a:gd name="connsiteY4" fmla="*/ 255558 h 262016"/>
                <a:gd name="connsiteX5" fmla="*/ 7484 w 361408"/>
                <a:gd name="connsiteY5" fmla="*/ 236965 h 262016"/>
                <a:gd name="connsiteX6" fmla="*/ 70859 w 361408"/>
                <a:gd name="connsiteY6" fmla="*/ 228270 h 262016"/>
                <a:gd name="connsiteX7" fmla="*/ 123778 w 361408"/>
                <a:gd name="connsiteY7" fmla="*/ 184133 h 262016"/>
                <a:gd name="connsiteX8" fmla="*/ 165308 w 361408"/>
                <a:gd name="connsiteY8" fmla="*/ 83186 h 262016"/>
                <a:gd name="connsiteX9" fmla="*/ 143831 w 361408"/>
                <a:gd name="connsiteY9" fmla="*/ 86993 h 262016"/>
                <a:gd name="connsiteX10" fmla="*/ 60427 w 361408"/>
                <a:gd name="connsiteY10" fmla="*/ 105463 h 262016"/>
                <a:gd name="connsiteX11" fmla="*/ 8269 w 361408"/>
                <a:gd name="connsiteY11" fmla="*/ 83775 h 262016"/>
                <a:gd name="connsiteX12" fmla="*/ 127803 w 361408"/>
                <a:gd name="connsiteY12" fmla="*/ 17165 h 262016"/>
                <a:gd name="connsiteX13" fmla="*/ 276717 w 361408"/>
                <a:gd name="connsiteY13" fmla="*/ 7979 h 262016"/>
                <a:gd name="connsiteX14" fmla="*/ 277184 w 361408"/>
                <a:gd name="connsiteY14" fmla="*/ 8249 h 262016"/>
                <a:gd name="connsiteX15" fmla="*/ 333956 w 361408"/>
                <a:gd name="connsiteY15" fmla="*/ 1101 h 262016"/>
                <a:gd name="connsiteX16" fmla="*/ 358820 w 361408"/>
                <a:gd name="connsiteY16" fmla="*/ 78175 h 26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1408" h="262016">
                  <a:moveTo>
                    <a:pt x="358820" y="78175"/>
                  </a:moveTo>
                  <a:cubicBezTo>
                    <a:pt x="358820" y="78175"/>
                    <a:pt x="252123" y="209800"/>
                    <a:pt x="210421" y="232274"/>
                  </a:cubicBezTo>
                  <a:cubicBezTo>
                    <a:pt x="192307" y="242049"/>
                    <a:pt x="178464" y="242860"/>
                    <a:pt x="168548" y="240674"/>
                  </a:cubicBezTo>
                  <a:cubicBezTo>
                    <a:pt x="154876" y="246249"/>
                    <a:pt x="133326" y="248975"/>
                    <a:pt x="118673" y="250253"/>
                  </a:cubicBezTo>
                  <a:cubicBezTo>
                    <a:pt x="114524" y="251972"/>
                    <a:pt x="109861" y="253765"/>
                    <a:pt x="104535" y="255558"/>
                  </a:cubicBezTo>
                  <a:cubicBezTo>
                    <a:pt x="64428" y="269214"/>
                    <a:pt x="-11784" y="260372"/>
                    <a:pt x="7484" y="236965"/>
                  </a:cubicBezTo>
                  <a:cubicBezTo>
                    <a:pt x="26727" y="213558"/>
                    <a:pt x="70859" y="228270"/>
                    <a:pt x="70859" y="228270"/>
                  </a:cubicBezTo>
                  <a:cubicBezTo>
                    <a:pt x="74860" y="215425"/>
                    <a:pt x="123778" y="184133"/>
                    <a:pt x="123778" y="184133"/>
                  </a:cubicBezTo>
                  <a:cubicBezTo>
                    <a:pt x="145034" y="147340"/>
                    <a:pt x="157969" y="109614"/>
                    <a:pt x="165308" y="83186"/>
                  </a:cubicBezTo>
                  <a:cubicBezTo>
                    <a:pt x="152348" y="85666"/>
                    <a:pt x="143831" y="86993"/>
                    <a:pt x="143831" y="86993"/>
                  </a:cubicBezTo>
                  <a:cubicBezTo>
                    <a:pt x="143831" y="86993"/>
                    <a:pt x="116562" y="86207"/>
                    <a:pt x="60427" y="105463"/>
                  </a:cubicBezTo>
                  <a:cubicBezTo>
                    <a:pt x="4269" y="124719"/>
                    <a:pt x="-11784" y="95835"/>
                    <a:pt x="8269" y="83775"/>
                  </a:cubicBezTo>
                  <a:cubicBezTo>
                    <a:pt x="28224" y="71814"/>
                    <a:pt x="102939" y="26793"/>
                    <a:pt x="127803" y="17165"/>
                  </a:cubicBezTo>
                  <a:cubicBezTo>
                    <a:pt x="152667" y="7536"/>
                    <a:pt x="276717" y="7979"/>
                    <a:pt x="276717" y="7979"/>
                  </a:cubicBezTo>
                  <a:cubicBezTo>
                    <a:pt x="276889" y="8077"/>
                    <a:pt x="277012" y="8175"/>
                    <a:pt x="277184" y="8249"/>
                  </a:cubicBezTo>
                  <a:cubicBezTo>
                    <a:pt x="300060" y="1765"/>
                    <a:pt x="321266" y="-1993"/>
                    <a:pt x="333956" y="1101"/>
                  </a:cubicBezTo>
                  <a:cubicBezTo>
                    <a:pt x="373253" y="10754"/>
                    <a:pt x="358820" y="78175"/>
                    <a:pt x="358820" y="78175"/>
                  </a:cubicBezTo>
                </a:path>
              </a:pathLst>
            </a:custGeom>
            <a:solidFill>
              <a:srgbClr val="E2A091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05" name="Forma libre: forma 304">
              <a:extLst>
                <a:ext uri="{FF2B5EF4-FFF2-40B4-BE49-F238E27FC236}">
                  <a16:creationId xmlns:a16="http://schemas.microsoft.com/office/drawing/2014/main" xmlns="" id="{03E76846-A96F-406F-8AB7-4B012FFBDFB9}"/>
                </a:ext>
              </a:extLst>
            </p:cNvPr>
            <p:cNvSpPr/>
            <p:nvPr/>
          </p:nvSpPr>
          <p:spPr>
            <a:xfrm>
              <a:off x="5754895" y="12807999"/>
              <a:ext cx="368683" cy="269908"/>
            </a:xfrm>
            <a:custGeom>
              <a:avLst/>
              <a:gdLst>
                <a:gd name="connsiteX0" fmla="*/ 18771 w 368683"/>
                <a:gd name="connsiteY0" fmla="*/ 101466 h 269908"/>
                <a:gd name="connsiteX1" fmla="*/ 25250 w 368683"/>
                <a:gd name="connsiteY1" fmla="*/ 102154 h 269908"/>
                <a:gd name="connsiteX2" fmla="*/ 65210 w 368683"/>
                <a:gd name="connsiteY2" fmla="*/ 87048 h 269908"/>
                <a:gd name="connsiteX3" fmla="*/ 70487 w 368683"/>
                <a:gd name="connsiteY3" fmla="*/ 76561 h 269908"/>
                <a:gd name="connsiteX4" fmla="*/ 48200 w 368683"/>
                <a:gd name="connsiteY4" fmla="*/ 62855 h 269908"/>
                <a:gd name="connsiteX5" fmla="*/ 46825 w 368683"/>
                <a:gd name="connsiteY5" fmla="*/ 68996 h 269908"/>
                <a:gd name="connsiteX6" fmla="*/ 64351 w 368683"/>
                <a:gd name="connsiteY6" fmla="*/ 77911 h 269908"/>
                <a:gd name="connsiteX7" fmla="*/ 61405 w 368683"/>
                <a:gd name="connsiteY7" fmla="*/ 82038 h 269908"/>
                <a:gd name="connsiteX8" fmla="*/ 20145 w 368683"/>
                <a:gd name="connsiteY8" fmla="*/ 95350 h 269908"/>
                <a:gd name="connsiteX9" fmla="*/ 10965 w 368683"/>
                <a:gd name="connsiteY9" fmla="*/ 88547 h 269908"/>
                <a:gd name="connsiteX10" fmla="*/ 5369 w 368683"/>
                <a:gd name="connsiteY10" fmla="*/ 91445 h 269908"/>
                <a:gd name="connsiteX11" fmla="*/ 18771 w 368683"/>
                <a:gd name="connsiteY11" fmla="*/ 101466 h 269908"/>
                <a:gd name="connsiteX12" fmla="*/ 49034 w 368683"/>
                <a:gd name="connsiteY12" fmla="*/ 262933 h 269908"/>
                <a:gd name="connsiteX13" fmla="*/ 42751 w 368683"/>
                <a:gd name="connsiteY13" fmla="*/ 256522 h 269908"/>
                <a:gd name="connsiteX14" fmla="*/ 19531 w 368683"/>
                <a:gd name="connsiteY14" fmla="*/ 254778 h 269908"/>
                <a:gd name="connsiteX15" fmla="*/ 26846 w 368683"/>
                <a:gd name="connsiteY15" fmla="*/ 257971 h 269908"/>
                <a:gd name="connsiteX16" fmla="*/ 49034 w 368683"/>
                <a:gd name="connsiteY16" fmla="*/ 262933 h 269908"/>
                <a:gd name="connsiteX17" fmla="*/ 365590 w 368683"/>
                <a:gd name="connsiteY17" fmla="*/ 82161 h 269908"/>
                <a:gd name="connsiteX18" fmla="*/ 365026 w 368683"/>
                <a:gd name="connsiteY18" fmla="*/ 83364 h 269908"/>
                <a:gd name="connsiteX19" fmla="*/ 186658 w 368683"/>
                <a:gd name="connsiteY19" fmla="*/ 246231 h 269908"/>
                <a:gd name="connsiteX20" fmla="*/ 178288 w 368683"/>
                <a:gd name="connsiteY20" fmla="*/ 244684 h 269908"/>
                <a:gd name="connsiteX21" fmla="*/ 140464 w 368683"/>
                <a:gd name="connsiteY21" fmla="*/ 254066 h 269908"/>
                <a:gd name="connsiteX22" fmla="*/ 129615 w 368683"/>
                <a:gd name="connsiteY22" fmla="*/ 253133 h 269908"/>
                <a:gd name="connsiteX23" fmla="*/ 129689 w 368683"/>
                <a:gd name="connsiteY23" fmla="*/ 252764 h 269908"/>
                <a:gd name="connsiteX24" fmla="*/ 61871 w 368683"/>
                <a:gd name="connsiteY24" fmla="*/ 269908 h 269908"/>
                <a:gd name="connsiteX25" fmla="*/ 24760 w 368683"/>
                <a:gd name="connsiteY25" fmla="*/ 263915 h 269908"/>
                <a:gd name="connsiteX26" fmla="*/ 5614 w 368683"/>
                <a:gd name="connsiteY26" fmla="*/ 241785 h 269908"/>
                <a:gd name="connsiteX27" fmla="*/ 73555 w 368683"/>
                <a:gd name="connsiteY27" fmla="*/ 228031 h 269908"/>
                <a:gd name="connsiteX28" fmla="*/ 125222 w 368683"/>
                <a:gd name="connsiteY28" fmla="*/ 184852 h 269908"/>
                <a:gd name="connsiteX29" fmla="*/ 164715 w 368683"/>
                <a:gd name="connsiteY29" fmla="*/ 90266 h 269908"/>
                <a:gd name="connsiteX30" fmla="*/ 118718 w 368683"/>
                <a:gd name="connsiteY30" fmla="*/ 96971 h 269908"/>
                <a:gd name="connsiteX31" fmla="*/ 5934 w 368683"/>
                <a:gd name="connsiteY31" fmla="*/ 113476 h 269908"/>
                <a:gd name="connsiteX32" fmla="*/ 632 w 368683"/>
                <a:gd name="connsiteY32" fmla="*/ 94220 h 269908"/>
                <a:gd name="connsiteX33" fmla="*/ 6793 w 368683"/>
                <a:gd name="connsiteY33" fmla="*/ 95473 h 269908"/>
                <a:gd name="connsiteX34" fmla="*/ 9959 w 368683"/>
                <a:gd name="connsiteY34" fmla="*/ 108638 h 269908"/>
                <a:gd name="connsiteX35" fmla="*/ 116729 w 368683"/>
                <a:gd name="connsiteY35" fmla="*/ 91003 h 269908"/>
                <a:gd name="connsiteX36" fmla="*/ 117441 w 368683"/>
                <a:gd name="connsiteY36" fmla="*/ 90806 h 269908"/>
                <a:gd name="connsiteX37" fmla="*/ 173158 w 368683"/>
                <a:gd name="connsiteY37" fmla="*/ 82676 h 269908"/>
                <a:gd name="connsiteX38" fmla="*/ 172054 w 368683"/>
                <a:gd name="connsiteY38" fmla="*/ 87220 h 269908"/>
                <a:gd name="connsiteX39" fmla="*/ 130327 w 368683"/>
                <a:gd name="connsiteY39" fmla="*/ 188757 h 269908"/>
                <a:gd name="connsiteX40" fmla="*/ 129714 w 368683"/>
                <a:gd name="connsiteY40" fmla="*/ 190059 h 269908"/>
                <a:gd name="connsiteX41" fmla="*/ 128315 w 368683"/>
                <a:gd name="connsiteY41" fmla="*/ 190452 h 269908"/>
                <a:gd name="connsiteX42" fmla="*/ 76868 w 368683"/>
                <a:gd name="connsiteY42" fmla="*/ 233705 h 269908"/>
                <a:gd name="connsiteX43" fmla="*/ 75543 w 368683"/>
                <a:gd name="connsiteY43" fmla="*/ 235129 h 269908"/>
                <a:gd name="connsiteX44" fmla="*/ 73678 w 368683"/>
                <a:gd name="connsiteY44" fmla="*/ 234589 h 269908"/>
                <a:gd name="connsiteX45" fmla="*/ 11603 w 368683"/>
                <a:gd name="connsiteY45" fmla="*/ 243726 h 269908"/>
                <a:gd name="connsiteX46" fmla="*/ 13199 w 368683"/>
                <a:gd name="connsiteY46" fmla="*/ 249866 h 269908"/>
                <a:gd name="connsiteX47" fmla="*/ 46065 w 368683"/>
                <a:gd name="connsiteY47" fmla="*/ 251192 h 269908"/>
                <a:gd name="connsiteX48" fmla="*/ 56079 w 368683"/>
                <a:gd name="connsiteY48" fmla="*/ 263449 h 269908"/>
                <a:gd name="connsiteX49" fmla="*/ 151092 w 368683"/>
                <a:gd name="connsiteY49" fmla="*/ 230806 h 269908"/>
                <a:gd name="connsiteX50" fmla="*/ 219769 w 368683"/>
                <a:gd name="connsiteY50" fmla="*/ 132855 h 269908"/>
                <a:gd name="connsiteX51" fmla="*/ 225341 w 368683"/>
                <a:gd name="connsiteY51" fmla="*/ 135754 h 269908"/>
                <a:gd name="connsiteX52" fmla="*/ 155216 w 368683"/>
                <a:gd name="connsiteY52" fmla="*/ 235547 h 269908"/>
                <a:gd name="connsiteX53" fmla="*/ 138574 w 368683"/>
                <a:gd name="connsiteY53" fmla="*/ 247680 h 269908"/>
                <a:gd name="connsiteX54" fmla="*/ 259385 w 368683"/>
                <a:gd name="connsiteY54" fmla="*/ 168494 h 269908"/>
                <a:gd name="connsiteX55" fmla="*/ 264318 w 368683"/>
                <a:gd name="connsiteY55" fmla="*/ 172375 h 269908"/>
                <a:gd name="connsiteX56" fmla="*/ 187394 w 368683"/>
                <a:gd name="connsiteY56" fmla="*/ 240042 h 269908"/>
                <a:gd name="connsiteX57" fmla="*/ 359601 w 368683"/>
                <a:gd name="connsiteY57" fmla="*/ 80122 h 269908"/>
                <a:gd name="connsiteX58" fmla="*/ 351673 w 368683"/>
                <a:gd name="connsiteY58" fmla="*/ 15771 h 269908"/>
                <a:gd name="connsiteX59" fmla="*/ 320256 w 368683"/>
                <a:gd name="connsiteY59" fmla="*/ 6732 h 269908"/>
                <a:gd name="connsiteX60" fmla="*/ 281009 w 368683"/>
                <a:gd name="connsiteY60" fmla="*/ 14371 h 269908"/>
                <a:gd name="connsiteX61" fmla="*/ 279830 w 368683"/>
                <a:gd name="connsiteY61" fmla="*/ 8181 h 269908"/>
                <a:gd name="connsiteX62" fmla="*/ 319274 w 368683"/>
                <a:gd name="connsiteY62" fmla="*/ 543 h 269908"/>
                <a:gd name="connsiteX63" fmla="*/ 356337 w 368683"/>
                <a:gd name="connsiteY63" fmla="*/ 11571 h 269908"/>
                <a:gd name="connsiteX64" fmla="*/ 365590 w 368683"/>
                <a:gd name="connsiteY64" fmla="*/ 82161 h 269908"/>
                <a:gd name="connsiteX65" fmla="*/ 236509 w 368683"/>
                <a:gd name="connsiteY65" fmla="*/ 106624 h 269908"/>
                <a:gd name="connsiteX66" fmla="*/ 230225 w 368683"/>
                <a:gd name="connsiteY66" fmla="*/ 106624 h 269908"/>
                <a:gd name="connsiteX67" fmla="*/ 230225 w 368683"/>
                <a:gd name="connsiteY67" fmla="*/ 94859 h 269908"/>
                <a:gd name="connsiteX68" fmla="*/ 236509 w 368683"/>
                <a:gd name="connsiteY68" fmla="*/ 94859 h 269908"/>
                <a:gd name="connsiteX69" fmla="*/ 236509 w 368683"/>
                <a:gd name="connsiteY69" fmla="*/ 106624 h 269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368683" h="269908">
                  <a:moveTo>
                    <a:pt x="18771" y="101466"/>
                  </a:moveTo>
                  <a:cubicBezTo>
                    <a:pt x="20808" y="101933"/>
                    <a:pt x="22968" y="102154"/>
                    <a:pt x="25250" y="102154"/>
                  </a:cubicBezTo>
                  <a:cubicBezTo>
                    <a:pt x="38407" y="102154"/>
                    <a:pt x="54827" y="94982"/>
                    <a:pt x="65210" y="87048"/>
                  </a:cubicBezTo>
                  <a:cubicBezTo>
                    <a:pt x="69529" y="83757"/>
                    <a:pt x="71297" y="80245"/>
                    <a:pt x="70487" y="76561"/>
                  </a:cubicBezTo>
                  <a:cubicBezTo>
                    <a:pt x="68572" y="67866"/>
                    <a:pt x="51587" y="63617"/>
                    <a:pt x="48200" y="62855"/>
                  </a:cubicBezTo>
                  <a:lnTo>
                    <a:pt x="46825" y="68996"/>
                  </a:lnTo>
                  <a:cubicBezTo>
                    <a:pt x="53698" y="70543"/>
                    <a:pt x="63614" y="74497"/>
                    <a:pt x="64351" y="77911"/>
                  </a:cubicBezTo>
                  <a:cubicBezTo>
                    <a:pt x="64670" y="79361"/>
                    <a:pt x="62411" y="81276"/>
                    <a:pt x="61405" y="82038"/>
                  </a:cubicBezTo>
                  <a:cubicBezTo>
                    <a:pt x="50188" y="90610"/>
                    <a:pt x="31706" y="97929"/>
                    <a:pt x="20145" y="95350"/>
                  </a:cubicBezTo>
                  <a:cubicBezTo>
                    <a:pt x="15825" y="94368"/>
                    <a:pt x="12831" y="92133"/>
                    <a:pt x="10965" y="88547"/>
                  </a:cubicBezTo>
                  <a:lnTo>
                    <a:pt x="5369" y="91445"/>
                  </a:lnTo>
                  <a:cubicBezTo>
                    <a:pt x="8069" y="96627"/>
                    <a:pt x="12708" y="100115"/>
                    <a:pt x="18771" y="101466"/>
                  </a:cubicBezTo>
                  <a:close/>
                  <a:moveTo>
                    <a:pt x="49034" y="262933"/>
                  </a:moveTo>
                  <a:cubicBezTo>
                    <a:pt x="48004" y="260992"/>
                    <a:pt x="46114" y="258487"/>
                    <a:pt x="42751" y="256522"/>
                  </a:cubicBezTo>
                  <a:cubicBezTo>
                    <a:pt x="37204" y="253329"/>
                    <a:pt x="29227" y="252764"/>
                    <a:pt x="19531" y="254778"/>
                  </a:cubicBezTo>
                  <a:cubicBezTo>
                    <a:pt x="21618" y="255908"/>
                    <a:pt x="24048" y="256989"/>
                    <a:pt x="26846" y="257971"/>
                  </a:cubicBezTo>
                  <a:cubicBezTo>
                    <a:pt x="33841" y="260452"/>
                    <a:pt x="41303" y="262073"/>
                    <a:pt x="49034" y="262933"/>
                  </a:cubicBezTo>
                  <a:close/>
                  <a:moveTo>
                    <a:pt x="365590" y="82161"/>
                  </a:moveTo>
                  <a:lnTo>
                    <a:pt x="365026" y="83364"/>
                  </a:lnTo>
                  <a:cubicBezTo>
                    <a:pt x="359749" y="90413"/>
                    <a:pt x="242228" y="246206"/>
                    <a:pt x="186658" y="246231"/>
                  </a:cubicBezTo>
                  <a:cubicBezTo>
                    <a:pt x="183663" y="246231"/>
                    <a:pt x="180914" y="245642"/>
                    <a:pt x="178288" y="244684"/>
                  </a:cubicBezTo>
                  <a:cubicBezTo>
                    <a:pt x="165942" y="250406"/>
                    <a:pt x="153105" y="254066"/>
                    <a:pt x="140464" y="254066"/>
                  </a:cubicBezTo>
                  <a:cubicBezTo>
                    <a:pt x="136832" y="254066"/>
                    <a:pt x="133199" y="253771"/>
                    <a:pt x="129615" y="253133"/>
                  </a:cubicBezTo>
                  <a:lnTo>
                    <a:pt x="129689" y="252764"/>
                  </a:lnTo>
                  <a:cubicBezTo>
                    <a:pt x="108679" y="263792"/>
                    <a:pt x="84723" y="269908"/>
                    <a:pt x="61871" y="269908"/>
                  </a:cubicBezTo>
                  <a:cubicBezTo>
                    <a:pt x="48863" y="269908"/>
                    <a:pt x="36222" y="267968"/>
                    <a:pt x="24760" y="263915"/>
                  </a:cubicBezTo>
                  <a:cubicBezTo>
                    <a:pt x="3479" y="256375"/>
                    <a:pt x="4289" y="245936"/>
                    <a:pt x="5614" y="241785"/>
                  </a:cubicBezTo>
                  <a:cubicBezTo>
                    <a:pt x="10180" y="227589"/>
                    <a:pt x="39977" y="218919"/>
                    <a:pt x="73555" y="228031"/>
                  </a:cubicBezTo>
                  <a:cubicBezTo>
                    <a:pt x="80182" y="220957"/>
                    <a:pt x="109366" y="190575"/>
                    <a:pt x="125222" y="184852"/>
                  </a:cubicBezTo>
                  <a:cubicBezTo>
                    <a:pt x="129542" y="175666"/>
                    <a:pt x="156615" y="117627"/>
                    <a:pt x="164715" y="90266"/>
                  </a:cubicBezTo>
                  <a:lnTo>
                    <a:pt x="118718" y="96971"/>
                  </a:lnTo>
                  <a:cubicBezTo>
                    <a:pt x="107991" y="101245"/>
                    <a:pt x="28196" y="132069"/>
                    <a:pt x="5934" y="113476"/>
                  </a:cubicBezTo>
                  <a:cubicBezTo>
                    <a:pt x="706" y="109129"/>
                    <a:pt x="-1086" y="102645"/>
                    <a:pt x="632" y="94220"/>
                  </a:cubicBezTo>
                  <a:lnTo>
                    <a:pt x="6793" y="95473"/>
                  </a:lnTo>
                  <a:cubicBezTo>
                    <a:pt x="5565" y="101540"/>
                    <a:pt x="6596" y="105838"/>
                    <a:pt x="9959" y="108638"/>
                  </a:cubicBezTo>
                  <a:cubicBezTo>
                    <a:pt x="26600" y="122540"/>
                    <a:pt x="92675" y="100631"/>
                    <a:pt x="116729" y="91003"/>
                  </a:cubicBezTo>
                  <a:lnTo>
                    <a:pt x="117441" y="90806"/>
                  </a:lnTo>
                  <a:lnTo>
                    <a:pt x="173158" y="82676"/>
                  </a:lnTo>
                  <a:lnTo>
                    <a:pt x="172054" y="87220"/>
                  </a:lnTo>
                  <a:cubicBezTo>
                    <a:pt x="165402" y="114557"/>
                    <a:pt x="131751" y="185761"/>
                    <a:pt x="130327" y="188757"/>
                  </a:cubicBezTo>
                  <a:lnTo>
                    <a:pt x="129714" y="190059"/>
                  </a:lnTo>
                  <a:lnTo>
                    <a:pt x="128315" y="190452"/>
                  </a:lnTo>
                  <a:cubicBezTo>
                    <a:pt x="115551" y="193989"/>
                    <a:pt x="86834" y="222873"/>
                    <a:pt x="76868" y="233705"/>
                  </a:cubicBezTo>
                  <a:lnTo>
                    <a:pt x="75543" y="235129"/>
                  </a:lnTo>
                  <a:lnTo>
                    <a:pt x="73678" y="234589"/>
                  </a:lnTo>
                  <a:cubicBezTo>
                    <a:pt x="41156" y="225157"/>
                    <a:pt x="14770" y="233828"/>
                    <a:pt x="11603" y="243726"/>
                  </a:cubicBezTo>
                  <a:cubicBezTo>
                    <a:pt x="10941" y="245740"/>
                    <a:pt x="11554" y="247828"/>
                    <a:pt x="13199" y="249866"/>
                  </a:cubicBezTo>
                  <a:cubicBezTo>
                    <a:pt x="26969" y="246035"/>
                    <a:pt x="38038" y="246452"/>
                    <a:pt x="46065" y="251192"/>
                  </a:cubicBezTo>
                  <a:cubicBezTo>
                    <a:pt x="52962" y="255270"/>
                    <a:pt x="55367" y="261214"/>
                    <a:pt x="56079" y="263449"/>
                  </a:cubicBezTo>
                  <a:cubicBezTo>
                    <a:pt x="88994" y="265070"/>
                    <a:pt x="125467" y="253182"/>
                    <a:pt x="151092" y="230806"/>
                  </a:cubicBezTo>
                  <a:cubicBezTo>
                    <a:pt x="182780" y="203150"/>
                    <a:pt x="219401" y="133543"/>
                    <a:pt x="219769" y="132855"/>
                  </a:cubicBezTo>
                  <a:lnTo>
                    <a:pt x="225341" y="135754"/>
                  </a:lnTo>
                  <a:cubicBezTo>
                    <a:pt x="223819" y="138676"/>
                    <a:pt x="187787" y="207129"/>
                    <a:pt x="155216" y="235547"/>
                  </a:cubicBezTo>
                  <a:cubicBezTo>
                    <a:pt x="150086" y="240042"/>
                    <a:pt x="144441" y="243996"/>
                    <a:pt x="138574" y="247680"/>
                  </a:cubicBezTo>
                  <a:cubicBezTo>
                    <a:pt x="194807" y="249399"/>
                    <a:pt x="258722" y="169329"/>
                    <a:pt x="259385" y="168494"/>
                  </a:cubicBezTo>
                  <a:lnTo>
                    <a:pt x="264318" y="172375"/>
                  </a:lnTo>
                  <a:cubicBezTo>
                    <a:pt x="262281" y="174954"/>
                    <a:pt x="228384" y="217371"/>
                    <a:pt x="187394" y="240042"/>
                  </a:cubicBezTo>
                  <a:cubicBezTo>
                    <a:pt x="230029" y="239747"/>
                    <a:pt x="324159" y="127305"/>
                    <a:pt x="359601" y="80122"/>
                  </a:cubicBezTo>
                  <a:cubicBezTo>
                    <a:pt x="360755" y="74620"/>
                    <a:pt x="368438" y="34389"/>
                    <a:pt x="351673" y="15771"/>
                  </a:cubicBezTo>
                  <a:cubicBezTo>
                    <a:pt x="344703" y="8034"/>
                    <a:pt x="334148" y="5013"/>
                    <a:pt x="320256" y="6732"/>
                  </a:cubicBezTo>
                  <a:lnTo>
                    <a:pt x="281009" y="14371"/>
                  </a:lnTo>
                  <a:lnTo>
                    <a:pt x="279830" y="8181"/>
                  </a:lnTo>
                  <a:lnTo>
                    <a:pt x="319274" y="543"/>
                  </a:lnTo>
                  <a:cubicBezTo>
                    <a:pt x="335523" y="-1496"/>
                    <a:pt x="347918" y="2213"/>
                    <a:pt x="356337" y="11571"/>
                  </a:cubicBezTo>
                  <a:cubicBezTo>
                    <a:pt x="376464" y="33922"/>
                    <a:pt x="366032" y="80220"/>
                    <a:pt x="365590" y="82161"/>
                  </a:cubicBezTo>
                  <a:close/>
                  <a:moveTo>
                    <a:pt x="236509" y="106624"/>
                  </a:moveTo>
                  <a:lnTo>
                    <a:pt x="230225" y="106624"/>
                  </a:lnTo>
                  <a:lnTo>
                    <a:pt x="230225" y="94859"/>
                  </a:lnTo>
                  <a:lnTo>
                    <a:pt x="236509" y="94859"/>
                  </a:lnTo>
                  <a:lnTo>
                    <a:pt x="236509" y="106624"/>
                  </a:lnTo>
                </a:path>
              </a:pathLst>
            </a:custGeom>
            <a:solidFill>
              <a:srgbClr val="100F0D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06" name="Forma libre: forma 305">
              <a:extLst>
                <a:ext uri="{FF2B5EF4-FFF2-40B4-BE49-F238E27FC236}">
                  <a16:creationId xmlns:a16="http://schemas.microsoft.com/office/drawing/2014/main" xmlns="" id="{955E806A-B95A-4DC2-A31E-88A82D6CA8CA}"/>
                </a:ext>
              </a:extLst>
            </p:cNvPr>
            <p:cNvSpPr/>
            <p:nvPr/>
          </p:nvSpPr>
          <p:spPr>
            <a:xfrm>
              <a:off x="6386393" y="13610228"/>
              <a:ext cx="726452" cy="692508"/>
            </a:xfrm>
            <a:custGeom>
              <a:avLst/>
              <a:gdLst>
                <a:gd name="connsiteX0" fmla="*/ 724014 w 726452"/>
                <a:gd name="connsiteY0" fmla="*/ 508987 h 692508"/>
                <a:gd name="connsiteX1" fmla="*/ 718295 w 726452"/>
                <a:gd name="connsiteY1" fmla="*/ 501938 h 692508"/>
                <a:gd name="connsiteX2" fmla="*/ 594245 w 726452"/>
                <a:gd name="connsiteY2" fmla="*/ 0 h 692508"/>
                <a:gd name="connsiteX3" fmla="*/ 390228 w 726452"/>
                <a:gd name="connsiteY3" fmla="*/ 0 h 692508"/>
                <a:gd name="connsiteX4" fmla="*/ 486174 w 726452"/>
                <a:gd name="connsiteY4" fmla="*/ 255783 h 692508"/>
                <a:gd name="connsiteX5" fmla="*/ 575591 w 726452"/>
                <a:gd name="connsiteY5" fmla="*/ 536717 h 692508"/>
                <a:gd name="connsiteX6" fmla="*/ 668027 w 726452"/>
                <a:gd name="connsiteY6" fmla="*/ 654980 h 692508"/>
                <a:gd name="connsiteX7" fmla="*/ 724014 w 726452"/>
                <a:gd name="connsiteY7" fmla="*/ 508987 h 692508"/>
                <a:gd name="connsiteX8" fmla="*/ 178969 w 726452"/>
                <a:gd name="connsiteY8" fmla="*/ 537527 h 692508"/>
                <a:gd name="connsiteX9" fmla="*/ 121608 w 726452"/>
                <a:gd name="connsiteY9" fmla="*/ 692461 h 692508"/>
                <a:gd name="connsiteX10" fmla="*/ 42500 w 726452"/>
                <a:gd name="connsiteY10" fmla="*/ 557594 h 692508"/>
                <a:gd name="connsiteX11" fmla="*/ 7179 w 726452"/>
                <a:gd name="connsiteY11" fmla="*/ 227930 h 692508"/>
                <a:gd name="connsiteX12" fmla="*/ 41420 w 726452"/>
                <a:gd name="connsiteY12" fmla="*/ 0 h 692508"/>
                <a:gd name="connsiteX13" fmla="*/ 192224 w 726452"/>
                <a:gd name="connsiteY13" fmla="*/ 0 h 692508"/>
                <a:gd name="connsiteX14" fmla="*/ 178282 w 726452"/>
                <a:gd name="connsiteY14" fmla="*/ 515840 h 692508"/>
                <a:gd name="connsiteX15" fmla="*/ 178969 w 726452"/>
                <a:gd name="connsiteY15" fmla="*/ 537527 h 692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26452" h="692508">
                  <a:moveTo>
                    <a:pt x="724014" y="508987"/>
                  </a:moveTo>
                  <a:cubicBezTo>
                    <a:pt x="722051" y="506531"/>
                    <a:pt x="720111" y="504197"/>
                    <a:pt x="718295" y="501938"/>
                  </a:cubicBezTo>
                  <a:cubicBezTo>
                    <a:pt x="691590" y="468731"/>
                    <a:pt x="689381" y="81298"/>
                    <a:pt x="594245" y="0"/>
                  </a:cubicBezTo>
                  <a:lnTo>
                    <a:pt x="390228" y="0"/>
                  </a:lnTo>
                  <a:cubicBezTo>
                    <a:pt x="390228" y="0"/>
                    <a:pt x="412416" y="161590"/>
                    <a:pt x="486174" y="255783"/>
                  </a:cubicBezTo>
                  <a:cubicBezTo>
                    <a:pt x="556421" y="345432"/>
                    <a:pt x="585016" y="467036"/>
                    <a:pt x="575591" y="536717"/>
                  </a:cubicBezTo>
                  <a:cubicBezTo>
                    <a:pt x="587593" y="587264"/>
                    <a:pt x="613734" y="654980"/>
                    <a:pt x="668027" y="654980"/>
                  </a:cubicBezTo>
                  <a:cubicBezTo>
                    <a:pt x="730985" y="654980"/>
                    <a:pt x="729537" y="560591"/>
                    <a:pt x="724014" y="508987"/>
                  </a:cubicBezTo>
                  <a:close/>
                  <a:moveTo>
                    <a:pt x="178969" y="537527"/>
                  </a:moveTo>
                  <a:cubicBezTo>
                    <a:pt x="178969" y="537527"/>
                    <a:pt x="192224" y="690324"/>
                    <a:pt x="121608" y="692461"/>
                  </a:cubicBezTo>
                  <a:cubicBezTo>
                    <a:pt x="51041" y="694598"/>
                    <a:pt x="41420" y="624991"/>
                    <a:pt x="42500" y="557594"/>
                  </a:cubicBezTo>
                  <a:cubicBezTo>
                    <a:pt x="64934" y="488036"/>
                    <a:pt x="35013" y="388513"/>
                    <a:pt x="7179" y="227930"/>
                  </a:cubicBezTo>
                  <a:cubicBezTo>
                    <a:pt x="-20654" y="67397"/>
                    <a:pt x="41420" y="0"/>
                    <a:pt x="41420" y="0"/>
                  </a:cubicBezTo>
                  <a:lnTo>
                    <a:pt x="192224" y="0"/>
                  </a:lnTo>
                  <a:cubicBezTo>
                    <a:pt x="232895" y="43891"/>
                    <a:pt x="181498" y="438815"/>
                    <a:pt x="178282" y="515840"/>
                  </a:cubicBezTo>
                  <a:cubicBezTo>
                    <a:pt x="177963" y="523257"/>
                    <a:pt x="178233" y="530478"/>
                    <a:pt x="178969" y="537527"/>
                  </a:cubicBezTo>
                </a:path>
              </a:pathLst>
            </a:custGeom>
            <a:solidFill>
              <a:srgbClr val="E2A091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07" name="Forma libre: forma 306">
              <a:extLst>
                <a:ext uri="{FF2B5EF4-FFF2-40B4-BE49-F238E27FC236}">
                  <a16:creationId xmlns:a16="http://schemas.microsoft.com/office/drawing/2014/main" xmlns="" id="{2EC68D4E-D1BE-44D9-AA81-12F5C31EA4F3}"/>
                </a:ext>
              </a:extLst>
            </p:cNvPr>
            <p:cNvSpPr/>
            <p:nvPr/>
          </p:nvSpPr>
          <p:spPr>
            <a:xfrm>
              <a:off x="6382157" y="14119215"/>
              <a:ext cx="795385" cy="292625"/>
            </a:xfrm>
            <a:custGeom>
              <a:avLst/>
              <a:gdLst>
                <a:gd name="connsiteX0" fmla="*/ 728250 w 795385"/>
                <a:gd name="connsiteY0" fmla="*/ 0 h 292625"/>
                <a:gd name="connsiteX1" fmla="*/ 672263 w 795385"/>
                <a:gd name="connsiteY1" fmla="*/ 145993 h 292625"/>
                <a:gd name="connsiteX2" fmla="*/ 579827 w 795385"/>
                <a:gd name="connsiteY2" fmla="*/ 27730 h 292625"/>
                <a:gd name="connsiteX3" fmla="*/ 578133 w 795385"/>
                <a:gd name="connsiteY3" fmla="*/ 37923 h 292625"/>
                <a:gd name="connsiteX4" fmla="*/ 657291 w 795385"/>
                <a:gd name="connsiteY4" fmla="*/ 263692 h 292625"/>
                <a:gd name="connsiteX5" fmla="*/ 795233 w 795385"/>
                <a:gd name="connsiteY5" fmla="*/ 122414 h 292625"/>
                <a:gd name="connsiteX6" fmla="*/ 728250 w 795385"/>
                <a:gd name="connsiteY6" fmla="*/ 0 h 292625"/>
                <a:gd name="connsiteX7" fmla="*/ 232786 w 795385"/>
                <a:gd name="connsiteY7" fmla="*/ 198432 h 292625"/>
                <a:gd name="connsiteX8" fmla="*/ 107681 w 795385"/>
                <a:gd name="connsiteY8" fmla="*/ 292625 h 292625"/>
                <a:gd name="connsiteX9" fmla="*/ 4248 w 795385"/>
                <a:gd name="connsiteY9" fmla="*/ 209116 h 292625"/>
                <a:gd name="connsiteX10" fmla="*/ 46736 w 795385"/>
                <a:gd name="connsiteY10" fmla="*/ 48607 h 292625"/>
                <a:gd name="connsiteX11" fmla="*/ 125844 w 795385"/>
                <a:gd name="connsiteY11" fmla="*/ 183474 h 292625"/>
                <a:gd name="connsiteX12" fmla="*/ 183206 w 795385"/>
                <a:gd name="connsiteY12" fmla="*/ 28540 h 292625"/>
                <a:gd name="connsiteX13" fmla="*/ 232786 w 795385"/>
                <a:gd name="connsiteY13" fmla="*/ 198432 h 29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95385" h="292625">
                  <a:moveTo>
                    <a:pt x="728250" y="0"/>
                  </a:moveTo>
                  <a:cubicBezTo>
                    <a:pt x="733773" y="51604"/>
                    <a:pt x="735221" y="145993"/>
                    <a:pt x="672263" y="145993"/>
                  </a:cubicBezTo>
                  <a:cubicBezTo>
                    <a:pt x="617970" y="145993"/>
                    <a:pt x="591829" y="78277"/>
                    <a:pt x="579827" y="27730"/>
                  </a:cubicBezTo>
                  <a:cubicBezTo>
                    <a:pt x="579385" y="31242"/>
                    <a:pt x="578821" y="34632"/>
                    <a:pt x="578133" y="37923"/>
                  </a:cubicBezTo>
                  <a:cubicBezTo>
                    <a:pt x="564241" y="105319"/>
                    <a:pt x="551429" y="205923"/>
                    <a:pt x="657291" y="263692"/>
                  </a:cubicBezTo>
                  <a:cubicBezTo>
                    <a:pt x="763178" y="321485"/>
                    <a:pt x="792018" y="166306"/>
                    <a:pt x="795233" y="122414"/>
                  </a:cubicBezTo>
                  <a:cubicBezTo>
                    <a:pt x="798252" y="81544"/>
                    <a:pt x="755765" y="33207"/>
                    <a:pt x="728250" y="0"/>
                  </a:cubicBezTo>
                  <a:close/>
                  <a:moveTo>
                    <a:pt x="232786" y="198432"/>
                  </a:moveTo>
                  <a:cubicBezTo>
                    <a:pt x="227460" y="255144"/>
                    <a:pt x="149407" y="292625"/>
                    <a:pt x="107681" y="292625"/>
                  </a:cubicBezTo>
                  <a:cubicBezTo>
                    <a:pt x="65954" y="292625"/>
                    <a:pt x="21037" y="258362"/>
                    <a:pt x="4248" y="209116"/>
                  </a:cubicBezTo>
                  <a:cubicBezTo>
                    <a:pt x="-12516" y="159895"/>
                    <a:pt x="24228" y="118141"/>
                    <a:pt x="46736" y="48607"/>
                  </a:cubicBezTo>
                  <a:cubicBezTo>
                    <a:pt x="45656" y="116004"/>
                    <a:pt x="55277" y="185611"/>
                    <a:pt x="125844" y="183474"/>
                  </a:cubicBezTo>
                  <a:cubicBezTo>
                    <a:pt x="196460" y="181337"/>
                    <a:pt x="183206" y="28540"/>
                    <a:pt x="183206" y="28540"/>
                  </a:cubicBezTo>
                  <a:cubicBezTo>
                    <a:pt x="190004" y="95004"/>
                    <a:pt x="237695" y="147197"/>
                    <a:pt x="232786" y="198432"/>
                  </a:cubicBezTo>
                </a:path>
              </a:pathLst>
            </a:custGeom>
            <a:solidFill>
              <a:srgbClr val="E0781F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08" name="Forma libre: forma 307">
              <a:extLst>
                <a:ext uri="{FF2B5EF4-FFF2-40B4-BE49-F238E27FC236}">
                  <a16:creationId xmlns:a16="http://schemas.microsoft.com/office/drawing/2014/main" xmlns="" id="{DE86E684-1883-4A04-84E6-A826D9CD36EA}"/>
                </a:ext>
              </a:extLst>
            </p:cNvPr>
            <p:cNvSpPr/>
            <p:nvPr/>
          </p:nvSpPr>
          <p:spPr>
            <a:xfrm>
              <a:off x="6322317" y="12726654"/>
              <a:ext cx="857590" cy="1671529"/>
            </a:xfrm>
            <a:custGeom>
              <a:avLst/>
              <a:gdLst>
                <a:gd name="connsiteX0" fmla="*/ 689173 w 857590"/>
                <a:gd name="connsiteY0" fmla="*/ 882100 h 1671529"/>
                <a:gd name="connsiteX1" fmla="*/ 622068 w 857590"/>
                <a:gd name="connsiteY1" fmla="*/ 41632 h 1671529"/>
                <a:gd name="connsiteX2" fmla="*/ 135145 w 857590"/>
                <a:gd name="connsiteY2" fmla="*/ 6509 h 1671529"/>
                <a:gd name="connsiteX3" fmla="*/ 61044 w 857590"/>
                <a:gd name="connsiteY3" fmla="*/ 882100 h 1671529"/>
                <a:gd name="connsiteX4" fmla="*/ 102329 w 857590"/>
                <a:gd name="connsiteY4" fmla="*/ 882100 h 1671529"/>
                <a:gd name="connsiteX5" fmla="*/ 103212 w 857590"/>
                <a:gd name="connsiteY5" fmla="*/ 882100 h 1671529"/>
                <a:gd name="connsiteX6" fmla="*/ 257845 w 857590"/>
                <a:gd name="connsiteY6" fmla="*/ 882100 h 1671529"/>
                <a:gd name="connsiteX7" fmla="*/ 258533 w 857590"/>
                <a:gd name="connsiteY7" fmla="*/ 882149 h 1671529"/>
                <a:gd name="connsiteX8" fmla="*/ 259171 w 857590"/>
                <a:gd name="connsiteY8" fmla="*/ 882100 h 1671529"/>
                <a:gd name="connsiteX9" fmla="*/ 855220 w 857590"/>
                <a:gd name="connsiteY9" fmla="*/ 1539241 h 1671529"/>
                <a:gd name="connsiteX10" fmla="*/ 786298 w 857590"/>
                <a:gd name="connsiteY10" fmla="*/ 1666789 h 1671529"/>
                <a:gd name="connsiteX11" fmla="*/ 762268 w 857590"/>
                <a:gd name="connsiteY11" fmla="*/ 1671529 h 1671529"/>
                <a:gd name="connsiteX12" fmla="*/ 702624 w 857590"/>
                <a:gd name="connsiteY12" fmla="*/ 1651315 h 1671529"/>
                <a:gd name="connsiteX13" fmla="*/ 705913 w 857590"/>
                <a:gd name="connsiteY13" fmla="*/ 1645961 h 1671529"/>
                <a:gd name="connsiteX14" fmla="*/ 783843 w 857590"/>
                <a:gd name="connsiteY14" fmla="*/ 1661017 h 1671529"/>
                <a:gd name="connsiteX15" fmla="*/ 849084 w 857590"/>
                <a:gd name="connsiteY15" fmla="*/ 1537866 h 1671529"/>
                <a:gd name="connsiteX16" fmla="*/ 792238 w 857590"/>
                <a:gd name="connsiteY16" fmla="*/ 1400985 h 1671529"/>
                <a:gd name="connsiteX17" fmla="*/ 768012 w 857590"/>
                <a:gd name="connsiteY17" fmla="*/ 1528312 h 1671529"/>
                <a:gd name="connsiteX18" fmla="*/ 733477 w 857590"/>
                <a:gd name="connsiteY18" fmla="*/ 1541894 h 1671529"/>
                <a:gd name="connsiteX19" fmla="*/ 721720 w 857590"/>
                <a:gd name="connsiteY19" fmla="*/ 1540887 h 1671529"/>
                <a:gd name="connsiteX20" fmla="*/ 636598 w 857590"/>
                <a:gd name="connsiteY20" fmla="*/ 1420929 h 1671529"/>
                <a:gd name="connsiteX21" fmla="*/ 642734 w 857590"/>
                <a:gd name="connsiteY21" fmla="*/ 1419652 h 1671529"/>
                <a:gd name="connsiteX22" fmla="*/ 722505 w 857590"/>
                <a:gd name="connsiteY22" fmla="*/ 1534648 h 1671529"/>
                <a:gd name="connsiteX23" fmla="*/ 763618 w 857590"/>
                <a:gd name="connsiteY23" fmla="*/ 1523817 h 1671529"/>
                <a:gd name="connsiteX24" fmla="*/ 785169 w 857590"/>
                <a:gd name="connsiteY24" fmla="*/ 1394501 h 1671529"/>
                <a:gd name="connsiteX25" fmla="*/ 770540 w 857590"/>
                <a:gd name="connsiteY25" fmla="*/ 1359992 h 1671529"/>
                <a:gd name="connsiteX26" fmla="*/ 723708 w 857590"/>
                <a:gd name="connsiteY26" fmla="*/ 1042928 h 1671529"/>
                <a:gd name="connsiteX27" fmla="*/ 658222 w 857590"/>
                <a:gd name="connsiteY27" fmla="*/ 889419 h 1671529"/>
                <a:gd name="connsiteX28" fmla="*/ 658836 w 857590"/>
                <a:gd name="connsiteY28" fmla="*/ 888388 h 1671529"/>
                <a:gd name="connsiteX29" fmla="*/ 458328 w 857590"/>
                <a:gd name="connsiteY29" fmla="*/ 888388 h 1671529"/>
                <a:gd name="connsiteX30" fmla="*/ 549120 w 857590"/>
                <a:gd name="connsiteY30" fmla="*/ 1132700 h 1671529"/>
                <a:gd name="connsiteX31" fmla="*/ 544677 w 857590"/>
                <a:gd name="connsiteY31" fmla="*/ 1137146 h 1671529"/>
                <a:gd name="connsiteX32" fmla="*/ 451922 w 857590"/>
                <a:gd name="connsiteY32" fmla="*/ 888388 h 1671529"/>
                <a:gd name="connsiteX33" fmla="*/ 262705 w 857590"/>
                <a:gd name="connsiteY33" fmla="*/ 888388 h 1671529"/>
                <a:gd name="connsiteX34" fmla="*/ 260594 w 857590"/>
                <a:gd name="connsiteY34" fmla="*/ 1230209 h 1671529"/>
                <a:gd name="connsiteX35" fmla="*/ 245377 w 857590"/>
                <a:gd name="connsiteY35" fmla="*/ 1407199 h 1671529"/>
                <a:gd name="connsiteX36" fmla="*/ 193832 w 857590"/>
                <a:gd name="connsiteY36" fmla="*/ 1579154 h 1671529"/>
                <a:gd name="connsiteX37" fmla="*/ 192531 w 857590"/>
                <a:gd name="connsiteY37" fmla="*/ 1572989 h 1671529"/>
                <a:gd name="connsiteX38" fmla="*/ 239142 w 857590"/>
                <a:gd name="connsiteY38" fmla="*/ 1407248 h 1671529"/>
                <a:gd name="connsiteX39" fmla="*/ 254335 w 857590"/>
                <a:gd name="connsiteY39" fmla="*/ 1229546 h 1671529"/>
                <a:gd name="connsiteX40" fmla="*/ 255661 w 857590"/>
                <a:gd name="connsiteY40" fmla="*/ 888388 h 1671529"/>
                <a:gd name="connsiteX41" fmla="*/ 105471 w 857590"/>
                <a:gd name="connsiteY41" fmla="*/ 888388 h 1671529"/>
                <a:gd name="connsiteX42" fmla="*/ 73096 w 857590"/>
                <a:gd name="connsiteY42" fmla="*/ 1103276 h 1671529"/>
                <a:gd name="connsiteX43" fmla="*/ 98892 w 857590"/>
                <a:gd name="connsiteY43" fmla="*/ 1248581 h 1671529"/>
                <a:gd name="connsiteX44" fmla="*/ 109619 w 857590"/>
                <a:gd name="connsiteY44" fmla="*/ 1441929 h 1671529"/>
                <a:gd name="connsiteX45" fmla="*/ 103531 w 857590"/>
                <a:gd name="connsiteY45" fmla="*/ 1440382 h 1671529"/>
                <a:gd name="connsiteX46" fmla="*/ 92756 w 857590"/>
                <a:gd name="connsiteY46" fmla="*/ 1249858 h 1671529"/>
                <a:gd name="connsiteX47" fmla="*/ 66861 w 857590"/>
                <a:gd name="connsiteY47" fmla="*/ 1104086 h 1671529"/>
                <a:gd name="connsiteX48" fmla="*/ 97469 w 857590"/>
                <a:gd name="connsiteY48" fmla="*/ 888388 h 1671529"/>
                <a:gd name="connsiteX49" fmla="*/ 56381 w 857590"/>
                <a:gd name="connsiteY49" fmla="*/ 888388 h 1671529"/>
                <a:gd name="connsiteX50" fmla="*/ 55693 w 857590"/>
                <a:gd name="connsiteY50" fmla="*/ 886177 h 1671529"/>
                <a:gd name="connsiteX51" fmla="*/ 2775 w 857590"/>
                <a:gd name="connsiteY51" fmla="*/ 573240 h 1671529"/>
                <a:gd name="connsiteX52" fmla="*/ 131022 w 857590"/>
                <a:gd name="connsiteY52" fmla="*/ 1449 h 1671529"/>
                <a:gd name="connsiteX53" fmla="*/ 132053 w 857590"/>
                <a:gd name="connsiteY53" fmla="*/ 0 h 1671529"/>
                <a:gd name="connsiteX54" fmla="*/ 626854 w 857590"/>
                <a:gd name="connsiteY54" fmla="*/ 35688 h 1671529"/>
                <a:gd name="connsiteX55" fmla="*/ 627467 w 857590"/>
                <a:gd name="connsiteY55" fmla="*/ 37751 h 1671529"/>
                <a:gd name="connsiteX56" fmla="*/ 695015 w 857590"/>
                <a:gd name="connsiteY56" fmla="*/ 885661 h 1671529"/>
                <a:gd name="connsiteX57" fmla="*/ 694647 w 857590"/>
                <a:gd name="connsiteY57" fmla="*/ 888388 h 1671529"/>
                <a:gd name="connsiteX58" fmla="*/ 667525 w 857590"/>
                <a:gd name="connsiteY58" fmla="*/ 888388 h 1671529"/>
                <a:gd name="connsiteX59" fmla="*/ 729918 w 857590"/>
                <a:gd name="connsiteY59" fmla="*/ 1041921 h 1671529"/>
                <a:gd name="connsiteX60" fmla="*/ 776774 w 857590"/>
                <a:gd name="connsiteY60" fmla="*/ 1359108 h 1671529"/>
                <a:gd name="connsiteX61" fmla="*/ 789439 w 857590"/>
                <a:gd name="connsiteY61" fmla="*/ 1389736 h 1671529"/>
                <a:gd name="connsiteX62" fmla="*/ 790961 w 857590"/>
                <a:gd name="connsiteY62" fmla="*/ 1390448 h 1671529"/>
                <a:gd name="connsiteX63" fmla="*/ 791035 w 857590"/>
                <a:gd name="connsiteY63" fmla="*/ 1390989 h 1671529"/>
                <a:gd name="connsiteX64" fmla="*/ 855220 w 857590"/>
                <a:gd name="connsiteY64" fmla="*/ 1539241 h 1671529"/>
                <a:gd name="connsiteX65" fmla="*/ 366089 w 857590"/>
                <a:gd name="connsiteY65" fmla="*/ 574247 h 1671529"/>
                <a:gd name="connsiteX66" fmla="*/ 369574 w 857590"/>
                <a:gd name="connsiteY66" fmla="*/ 579478 h 1671529"/>
                <a:gd name="connsiteX67" fmla="*/ 436999 w 857590"/>
                <a:gd name="connsiteY67" fmla="*/ 534531 h 1671529"/>
                <a:gd name="connsiteX68" fmla="*/ 433513 w 857590"/>
                <a:gd name="connsiteY68" fmla="*/ 529299 h 1671529"/>
                <a:gd name="connsiteX69" fmla="*/ 414319 w 857590"/>
                <a:gd name="connsiteY69" fmla="*/ 445078 h 1671529"/>
                <a:gd name="connsiteX70" fmla="*/ 260324 w 857590"/>
                <a:gd name="connsiteY70" fmla="*/ 534629 h 1671529"/>
                <a:gd name="connsiteX71" fmla="*/ 257158 w 857590"/>
                <a:gd name="connsiteY71" fmla="*/ 529201 h 1671529"/>
                <a:gd name="connsiteX72" fmla="*/ 411178 w 857590"/>
                <a:gd name="connsiteY72" fmla="*/ 439650 h 1671529"/>
                <a:gd name="connsiteX73" fmla="*/ 414319 w 857590"/>
                <a:gd name="connsiteY73" fmla="*/ 445078 h 167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857590" h="1671529">
                  <a:moveTo>
                    <a:pt x="689173" y="882100"/>
                  </a:moveTo>
                  <a:cubicBezTo>
                    <a:pt x="744522" y="477794"/>
                    <a:pt x="631468" y="74151"/>
                    <a:pt x="622068" y="41632"/>
                  </a:cubicBezTo>
                  <a:lnTo>
                    <a:pt x="135145" y="6509"/>
                  </a:lnTo>
                  <a:cubicBezTo>
                    <a:pt x="-92607" y="333766"/>
                    <a:pt x="49925" y="844030"/>
                    <a:pt x="61044" y="882100"/>
                  </a:cubicBezTo>
                  <a:lnTo>
                    <a:pt x="102329" y="882100"/>
                  </a:lnTo>
                  <a:cubicBezTo>
                    <a:pt x="102967" y="882051"/>
                    <a:pt x="103114" y="882223"/>
                    <a:pt x="103212" y="882100"/>
                  </a:cubicBezTo>
                  <a:lnTo>
                    <a:pt x="257845" y="882100"/>
                  </a:lnTo>
                  <a:lnTo>
                    <a:pt x="258533" y="882149"/>
                  </a:lnTo>
                  <a:cubicBezTo>
                    <a:pt x="258631" y="882223"/>
                    <a:pt x="258336" y="882149"/>
                    <a:pt x="259171" y="882100"/>
                  </a:cubicBezTo>
                  <a:close/>
                  <a:moveTo>
                    <a:pt x="855220" y="1539241"/>
                  </a:moveTo>
                  <a:cubicBezTo>
                    <a:pt x="842481" y="1595733"/>
                    <a:pt x="825300" y="1650284"/>
                    <a:pt x="786298" y="1666789"/>
                  </a:cubicBezTo>
                  <a:cubicBezTo>
                    <a:pt x="778836" y="1669957"/>
                    <a:pt x="770810" y="1671529"/>
                    <a:pt x="762268" y="1671529"/>
                  </a:cubicBezTo>
                  <a:cubicBezTo>
                    <a:pt x="744571" y="1671529"/>
                    <a:pt x="724616" y="1664775"/>
                    <a:pt x="702624" y="1651315"/>
                  </a:cubicBezTo>
                  <a:lnTo>
                    <a:pt x="705913" y="1645961"/>
                  </a:lnTo>
                  <a:cubicBezTo>
                    <a:pt x="736692" y="1664800"/>
                    <a:pt x="762931" y="1669835"/>
                    <a:pt x="783843" y="1661017"/>
                  </a:cubicBezTo>
                  <a:cubicBezTo>
                    <a:pt x="820243" y="1645593"/>
                    <a:pt x="836713" y="1592712"/>
                    <a:pt x="849084" y="1537866"/>
                  </a:cubicBezTo>
                  <a:cubicBezTo>
                    <a:pt x="862436" y="1478673"/>
                    <a:pt x="810597" y="1419652"/>
                    <a:pt x="792238" y="1400985"/>
                  </a:cubicBezTo>
                  <a:cubicBezTo>
                    <a:pt x="794790" y="1426259"/>
                    <a:pt x="798963" y="1498052"/>
                    <a:pt x="768012" y="1528312"/>
                  </a:cubicBezTo>
                  <a:cubicBezTo>
                    <a:pt x="758758" y="1537350"/>
                    <a:pt x="747173" y="1541894"/>
                    <a:pt x="733477" y="1541894"/>
                  </a:cubicBezTo>
                  <a:cubicBezTo>
                    <a:pt x="729722" y="1541894"/>
                    <a:pt x="725794" y="1541575"/>
                    <a:pt x="721720" y="1540887"/>
                  </a:cubicBezTo>
                  <a:cubicBezTo>
                    <a:pt x="719462" y="1540715"/>
                    <a:pt x="659965" y="1534477"/>
                    <a:pt x="636598" y="1420929"/>
                  </a:cubicBezTo>
                  <a:lnTo>
                    <a:pt x="642734" y="1419652"/>
                  </a:lnTo>
                  <a:cubicBezTo>
                    <a:pt x="665169" y="1528655"/>
                    <a:pt x="721941" y="1534599"/>
                    <a:pt x="722505" y="1534648"/>
                  </a:cubicBezTo>
                  <a:cubicBezTo>
                    <a:pt x="739638" y="1537522"/>
                    <a:pt x="753358" y="1533862"/>
                    <a:pt x="763618" y="1523817"/>
                  </a:cubicBezTo>
                  <a:cubicBezTo>
                    <a:pt x="796067" y="1492108"/>
                    <a:pt x="786715" y="1406831"/>
                    <a:pt x="785169" y="1394501"/>
                  </a:cubicBezTo>
                  <a:cubicBezTo>
                    <a:pt x="774688" y="1387378"/>
                    <a:pt x="770957" y="1362890"/>
                    <a:pt x="770540" y="1359992"/>
                  </a:cubicBezTo>
                  <a:lnTo>
                    <a:pt x="723708" y="1042928"/>
                  </a:lnTo>
                  <a:cubicBezTo>
                    <a:pt x="723487" y="1041725"/>
                    <a:pt x="700194" y="914005"/>
                    <a:pt x="658222" y="889419"/>
                  </a:cubicBezTo>
                  <a:lnTo>
                    <a:pt x="658836" y="888388"/>
                  </a:lnTo>
                  <a:lnTo>
                    <a:pt x="458328" y="888388"/>
                  </a:lnTo>
                  <a:cubicBezTo>
                    <a:pt x="463826" y="919409"/>
                    <a:pt x="494139" y="1077683"/>
                    <a:pt x="549120" y="1132700"/>
                  </a:cubicBezTo>
                  <a:lnTo>
                    <a:pt x="544677" y="1137146"/>
                  </a:lnTo>
                  <a:cubicBezTo>
                    <a:pt x="486923" y="1079353"/>
                    <a:pt x="456905" y="917419"/>
                    <a:pt x="451922" y="888388"/>
                  </a:cubicBezTo>
                  <a:lnTo>
                    <a:pt x="262705" y="888388"/>
                  </a:lnTo>
                  <a:cubicBezTo>
                    <a:pt x="272081" y="909093"/>
                    <a:pt x="291742" y="984718"/>
                    <a:pt x="260594" y="1230209"/>
                  </a:cubicBezTo>
                  <a:lnTo>
                    <a:pt x="245377" y="1407199"/>
                  </a:lnTo>
                  <a:cubicBezTo>
                    <a:pt x="246064" y="1413045"/>
                    <a:pt x="261085" y="1564884"/>
                    <a:pt x="193832" y="1579154"/>
                  </a:cubicBezTo>
                  <a:lnTo>
                    <a:pt x="192531" y="1572989"/>
                  </a:lnTo>
                  <a:cubicBezTo>
                    <a:pt x="254286" y="1559898"/>
                    <a:pt x="239289" y="1408771"/>
                    <a:pt x="239142" y="1407248"/>
                  </a:cubicBezTo>
                  <a:lnTo>
                    <a:pt x="254335" y="1229546"/>
                  </a:lnTo>
                  <a:cubicBezTo>
                    <a:pt x="287324" y="969563"/>
                    <a:pt x="262583" y="901577"/>
                    <a:pt x="255661" y="888388"/>
                  </a:cubicBezTo>
                  <a:lnTo>
                    <a:pt x="105471" y="888388"/>
                  </a:lnTo>
                  <a:cubicBezTo>
                    <a:pt x="95383" y="900914"/>
                    <a:pt x="54908" y="961237"/>
                    <a:pt x="73096" y="1103276"/>
                  </a:cubicBezTo>
                  <a:cubicBezTo>
                    <a:pt x="80508" y="1161167"/>
                    <a:pt x="90277" y="1207613"/>
                    <a:pt x="98892" y="1248581"/>
                  </a:cubicBezTo>
                  <a:cubicBezTo>
                    <a:pt x="114675" y="1323567"/>
                    <a:pt x="126064" y="1377750"/>
                    <a:pt x="109619" y="1441929"/>
                  </a:cubicBezTo>
                  <a:lnTo>
                    <a:pt x="103531" y="1440382"/>
                  </a:lnTo>
                  <a:cubicBezTo>
                    <a:pt x="119608" y="1377603"/>
                    <a:pt x="108342" y="1324034"/>
                    <a:pt x="92756" y="1249858"/>
                  </a:cubicBezTo>
                  <a:cubicBezTo>
                    <a:pt x="84116" y="1208792"/>
                    <a:pt x="74323" y="1162223"/>
                    <a:pt x="66861" y="1104086"/>
                  </a:cubicBezTo>
                  <a:cubicBezTo>
                    <a:pt x="49680" y="969907"/>
                    <a:pt x="83257" y="907889"/>
                    <a:pt x="97469" y="888388"/>
                  </a:cubicBezTo>
                  <a:lnTo>
                    <a:pt x="56381" y="888388"/>
                  </a:lnTo>
                  <a:lnTo>
                    <a:pt x="55693" y="886177"/>
                  </a:lnTo>
                  <a:cubicBezTo>
                    <a:pt x="55276" y="884826"/>
                    <a:pt x="14016" y="749149"/>
                    <a:pt x="2775" y="573240"/>
                  </a:cubicBezTo>
                  <a:cubicBezTo>
                    <a:pt x="-7608" y="410741"/>
                    <a:pt x="6186" y="179618"/>
                    <a:pt x="131022" y="1449"/>
                  </a:cubicBezTo>
                  <a:lnTo>
                    <a:pt x="132053" y="0"/>
                  </a:lnTo>
                  <a:lnTo>
                    <a:pt x="626854" y="35688"/>
                  </a:lnTo>
                  <a:lnTo>
                    <a:pt x="627467" y="37751"/>
                  </a:lnTo>
                  <a:cubicBezTo>
                    <a:pt x="628744" y="41976"/>
                    <a:pt x="753555" y="463917"/>
                    <a:pt x="695015" y="885661"/>
                  </a:cubicBezTo>
                  <a:lnTo>
                    <a:pt x="694647" y="888388"/>
                  </a:lnTo>
                  <a:lnTo>
                    <a:pt x="667525" y="888388"/>
                  </a:lnTo>
                  <a:cubicBezTo>
                    <a:pt x="707950" y="921767"/>
                    <a:pt x="728985" y="1036788"/>
                    <a:pt x="729918" y="1041921"/>
                  </a:cubicBezTo>
                  <a:lnTo>
                    <a:pt x="776774" y="1359108"/>
                  </a:lnTo>
                  <a:cubicBezTo>
                    <a:pt x="778198" y="1369276"/>
                    <a:pt x="782911" y="1386567"/>
                    <a:pt x="789439" y="1389736"/>
                  </a:cubicBezTo>
                  <a:lnTo>
                    <a:pt x="790961" y="1390448"/>
                  </a:lnTo>
                  <a:lnTo>
                    <a:pt x="791035" y="1390989"/>
                  </a:lnTo>
                  <a:cubicBezTo>
                    <a:pt x="800018" y="1399266"/>
                    <a:pt x="871370" y="1467547"/>
                    <a:pt x="855220" y="1539241"/>
                  </a:cubicBezTo>
                  <a:close/>
                  <a:moveTo>
                    <a:pt x="366089" y="574247"/>
                  </a:moveTo>
                  <a:lnTo>
                    <a:pt x="369574" y="579478"/>
                  </a:lnTo>
                  <a:lnTo>
                    <a:pt x="436999" y="534531"/>
                  </a:lnTo>
                  <a:lnTo>
                    <a:pt x="433513" y="529299"/>
                  </a:lnTo>
                  <a:close/>
                  <a:moveTo>
                    <a:pt x="414319" y="445078"/>
                  </a:moveTo>
                  <a:lnTo>
                    <a:pt x="260324" y="534629"/>
                  </a:lnTo>
                  <a:lnTo>
                    <a:pt x="257158" y="529201"/>
                  </a:lnTo>
                  <a:lnTo>
                    <a:pt x="411178" y="439650"/>
                  </a:lnTo>
                  <a:lnTo>
                    <a:pt x="414319" y="445078"/>
                  </a:lnTo>
                </a:path>
              </a:pathLst>
            </a:custGeom>
            <a:solidFill>
              <a:srgbClr val="100F0D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09" name="Forma libre: forma 308">
              <a:extLst>
                <a:ext uri="{FF2B5EF4-FFF2-40B4-BE49-F238E27FC236}">
                  <a16:creationId xmlns:a16="http://schemas.microsoft.com/office/drawing/2014/main" xmlns="" id="{27F60228-EEBB-49E6-9B75-4797C4606593}"/>
                </a:ext>
              </a:extLst>
            </p:cNvPr>
            <p:cNvSpPr/>
            <p:nvPr/>
          </p:nvSpPr>
          <p:spPr>
            <a:xfrm>
              <a:off x="6210467" y="12288892"/>
              <a:ext cx="909095" cy="568453"/>
            </a:xfrm>
            <a:custGeom>
              <a:avLst/>
              <a:gdLst>
                <a:gd name="connsiteX0" fmla="*/ 505945 w 909095"/>
                <a:gd name="connsiteY0" fmla="*/ 30091 h 568453"/>
                <a:gd name="connsiteX1" fmla="*/ 909095 w 909095"/>
                <a:gd name="connsiteY1" fmla="*/ 233485 h 568453"/>
                <a:gd name="connsiteX2" fmla="*/ 707532 w 909095"/>
                <a:gd name="connsiteY2" fmla="*/ 559907 h 568453"/>
                <a:gd name="connsiteX3" fmla="*/ 233152 w 909095"/>
                <a:gd name="connsiteY3" fmla="*/ 568454 h 568453"/>
                <a:gd name="connsiteX4" fmla="*/ 219260 w 909095"/>
                <a:gd name="connsiteY4" fmla="*/ 418629 h 568453"/>
                <a:gd name="connsiteX5" fmla="*/ 0 w 909095"/>
                <a:gd name="connsiteY5" fmla="*/ 228130 h 568453"/>
                <a:gd name="connsiteX6" fmla="*/ 505945 w 909095"/>
                <a:gd name="connsiteY6" fmla="*/ 30091 h 568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9095" h="568453">
                  <a:moveTo>
                    <a:pt x="505945" y="30091"/>
                  </a:moveTo>
                  <a:cubicBezTo>
                    <a:pt x="505945" y="30091"/>
                    <a:pt x="866313" y="-115411"/>
                    <a:pt x="909095" y="233485"/>
                  </a:cubicBezTo>
                  <a:lnTo>
                    <a:pt x="707532" y="559907"/>
                  </a:lnTo>
                  <a:lnTo>
                    <a:pt x="233152" y="568454"/>
                  </a:lnTo>
                  <a:lnTo>
                    <a:pt x="219260" y="418629"/>
                  </a:lnTo>
                  <a:lnTo>
                    <a:pt x="0" y="228130"/>
                  </a:lnTo>
                  <a:cubicBezTo>
                    <a:pt x="0" y="228130"/>
                    <a:pt x="131659" y="-6358"/>
                    <a:pt x="505945" y="30091"/>
                  </a:cubicBezTo>
                </a:path>
              </a:pathLst>
            </a:custGeom>
            <a:solidFill>
              <a:srgbClr val="E0781F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10" name="Forma libre: forma 309">
              <a:extLst>
                <a:ext uri="{FF2B5EF4-FFF2-40B4-BE49-F238E27FC236}">
                  <a16:creationId xmlns:a16="http://schemas.microsoft.com/office/drawing/2014/main" xmlns="" id="{B5FE2A4E-8755-4086-9FF1-0E146C825D7E}"/>
                </a:ext>
              </a:extLst>
            </p:cNvPr>
            <p:cNvSpPr/>
            <p:nvPr/>
          </p:nvSpPr>
          <p:spPr>
            <a:xfrm>
              <a:off x="6893871" y="12433268"/>
              <a:ext cx="60625" cy="362330"/>
            </a:xfrm>
            <a:custGeom>
              <a:avLst/>
              <a:gdLst>
                <a:gd name="connsiteX0" fmla="*/ 60626 w 60625"/>
                <a:gd name="connsiteY0" fmla="*/ 358425 h 362330"/>
                <a:gd name="connsiteX1" fmla="*/ 55717 w 60625"/>
                <a:gd name="connsiteY1" fmla="*/ 362330 h 362330"/>
                <a:gd name="connsiteX2" fmla="*/ 6627 w 60625"/>
                <a:gd name="connsiteY2" fmla="*/ 166158 h 362330"/>
                <a:gd name="connsiteX3" fmla="*/ 6259 w 60625"/>
                <a:gd name="connsiteY3" fmla="*/ 166183 h 362330"/>
                <a:gd name="connsiteX4" fmla="*/ 0 w 60625"/>
                <a:gd name="connsiteY4" fmla="*/ 78621 h 362330"/>
                <a:gd name="connsiteX5" fmla="*/ 6284 w 60625"/>
                <a:gd name="connsiteY5" fmla="*/ 78179 h 362330"/>
                <a:gd name="connsiteX6" fmla="*/ 10333 w 60625"/>
                <a:gd name="connsiteY6" fmla="*/ 135186 h 362330"/>
                <a:gd name="connsiteX7" fmla="*/ 49581 w 60625"/>
                <a:gd name="connsiteY7" fmla="*/ 0 h 362330"/>
                <a:gd name="connsiteX8" fmla="*/ 55275 w 60625"/>
                <a:gd name="connsiteY8" fmla="*/ 2677 h 362330"/>
                <a:gd name="connsiteX9" fmla="*/ 60626 w 60625"/>
                <a:gd name="connsiteY9" fmla="*/ 358425 h 362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25" h="362330">
                  <a:moveTo>
                    <a:pt x="60626" y="358425"/>
                  </a:moveTo>
                  <a:lnTo>
                    <a:pt x="55717" y="362330"/>
                  </a:lnTo>
                  <a:cubicBezTo>
                    <a:pt x="9622" y="304095"/>
                    <a:pt x="1055" y="231246"/>
                    <a:pt x="6627" y="166158"/>
                  </a:cubicBezTo>
                  <a:lnTo>
                    <a:pt x="6259" y="166183"/>
                  </a:lnTo>
                  <a:lnTo>
                    <a:pt x="0" y="78621"/>
                  </a:lnTo>
                  <a:lnTo>
                    <a:pt x="6284" y="78179"/>
                  </a:lnTo>
                  <a:lnTo>
                    <a:pt x="10333" y="135186"/>
                  </a:lnTo>
                  <a:cubicBezTo>
                    <a:pt x="21992" y="59709"/>
                    <a:pt x="49065" y="1130"/>
                    <a:pt x="49581" y="0"/>
                  </a:cubicBezTo>
                  <a:lnTo>
                    <a:pt x="55275" y="2677"/>
                  </a:lnTo>
                  <a:cubicBezTo>
                    <a:pt x="54244" y="4863"/>
                    <a:pt x="-46635" y="222944"/>
                    <a:pt x="60626" y="358425"/>
                  </a:cubicBezTo>
                </a:path>
              </a:pathLst>
            </a:custGeom>
            <a:solidFill>
              <a:srgbClr val="100F0D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11" name="Forma libre: forma 310">
              <a:extLst>
                <a:ext uri="{FF2B5EF4-FFF2-40B4-BE49-F238E27FC236}">
                  <a16:creationId xmlns:a16="http://schemas.microsoft.com/office/drawing/2014/main" xmlns="" id="{878C080D-3AC4-4D87-AB64-5AAE21E0A96A}"/>
                </a:ext>
              </a:extLst>
            </p:cNvPr>
            <p:cNvSpPr/>
            <p:nvPr/>
          </p:nvSpPr>
          <p:spPr>
            <a:xfrm>
              <a:off x="6523365" y="11884099"/>
              <a:ext cx="364142" cy="517327"/>
            </a:xfrm>
            <a:custGeom>
              <a:avLst/>
              <a:gdLst>
                <a:gd name="connsiteX0" fmla="*/ 337788 w 364142"/>
                <a:gd name="connsiteY0" fmla="*/ 416881 h 517327"/>
                <a:gd name="connsiteX1" fmla="*/ 157260 w 364142"/>
                <a:gd name="connsiteY1" fmla="*/ 517166 h 517327"/>
                <a:gd name="connsiteX2" fmla="*/ 37750 w 364142"/>
                <a:gd name="connsiteY2" fmla="*/ 433731 h 517327"/>
                <a:gd name="connsiteX3" fmla="*/ 130677 w 364142"/>
                <a:gd name="connsiteY3" fmla="*/ 372474 h 517327"/>
                <a:gd name="connsiteX4" fmla="*/ 130800 w 364142"/>
                <a:gd name="connsiteY4" fmla="*/ 371099 h 517327"/>
                <a:gd name="connsiteX5" fmla="*/ 2185 w 364142"/>
                <a:gd name="connsiteY5" fmla="*/ 206292 h 517327"/>
                <a:gd name="connsiteX6" fmla="*/ 98 w 364142"/>
                <a:gd name="connsiteY6" fmla="*/ 129463 h 517327"/>
                <a:gd name="connsiteX7" fmla="*/ 112318 w 364142"/>
                <a:gd name="connsiteY7" fmla="*/ 78916 h 517327"/>
                <a:gd name="connsiteX8" fmla="*/ 148890 w 364142"/>
                <a:gd name="connsiteY8" fmla="*/ 0 h 517327"/>
                <a:gd name="connsiteX9" fmla="*/ 257550 w 364142"/>
                <a:gd name="connsiteY9" fmla="*/ 83877 h 517327"/>
                <a:gd name="connsiteX10" fmla="*/ 309684 w 364142"/>
                <a:gd name="connsiteY10" fmla="*/ 135874 h 517327"/>
                <a:gd name="connsiteX11" fmla="*/ 310567 w 364142"/>
                <a:gd name="connsiteY11" fmla="*/ 135186 h 517327"/>
                <a:gd name="connsiteX12" fmla="*/ 311966 w 364142"/>
                <a:gd name="connsiteY12" fmla="*/ 134253 h 517327"/>
                <a:gd name="connsiteX13" fmla="*/ 314593 w 364142"/>
                <a:gd name="connsiteY13" fmla="*/ 132607 h 517327"/>
                <a:gd name="connsiteX14" fmla="*/ 316163 w 364142"/>
                <a:gd name="connsiteY14" fmla="*/ 131674 h 517327"/>
                <a:gd name="connsiteX15" fmla="*/ 318250 w 364142"/>
                <a:gd name="connsiteY15" fmla="*/ 130544 h 517327"/>
                <a:gd name="connsiteX16" fmla="*/ 327037 w 364142"/>
                <a:gd name="connsiteY16" fmla="*/ 126811 h 517327"/>
                <a:gd name="connsiteX17" fmla="*/ 329491 w 364142"/>
                <a:gd name="connsiteY17" fmla="*/ 126123 h 517327"/>
                <a:gd name="connsiteX18" fmla="*/ 331553 w 364142"/>
                <a:gd name="connsiteY18" fmla="*/ 125632 h 517327"/>
                <a:gd name="connsiteX19" fmla="*/ 334130 w 364142"/>
                <a:gd name="connsiteY19" fmla="*/ 125313 h 517327"/>
                <a:gd name="connsiteX20" fmla="*/ 337027 w 364142"/>
                <a:gd name="connsiteY20" fmla="*/ 125141 h 517327"/>
                <a:gd name="connsiteX21" fmla="*/ 350158 w 364142"/>
                <a:gd name="connsiteY21" fmla="*/ 129390 h 517327"/>
                <a:gd name="connsiteX22" fmla="*/ 350477 w 364142"/>
                <a:gd name="connsiteY22" fmla="*/ 129586 h 517327"/>
                <a:gd name="connsiteX23" fmla="*/ 363167 w 364142"/>
                <a:gd name="connsiteY23" fmla="*/ 155990 h 517327"/>
                <a:gd name="connsiteX24" fmla="*/ 308064 w 364142"/>
                <a:gd name="connsiteY24" fmla="*/ 245860 h 517327"/>
                <a:gd name="connsiteX25" fmla="*/ 270804 w 364142"/>
                <a:gd name="connsiteY25" fmla="*/ 311316 h 517327"/>
                <a:gd name="connsiteX26" fmla="*/ 268276 w 364142"/>
                <a:gd name="connsiteY26" fmla="*/ 337720 h 517327"/>
                <a:gd name="connsiteX27" fmla="*/ 337788 w 364142"/>
                <a:gd name="connsiteY27" fmla="*/ 416881 h 517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64142" h="517327">
                  <a:moveTo>
                    <a:pt x="337788" y="416881"/>
                  </a:moveTo>
                  <a:cubicBezTo>
                    <a:pt x="337788" y="416881"/>
                    <a:pt x="259170" y="522004"/>
                    <a:pt x="157260" y="517166"/>
                  </a:cubicBezTo>
                  <a:cubicBezTo>
                    <a:pt x="55398" y="512376"/>
                    <a:pt x="37750" y="433731"/>
                    <a:pt x="37750" y="433731"/>
                  </a:cubicBezTo>
                  <a:cubicBezTo>
                    <a:pt x="123314" y="431618"/>
                    <a:pt x="129671" y="382102"/>
                    <a:pt x="130677" y="372474"/>
                  </a:cubicBezTo>
                  <a:cubicBezTo>
                    <a:pt x="130800" y="371615"/>
                    <a:pt x="130800" y="371099"/>
                    <a:pt x="130800" y="371099"/>
                  </a:cubicBezTo>
                  <a:cubicBezTo>
                    <a:pt x="70665" y="368716"/>
                    <a:pt x="6505" y="307534"/>
                    <a:pt x="2185" y="206292"/>
                  </a:cubicBezTo>
                  <a:cubicBezTo>
                    <a:pt x="1056" y="179446"/>
                    <a:pt x="-393" y="153607"/>
                    <a:pt x="98" y="129463"/>
                  </a:cubicBezTo>
                  <a:cubicBezTo>
                    <a:pt x="77022" y="140663"/>
                    <a:pt x="112318" y="78916"/>
                    <a:pt x="112318" y="78916"/>
                  </a:cubicBezTo>
                  <a:cubicBezTo>
                    <a:pt x="138728" y="65702"/>
                    <a:pt x="146877" y="24070"/>
                    <a:pt x="148890" y="0"/>
                  </a:cubicBezTo>
                  <a:cubicBezTo>
                    <a:pt x="173729" y="31512"/>
                    <a:pt x="214572" y="74569"/>
                    <a:pt x="257550" y="83877"/>
                  </a:cubicBezTo>
                  <a:cubicBezTo>
                    <a:pt x="265012" y="108144"/>
                    <a:pt x="279911" y="133418"/>
                    <a:pt x="309684" y="135874"/>
                  </a:cubicBezTo>
                  <a:cubicBezTo>
                    <a:pt x="309684" y="135874"/>
                    <a:pt x="310003" y="135628"/>
                    <a:pt x="310567" y="135186"/>
                  </a:cubicBezTo>
                  <a:cubicBezTo>
                    <a:pt x="310886" y="134990"/>
                    <a:pt x="311402" y="134621"/>
                    <a:pt x="311966" y="134253"/>
                  </a:cubicBezTo>
                  <a:cubicBezTo>
                    <a:pt x="312654" y="133811"/>
                    <a:pt x="313537" y="133246"/>
                    <a:pt x="314593" y="132607"/>
                  </a:cubicBezTo>
                  <a:cubicBezTo>
                    <a:pt x="315108" y="132288"/>
                    <a:pt x="315599" y="131969"/>
                    <a:pt x="316163" y="131674"/>
                  </a:cubicBezTo>
                  <a:cubicBezTo>
                    <a:pt x="316802" y="131281"/>
                    <a:pt x="317538" y="130913"/>
                    <a:pt x="318250" y="130544"/>
                  </a:cubicBezTo>
                  <a:cubicBezTo>
                    <a:pt x="320827" y="129144"/>
                    <a:pt x="323821" y="127818"/>
                    <a:pt x="327037" y="126811"/>
                  </a:cubicBezTo>
                  <a:cubicBezTo>
                    <a:pt x="327798" y="126565"/>
                    <a:pt x="328608" y="126320"/>
                    <a:pt x="329491" y="126123"/>
                  </a:cubicBezTo>
                  <a:cubicBezTo>
                    <a:pt x="330179" y="125951"/>
                    <a:pt x="330866" y="125828"/>
                    <a:pt x="331553" y="125632"/>
                  </a:cubicBezTo>
                  <a:cubicBezTo>
                    <a:pt x="332437" y="125509"/>
                    <a:pt x="333247" y="125386"/>
                    <a:pt x="334130" y="125313"/>
                  </a:cubicBezTo>
                  <a:cubicBezTo>
                    <a:pt x="335088" y="125190"/>
                    <a:pt x="336094" y="125141"/>
                    <a:pt x="337027" y="125141"/>
                  </a:cubicBezTo>
                  <a:cubicBezTo>
                    <a:pt x="341543" y="125141"/>
                    <a:pt x="346084" y="126246"/>
                    <a:pt x="350158" y="129390"/>
                  </a:cubicBezTo>
                  <a:cubicBezTo>
                    <a:pt x="350281" y="129463"/>
                    <a:pt x="350355" y="129537"/>
                    <a:pt x="350477" y="129586"/>
                  </a:cubicBezTo>
                  <a:cubicBezTo>
                    <a:pt x="356073" y="133983"/>
                    <a:pt x="360712" y="142113"/>
                    <a:pt x="363167" y="155990"/>
                  </a:cubicBezTo>
                  <a:cubicBezTo>
                    <a:pt x="372789" y="210565"/>
                    <a:pt x="308064" y="245860"/>
                    <a:pt x="308064" y="245860"/>
                  </a:cubicBezTo>
                  <a:cubicBezTo>
                    <a:pt x="297951" y="282260"/>
                    <a:pt x="270804" y="311316"/>
                    <a:pt x="270804" y="311316"/>
                  </a:cubicBezTo>
                  <a:cubicBezTo>
                    <a:pt x="268473" y="320797"/>
                    <a:pt x="267785" y="329615"/>
                    <a:pt x="268276" y="337720"/>
                  </a:cubicBezTo>
                  <a:cubicBezTo>
                    <a:pt x="272056" y="394629"/>
                    <a:pt x="337788" y="416881"/>
                    <a:pt x="337788" y="416881"/>
                  </a:cubicBezTo>
                </a:path>
              </a:pathLst>
            </a:custGeom>
            <a:solidFill>
              <a:srgbClr val="E2A091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12" name="Forma libre: forma 311">
              <a:extLst>
                <a:ext uri="{FF2B5EF4-FFF2-40B4-BE49-F238E27FC236}">
                  <a16:creationId xmlns:a16="http://schemas.microsoft.com/office/drawing/2014/main" xmlns="" id="{5BA48394-81A1-4DFA-8E56-4B6C684B1C61}"/>
                </a:ext>
              </a:extLst>
            </p:cNvPr>
            <p:cNvSpPr/>
            <p:nvPr/>
          </p:nvSpPr>
          <p:spPr>
            <a:xfrm>
              <a:off x="6551617" y="12029638"/>
              <a:ext cx="221837" cy="96820"/>
            </a:xfrm>
            <a:custGeom>
              <a:avLst/>
              <a:gdLst>
                <a:gd name="connsiteX0" fmla="*/ 66811 w 221837"/>
                <a:gd name="connsiteY0" fmla="*/ 59205 h 96820"/>
                <a:gd name="connsiteX1" fmla="*/ 29552 w 221837"/>
                <a:gd name="connsiteY1" fmla="*/ 31573 h 96820"/>
                <a:gd name="connsiteX2" fmla="*/ 0 w 221837"/>
                <a:gd name="connsiteY2" fmla="*/ 74359 h 96820"/>
                <a:gd name="connsiteX3" fmla="*/ 44893 w 221837"/>
                <a:gd name="connsiteY3" fmla="*/ 94549 h 96820"/>
                <a:gd name="connsiteX4" fmla="*/ 66811 w 221837"/>
                <a:gd name="connsiteY4" fmla="*/ 59205 h 96820"/>
                <a:gd name="connsiteX5" fmla="*/ 135488 w 221837"/>
                <a:gd name="connsiteY5" fmla="*/ 43092 h 96820"/>
                <a:gd name="connsiteX6" fmla="*/ 179620 w 221837"/>
                <a:gd name="connsiteY6" fmla="*/ 85 h 96820"/>
                <a:gd name="connsiteX7" fmla="*/ 221837 w 221837"/>
                <a:gd name="connsiteY7" fmla="*/ 31573 h 96820"/>
                <a:gd name="connsiteX8" fmla="*/ 178663 w 221837"/>
                <a:gd name="connsiteY8" fmla="*/ 75096 h 96820"/>
                <a:gd name="connsiteX9" fmla="*/ 135488 w 221837"/>
                <a:gd name="connsiteY9" fmla="*/ 43092 h 96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1837" h="96820">
                  <a:moveTo>
                    <a:pt x="66811" y="59205"/>
                  </a:moveTo>
                  <a:cubicBezTo>
                    <a:pt x="66811" y="59205"/>
                    <a:pt x="57558" y="30812"/>
                    <a:pt x="29552" y="31573"/>
                  </a:cubicBezTo>
                  <a:cubicBezTo>
                    <a:pt x="1546" y="32334"/>
                    <a:pt x="0" y="74359"/>
                    <a:pt x="0" y="74359"/>
                  </a:cubicBezTo>
                  <a:cubicBezTo>
                    <a:pt x="0" y="74359"/>
                    <a:pt x="16887" y="105307"/>
                    <a:pt x="44893" y="94549"/>
                  </a:cubicBezTo>
                  <a:cubicBezTo>
                    <a:pt x="72923" y="83815"/>
                    <a:pt x="66811" y="59205"/>
                    <a:pt x="66811" y="59205"/>
                  </a:cubicBezTo>
                  <a:close/>
                  <a:moveTo>
                    <a:pt x="135488" y="43092"/>
                  </a:moveTo>
                  <a:cubicBezTo>
                    <a:pt x="135488" y="43092"/>
                    <a:pt x="142385" y="-2223"/>
                    <a:pt x="179620" y="85"/>
                  </a:cubicBezTo>
                  <a:cubicBezTo>
                    <a:pt x="216854" y="2394"/>
                    <a:pt x="221837" y="31573"/>
                    <a:pt x="221837" y="31573"/>
                  </a:cubicBezTo>
                  <a:cubicBezTo>
                    <a:pt x="221837" y="31573"/>
                    <a:pt x="218941" y="77798"/>
                    <a:pt x="178663" y="75096"/>
                  </a:cubicBezTo>
                  <a:cubicBezTo>
                    <a:pt x="138360" y="72419"/>
                    <a:pt x="135488" y="43092"/>
                    <a:pt x="135488" y="43092"/>
                  </a:cubicBezTo>
                </a:path>
              </a:pathLst>
            </a:custGeom>
            <a:solidFill>
              <a:srgbClr val="FFFFFF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13" name="Forma libre: forma 312">
              <a:extLst>
                <a:ext uri="{FF2B5EF4-FFF2-40B4-BE49-F238E27FC236}">
                  <a16:creationId xmlns:a16="http://schemas.microsoft.com/office/drawing/2014/main" xmlns="" id="{2C8D7D14-D57D-44F0-8EC7-1804B2059C9B}"/>
                </a:ext>
              </a:extLst>
            </p:cNvPr>
            <p:cNvSpPr/>
            <p:nvPr/>
          </p:nvSpPr>
          <p:spPr>
            <a:xfrm>
              <a:off x="6531294" y="12022699"/>
              <a:ext cx="337075" cy="301516"/>
            </a:xfrm>
            <a:custGeom>
              <a:avLst/>
              <a:gdLst>
                <a:gd name="connsiteX0" fmla="*/ 268620 w 337075"/>
                <a:gd name="connsiteY0" fmla="*/ 170162 h 301516"/>
                <a:gd name="connsiteX1" fmla="*/ 263956 w 337075"/>
                <a:gd name="connsiteY1" fmla="*/ 165962 h 301516"/>
                <a:gd name="connsiteX2" fmla="*/ 123093 w 337075"/>
                <a:gd name="connsiteY2" fmla="*/ 229355 h 301516"/>
                <a:gd name="connsiteX3" fmla="*/ 122676 w 337075"/>
                <a:gd name="connsiteY3" fmla="*/ 235643 h 301516"/>
                <a:gd name="connsiteX4" fmla="*/ 131585 w 337075"/>
                <a:gd name="connsiteY4" fmla="*/ 235937 h 301516"/>
                <a:gd name="connsiteX5" fmla="*/ 268620 w 337075"/>
                <a:gd name="connsiteY5" fmla="*/ 170162 h 301516"/>
                <a:gd name="connsiteX6" fmla="*/ 279444 w 337075"/>
                <a:gd name="connsiteY6" fmla="*/ 244092 h 301516"/>
                <a:gd name="connsiteX7" fmla="*/ 275345 w 337075"/>
                <a:gd name="connsiteY7" fmla="*/ 239351 h 301516"/>
                <a:gd name="connsiteX8" fmla="*/ 148080 w 337075"/>
                <a:gd name="connsiteY8" fmla="*/ 294369 h 301516"/>
                <a:gd name="connsiteX9" fmla="*/ 110919 w 337075"/>
                <a:gd name="connsiteY9" fmla="*/ 267327 h 301516"/>
                <a:gd name="connsiteX10" fmla="*/ 105470 w 337075"/>
                <a:gd name="connsiteY10" fmla="*/ 270471 h 301516"/>
                <a:gd name="connsiteX11" fmla="*/ 147049 w 337075"/>
                <a:gd name="connsiteY11" fmla="*/ 300583 h 301516"/>
                <a:gd name="connsiteX12" fmla="*/ 158781 w 337075"/>
                <a:gd name="connsiteY12" fmla="*/ 301516 h 301516"/>
                <a:gd name="connsiteX13" fmla="*/ 279444 w 337075"/>
                <a:gd name="connsiteY13" fmla="*/ 244092 h 301516"/>
                <a:gd name="connsiteX14" fmla="*/ 85073 w 337075"/>
                <a:gd name="connsiteY14" fmla="*/ 59954 h 301516"/>
                <a:gd name="connsiteX15" fmla="*/ 85122 w 337075"/>
                <a:gd name="connsiteY15" fmla="*/ 60004 h 301516"/>
                <a:gd name="connsiteX16" fmla="*/ 54612 w 337075"/>
                <a:gd name="connsiteY16" fmla="*/ 33133 h 301516"/>
                <a:gd name="connsiteX17" fmla="*/ 16126 w 337075"/>
                <a:gd name="connsiteY17" fmla="*/ 67053 h 301516"/>
                <a:gd name="connsiteX18" fmla="*/ 0 w 337075"/>
                <a:gd name="connsiteY18" fmla="*/ 68846 h 301516"/>
                <a:gd name="connsiteX19" fmla="*/ 21943 w 337075"/>
                <a:gd name="connsiteY19" fmla="*/ 83926 h 301516"/>
                <a:gd name="connsiteX20" fmla="*/ 50293 w 337075"/>
                <a:gd name="connsiteY20" fmla="*/ 41583 h 301516"/>
                <a:gd name="connsiteX21" fmla="*/ 74960 w 337075"/>
                <a:gd name="connsiteY21" fmla="*/ 49467 h 301516"/>
                <a:gd name="connsiteX22" fmla="*/ 51422 w 337075"/>
                <a:gd name="connsiteY22" fmla="*/ 104927 h 301516"/>
                <a:gd name="connsiteX23" fmla="*/ 85122 w 337075"/>
                <a:gd name="connsiteY23" fmla="*/ 85572 h 301516"/>
                <a:gd name="connsiteX24" fmla="*/ 85073 w 337075"/>
                <a:gd name="connsiteY24" fmla="*/ 59954 h 301516"/>
                <a:gd name="connsiteX25" fmla="*/ 239460 w 337075"/>
                <a:gd name="connsiteY25" fmla="*/ 17021 h 301516"/>
                <a:gd name="connsiteX26" fmla="*/ 184602 w 337075"/>
                <a:gd name="connsiteY26" fmla="*/ 4077 h 301516"/>
                <a:gd name="connsiteX27" fmla="*/ 155811 w 337075"/>
                <a:gd name="connsiteY27" fmla="*/ 47747 h 301516"/>
                <a:gd name="connsiteX28" fmla="*/ 190100 w 337075"/>
                <a:gd name="connsiteY28" fmla="*/ 14712 h 301516"/>
                <a:gd name="connsiteX29" fmla="*/ 219603 w 337075"/>
                <a:gd name="connsiteY29" fmla="*/ 19919 h 301516"/>
                <a:gd name="connsiteX30" fmla="*/ 180209 w 337075"/>
                <a:gd name="connsiteY30" fmla="*/ 78597 h 301516"/>
                <a:gd name="connsiteX31" fmla="*/ 230281 w 337075"/>
                <a:gd name="connsiteY31" fmla="*/ 69509 h 301516"/>
                <a:gd name="connsiteX32" fmla="*/ 229029 w 337075"/>
                <a:gd name="connsiteY32" fmla="*/ 27533 h 301516"/>
                <a:gd name="connsiteX33" fmla="*/ 225715 w 337075"/>
                <a:gd name="connsiteY33" fmla="*/ 23628 h 301516"/>
                <a:gd name="connsiteX34" fmla="*/ 242160 w 337075"/>
                <a:gd name="connsiteY34" fmla="*/ 38512 h 301516"/>
                <a:gd name="connsiteX35" fmla="*/ 260569 w 337075"/>
                <a:gd name="connsiteY35" fmla="*/ 11765 h 301516"/>
                <a:gd name="connsiteX36" fmla="*/ 155271 w 337075"/>
                <a:gd name="connsiteY36" fmla="*/ 117698 h 301516"/>
                <a:gd name="connsiteX37" fmla="*/ 153038 w 337075"/>
                <a:gd name="connsiteY37" fmla="*/ 111828 h 301516"/>
                <a:gd name="connsiteX38" fmla="*/ 134850 w 337075"/>
                <a:gd name="connsiteY38" fmla="*/ 118779 h 301516"/>
                <a:gd name="connsiteX39" fmla="*/ 137108 w 337075"/>
                <a:gd name="connsiteY39" fmla="*/ 124649 h 301516"/>
                <a:gd name="connsiteX40" fmla="*/ 105101 w 337075"/>
                <a:gd name="connsiteY40" fmla="*/ 130421 h 301516"/>
                <a:gd name="connsiteX41" fmla="*/ 93369 w 337075"/>
                <a:gd name="connsiteY41" fmla="*/ 120793 h 301516"/>
                <a:gd name="connsiteX42" fmla="*/ 100683 w 337075"/>
                <a:gd name="connsiteY42" fmla="*/ 80562 h 301516"/>
                <a:gd name="connsiteX43" fmla="*/ 72187 w 337075"/>
                <a:gd name="connsiteY43" fmla="*/ 0 h 301516"/>
                <a:gd name="connsiteX44" fmla="*/ 67130 w 337075"/>
                <a:gd name="connsiteY44" fmla="*/ 3709 h 301516"/>
                <a:gd name="connsiteX45" fmla="*/ 95333 w 337075"/>
                <a:gd name="connsiteY45" fmla="*/ 77270 h 301516"/>
                <a:gd name="connsiteX46" fmla="*/ 87576 w 337075"/>
                <a:gd name="connsiteY46" fmla="*/ 123225 h 301516"/>
                <a:gd name="connsiteX47" fmla="*/ 103727 w 337075"/>
                <a:gd name="connsiteY47" fmla="*/ 136562 h 301516"/>
                <a:gd name="connsiteX48" fmla="*/ 301093 w 337075"/>
                <a:gd name="connsiteY48" fmla="*/ 45807 h 301516"/>
                <a:gd name="connsiteX49" fmla="*/ 294932 w 337075"/>
                <a:gd name="connsiteY49" fmla="*/ 44579 h 301516"/>
                <a:gd name="connsiteX50" fmla="*/ 335946 w 337075"/>
                <a:gd name="connsiteY50" fmla="*/ 6779 h 301516"/>
                <a:gd name="connsiteX51" fmla="*/ 337075 w 337075"/>
                <a:gd name="connsiteY51" fmla="*/ 12968 h 301516"/>
                <a:gd name="connsiteX52" fmla="*/ 301093 w 337075"/>
                <a:gd name="connsiteY52" fmla="*/ 45807 h 30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37075" h="301516">
                  <a:moveTo>
                    <a:pt x="268620" y="170162"/>
                  </a:moveTo>
                  <a:lnTo>
                    <a:pt x="263956" y="165962"/>
                  </a:lnTo>
                  <a:cubicBezTo>
                    <a:pt x="263318" y="166625"/>
                    <a:pt x="201097" y="234513"/>
                    <a:pt x="123093" y="229355"/>
                  </a:cubicBezTo>
                  <a:lnTo>
                    <a:pt x="122676" y="235643"/>
                  </a:lnTo>
                  <a:cubicBezTo>
                    <a:pt x="125670" y="235814"/>
                    <a:pt x="128640" y="235937"/>
                    <a:pt x="131585" y="235937"/>
                  </a:cubicBezTo>
                  <a:cubicBezTo>
                    <a:pt x="208386" y="235937"/>
                    <a:pt x="268006" y="170849"/>
                    <a:pt x="268620" y="170162"/>
                  </a:cubicBezTo>
                  <a:close/>
                  <a:moveTo>
                    <a:pt x="279444" y="244092"/>
                  </a:moveTo>
                  <a:lnTo>
                    <a:pt x="275345" y="239351"/>
                  </a:lnTo>
                  <a:cubicBezTo>
                    <a:pt x="274584" y="239990"/>
                    <a:pt x="200925" y="303309"/>
                    <a:pt x="148080" y="294369"/>
                  </a:cubicBezTo>
                  <a:cubicBezTo>
                    <a:pt x="132248" y="291716"/>
                    <a:pt x="119730" y="282604"/>
                    <a:pt x="110919" y="267327"/>
                  </a:cubicBezTo>
                  <a:lnTo>
                    <a:pt x="105470" y="270471"/>
                  </a:lnTo>
                  <a:cubicBezTo>
                    <a:pt x="115288" y="287467"/>
                    <a:pt x="129278" y="297587"/>
                    <a:pt x="147049" y="300583"/>
                  </a:cubicBezTo>
                  <a:cubicBezTo>
                    <a:pt x="150878" y="301222"/>
                    <a:pt x="154805" y="301516"/>
                    <a:pt x="158781" y="301516"/>
                  </a:cubicBezTo>
                  <a:cubicBezTo>
                    <a:pt x="212485" y="301516"/>
                    <a:pt x="276548" y="246597"/>
                    <a:pt x="279444" y="244092"/>
                  </a:cubicBezTo>
                  <a:close/>
                  <a:moveTo>
                    <a:pt x="85073" y="59954"/>
                  </a:moveTo>
                  <a:cubicBezTo>
                    <a:pt x="85073" y="59954"/>
                    <a:pt x="85122" y="60004"/>
                    <a:pt x="85122" y="60004"/>
                  </a:cubicBezTo>
                  <a:cubicBezTo>
                    <a:pt x="85122" y="60004"/>
                    <a:pt x="76212" y="32372"/>
                    <a:pt x="54612" y="33133"/>
                  </a:cubicBezTo>
                  <a:cubicBezTo>
                    <a:pt x="33013" y="33919"/>
                    <a:pt x="18433" y="44161"/>
                    <a:pt x="16126" y="67053"/>
                  </a:cubicBezTo>
                  <a:lnTo>
                    <a:pt x="0" y="68846"/>
                  </a:lnTo>
                  <a:lnTo>
                    <a:pt x="21943" y="83926"/>
                  </a:lnTo>
                  <a:cubicBezTo>
                    <a:pt x="21943" y="83926"/>
                    <a:pt x="27466" y="42516"/>
                    <a:pt x="50293" y="41583"/>
                  </a:cubicBezTo>
                  <a:cubicBezTo>
                    <a:pt x="60896" y="41165"/>
                    <a:pt x="69143" y="45119"/>
                    <a:pt x="74960" y="49467"/>
                  </a:cubicBezTo>
                  <a:cubicBezTo>
                    <a:pt x="59620" y="45291"/>
                    <a:pt x="32154" y="67323"/>
                    <a:pt x="51422" y="104927"/>
                  </a:cubicBezTo>
                  <a:cubicBezTo>
                    <a:pt x="51422" y="104927"/>
                    <a:pt x="76948" y="103772"/>
                    <a:pt x="85122" y="85572"/>
                  </a:cubicBezTo>
                  <a:cubicBezTo>
                    <a:pt x="85122" y="85572"/>
                    <a:pt x="91062" y="73046"/>
                    <a:pt x="85073" y="59954"/>
                  </a:cubicBezTo>
                  <a:close/>
                  <a:moveTo>
                    <a:pt x="239460" y="17021"/>
                  </a:moveTo>
                  <a:cubicBezTo>
                    <a:pt x="239460" y="17021"/>
                    <a:pt x="219898" y="-4495"/>
                    <a:pt x="184602" y="4077"/>
                  </a:cubicBezTo>
                  <a:cubicBezTo>
                    <a:pt x="149282" y="12674"/>
                    <a:pt x="155811" y="47747"/>
                    <a:pt x="155811" y="47747"/>
                  </a:cubicBezTo>
                  <a:cubicBezTo>
                    <a:pt x="155811" y="47747"/>
                    <a:pt x="160843" y="20190"/>
                    <a:pt x="190100" y="14712"/>
                  </a:cubicBezTo>
                  <a:cubicBezTo>
                    <a:pt x="201146" y="12625"/>
                    <a:pt x="211283" y="15523"/>
                    <a:pt x="219603" y="19919"/>
                  </a:cubicBezTo>
                  <a:cubicBezTo>
                    <a:pt x="198691" y="12035"/>
                    <a:pt x="162831" y="37997"/>
                    <a:pt x="180209" y="78597"/>
                  </a:cubicBezTo>
                  <a:cubicBezTo>
                    <a:pt x="180209" y="78597"/>
                    <a:pt x="215112" y="91762"/>
                    <a:pt x="230281" y="69509"/>
                  </a:cubicBezTo>
                  <a:cubicBezTo>
                    <a:pt x="230281" y="69509"/>
                    <a:pt x="244762" y="51898"/>
                    <a:pt x="229029" y="27533"/>
                  </a:cubicBezTo>
                  <a:cubicBezTo>
                    <a:pt x="228047" y="26035"/>
                    <a:pt x="226942" y="24758"/>
                    <a:pt x="225715" y="23628"/>
                  </a:cubicBezTo>
                  <a:cubicBezTo>
                    <a:pt x="235877" y="30505"/>
                    <a:pt x="242160" y="38512"/>
                    <a:pt x="242160" y="38512"/>
                  </a:cubicBezTo>
                  <a:lnTo>
                    <a:pt x="260569" y="11765"/>
                  </a:lnTo>
                  <a:close/>
                  <a:moveTo>
                    <a:pt x="155271" y="117698"/>
                  </a:moveTo>
                  <a:lnTo>
                    <a:pt x="153038" y="111828"/>
                  </a:lnTo>
                  <a:lnTo>
                    <a:pt x="134850" y="118779"/>
                  </a:lnTo>
                  <a:lnTo>
                    <a:pt x="137108" y="124649"/>
                  </a:lnTo>
                  <a:close/>
                  <a:moveTo>
                    <a:pt x="105101" y="130421"/>
                  </a:moveTo>
                  <a:cubicBezTo>
                    <a:pt x="99481" y="129169"/>
                    <a:pt x="95529" y="125927"/>
                    <a:pt x="93369" y="120793"/>
                  </a:cubicBezTo>
                  <a:cubicBezTo>
                    <a:pt x="89196" y="110895"/>
                    <a:pt x="92215" y="94341"/>
                    <a:pt x="100683" y="80562"/>
                  </a:cubicBezTo>
                  <a:cubicBezTo>
                    <a:pt x="114232" y="58530"/>
                    <a:pt x="76531" y="5919"/>
                    <a:pt x="72187" y="0"/>
                  </a:cubicBezTo>
                  <a:lnTo>
                    <a:pt x="67130" y="3709"/>
                  </a:lnTo>
                  <a:cubicBezTo>
                    <a:pt x="78225" y="18863"/>
                    <a:pt x="104954" y="61625"/>
                    <a:pt x="95333" y="77270"/>
                  </a:cubicBezTo>
                  <a:cubicBezTo>
                    <a:pt x="85711" y="92916"/>
                    <a:pt x="82594" y="111386"/>
                    <a:pt x="87576" y="123225"/>
                  </a:cubicBezTo>
                  <a:cubicBezTo>
                    <a:pt x="90522" y="130225"/>
                    <a:pt x="96118" y="134842"/>
                    <a:pt x="103727" y="136562"/>
                  </a:cubicBezTo>
                  <a:close/>
                  <a:moveTo>
                    <a:pt x="301093" y="45807"/>
                  </a:moveTo>
                  <a:lnTo>
                    <a:pt x="294932" y="44579"/>
                  </a:lnTo>
                  <a:cubicBezTo>
                    <a:pt x="301166" y="13411"/>
                    <a:pt x="334547" y="7049"/>
                    <a:pt x="335946" y="6779"/>
                  </a:cubicBezTo>
                  <a:lnTo>
                    <a:pt x="337075" y="12968"/>
                  </a:lnTo>
                  <a:cubicBezTo>
                    <a:pt x="335824" y="13214"/>
                    <a:pt x="306468" y="18888"/>
                    <a:pt x="301093" y="45807"/>
                  </a:cubicBezTo>
                </a:path>
              </a:pathLst>
            </a:custGeom>
            <a:solidFill>
              <a:srgbClr val="100F0D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14" name="Forma libre: forma 313">
              <a:extLst>
                <a:ext uri="{FF2B5EF4-FFF2-40B4-BE49-F238E27FC236}">
                  <a16:creationId xmlns:a16="http://schemas.microsoft.com/office/drawing/2014/main" xmlns="" id="{CA7E15DE-3652-4575-BE75-D49A80FF5389}"/>
                </a:ext>
              </a:extLst>
            </p:cNvPr>
            <p:cNvSpPr/>
            <p:nvPr/>
          </p:nvSpPr>
          <p:spPr>
            <a:xfrm>
              <a:off x="6538355" y="11972308"/>
              <a:ext cx="212744" cy="253503"/>
            </a:xfrm>
            <a:custGeom>
              <a:avLst/>
              <a:gdLst>
                <a:gd name="connsiteX0" fmla="*/ 916 w 212744"/>
                <a:gd name="connsiteY0" fmla="*/ 55745 h 253503"/>
                <a:gd name="connsiteX1" fmla="*/ 58768 w 212744"/>
                <a:gd name="connsiteY1" fmla="*/ 35899 h 253503"/>
                <a:gd name="connsiteX2" fmla="*/ 72219 w 212744"/>
                <a:gd name="connsiteY2" fmla="*/ 60682 h 253503"/>
                <a:gd name="connsiteX3" fmla="*/ 916 w 212744"/>
                <a:gd name="connsiteY3" fmla="*/ 55745 h 253503"/>
                <a:gd name="connsiteX4" fmla="*/ 123518 w 212744"/>
                <a:gd name="connsiteY4" fmla="*/ 16299 h 253503"/>
                <a:gd name="connsiteX5" fmla="*/ 135128 w 212744"/>
                <a:gd name="connsiteY5" fmla="*/ 38650 h 253503"/>
                <a:gd name="connsiteX6" fmla="*/ 186795 w 212744"/>
                <a:gd name="connsiteY6" fmla="*/ 23103 h 253503"/>
                <a:gd name="connsiteX7" fmla="*/ 209327 w 212744"/>
                <a:gd name="connsiteY7" fmla="*/ 13401 h 253503"/>
                <a:gd name="connsiteX8" fmla="*/ 123518 w 212744"/>
                <a:gd name="connsiteY8" fmla="*/ 16299 h 253503"/>
                <a:gd name="connsiteX9" fmla="*/ 144283 w 212744"/>
                <a:gd name="connsiteY9" fmla="*/ 251180 h 253503"/>
                <a:gd name="connsiteX10" fmla="*/ 92959 w 212744"/>
                <a:gd name="connsiteY10" fmla="*/ 223475 h 253503"/>
                <a:gd name="connsiteX11" fmla="*/ 144700 w 212744"/>
                <a:gd name="connsiteY11" fmla="*/ 205029 h 253503"/>
                <a:gd name="connsiteX12" fmla="*/ 179996 w 212744"/>
                <a:gd name="connsiteY12" fmla="*/ 211047 h 253503"/>
                <a:gd name="connsiteX13" fmla="*/ 144283 w 212744"/>
                <a:gd name="connsiteY13" fmla="*/ 251180 h 253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2744" h="253503">
                  <a:moveTo>
                    <a:pt x="916" y="55745"/>
                  </a:moveTo>
                  <a:cubicBezTo>
                    <a:pt x="8279" y="34401"/>
                    <a:pt x="52558" y="34745"/>
                    <a:pt x="58768" y="35899"/>
                  </a:cubicBezTo>
                  <a:cubicBezTo>
                    <a:pt x="65003" y="37054"/>
                    <a:pt x="72219" y="60682"/>
                    <a:pt x="72219" y="60682"/>
                  </a:cubicBezTo>
                  <a:cubicBezTo>
                    <a:pt x="32063" y="46608"/>
                    <a:pt x="-6472" y="77089"/>
                    <a:pt x="916" y="55745"/>
                  </a:cubicBezTo>
                  <a:close/>
                  <a:moveTo>
                    <a:pt x="123518" y="16299"/>
                  </a:moveTo>
                  <a:cubicBezTo>
                    <a:pt x="123518" y="16299"/>
                    <a:pt x="129335" y="38011"/>
                    <a:pt x="135128" y="38650"/>
                  </a:cubicBezTo>
                  <a:cubicBezTo>
                    <a:pt x="140920" y="39264"/>
                    <a:pt x="153463" y="17183"/>
                    <a:pt x="186795" y="23103"/>
                  </a:cubicBezTo>
                  <a:cubicBezTo>
                    <a:pt x="220127" y="29022"/>
                    <a:pt x="213328" y="19689"/>
                    <a:pt x="209327" y="13401"/>
                  </a:cubicBezTo>
                  <a:cubicBezTo>
                    <a:pt x="205302" y="7113"/>
                    <a:pt x="142761" y="-14869"/>
                    <a:pt x="123518" y="16299"/>
                  </a:cubicBezTo>
                  <a:close/>
                  <a:moveTo>
                    <a:pt x="144283" y="251180"/>
                  </a:moveTo>
                  <a:cubicBezTo>
                    <a:pt x="115811" y="259212"/>
                    <a:pt x="84516" y="245556"/>
                    <a:pt x="92959" y="223475"/>
                  </a:cubicBezTo>
                  <a:cubicBezTo>
                    <a:pt x="101378" y="201419"/>
                    <a:pt x="129850" y="202205"/>
                    <a:pt x="144700" y="205029"/>
                  </a:cubicBezTo>
                  <a:cubicBezTo>
                    <a:pt x="159525" y="207829"/>
                    <a:pt x="179996" y="211047"/>
                    <a:pt x="179996" y="211047"/>
                  </a:cubicBezTo>
                  <a:cubicBezTo>
                    <a:pt x="179996" y="211047"/>
                    <a:pt x="172755" y="243149"/>
                    <a:pt x="144283" y="251180"/>
                  </a:cubicBezTo>
                </a:path>
              </a:pathLst>
            </a:custGeom>
            <a:solidFill>
              <a:srgbClr val="A52721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15" name="Forma libre: forma 314">
              <a:extLst>
                <a:ext uri="{FF2B5EF4-FFF2-40B4-BE49-F238E27FC236}">
                  <a16:creationId xmlns:a16="http://schemas.microsoft.com/office/drawing/2014/main" xmlns="" id="{BF050A75-2667-4368-B9A9-C78A0E08CA6E}"/>
                </a:ext>
              </a:extLst>
            </p:cNvPr>
            <p:cNvSpPr/>
            <p:nvPr/>
          </p:nvSpPr>
          <p:spPr>
            <a:xfrm>
              <a:off x="6646679" y="12192446"/>
              <a:ext cx="49335" cy="17498"/>
            </a:xfrm>
            <a:custGeom>
              <a:avLst/>
              <a:gdLst>
                <a:gd name="connsiteX0" fmla="*/ 0 w 49335"/>
                <a:gd name="connsiteY0" fmla="*/ 8962 h 17498"/>
                <a:gd name="connsiteX1" fmla="*/ 24054 w 49335"/>
                <a:gd name="connsiteY1" fmla="*/ 144 h 17498"/>
                <a:gd name="connsiteX2" fmla="*/ 49335 w 49335"/>
                <a:gd name="connsiteY2" fmla="*/ 95 h 17498"/>
                <a:gd name="connsiteX3" fmla="*/ 0 w 49335"/>
                <a:gd name="connsiteY3" fmla="*/ 8962 h 17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335" h="17498">
                  <a:moveTo>
                    <a:pt x="0" y="8962"/>
                  </a:moveTo>
                  <a:cubicBezTo>
                    <a:pt x="0" y="8962"/>
                    <a:pt x="5056" y="-1329"/>
                    <a:pt x="24054" y="144"/>
                  </a:cubicBezTo>
                  <a:cubicBezTo>
                    <a:pt x="43052" y="1594"/>
                    <a:pt x="49335" y="95"/>
                    <a:pt x="49335" y="95"/>
                  </a:cubicBezTo>
                  <a:cubicBezTo>
                    <a:pt x="49335" y="95"/>
                    <a:pt x="31491" y="32418"/>
                    <a:pt x="0" y="8962"/>
                  </a:cubicBezTo>
                </a:path>
              </a:pathLst>
            </a:custGeom>
            <a:solidFill>
              <a:srgbClr val="FFFFFF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16" name="Forma libre: forma 315">
              <a:extLst>
                <a:ext uri="{FF2B5EF4-FFF2-40B4-BE49-F238E27FC236}">
                  <a16:creationId xmlns:a16="http://schemas.microsoft.com/office/drawing/2014/main" xmlns="" id="{38B70BA1-77BF-41B5-967E-E52FD2DC2A27}"/>
                </a:ext>
              </a:extLst>
            </p:cNvPr>
            <p:cNvSpPr/>
            <p:nvPr/>
          </p:nvSpPr>
          <p:spPr>
            <a:xfrm>
              <a:off x="6667837" y="12303780"/>
              <a:ext cx="37480" cy="37505"/>
            </a:xfrm>
            <a:custGeom>
              <a:avLst/>
              <a:gdLst>
                <a:gd name="connsiteX0" fmla="*/ 37480 w 37480"/>
                <a:gd name="connsiteY0" fmla="*/ 18740 h 37505"/>
                <a:gd name="connsiteX1" fmla="*/ 18728 w 37480"/>
                <a:gd name="connsiteY1" fmla="*/ 37505 h 37505"/>
                <a:gd name="connsiteX2" fmla="*/ 0 w 37480"/>
                <a:gd name="connsiteY2" fmla="*/ 18740 h 37505"/>
                <a:gd name="connsiteX3" fmla="*/ 18728 w 37480"/>
                <a:gd name="connsiteY3" fmla="*/ 0 h 37505"/>
                <a:gd name="connsiteX4" fmla="*/ 37480 w 37480"/>
                <a:gd name="connsiteY4" fmla="*/ 18740 h 37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80" h="37505">
                  <a:moveTo>
                    <a:pt x="37480" y="18740"/>
                  </a:moveTo>
                  <a:cubicBezTo>
                    <a:pt x="37480" y="29105"/>
                    <a:pt x="29086" y="37505"/>
                    <a:pt x="18728" y="37505"/>
                  </a:cubicBezTo>
                  <a:cubicBezTo>
                    <a:pt x="8394" y="37505"/>
                    <a:pt x="0" y="29105"/>
                    <a:pt x="0" y="18740"/>
                  </a:cubicBezTo>
                  <a:cubicBezTo>
                    <a:pt x="0" y="8400"/>
                    <a:pt x="8394" y="0"/>
                    <a:pt x="18728" y="0"/>
                  </a:cubicBezTo>
                  <a:cubicBezTo>
                    <a:pt x="29086" y="0"/>
                    <a:pt x="37480" y="8400"/>
                    <a:pt x="37480" y="18740"/>
                  </a:cubicBezTo>
                </a:path>
              </a:pathLst>
            </a:custGeom>
            <a:solidFill>
              <a:srgbClr val="E0781F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17" name="Forma libre: forma 316">
              <a:extLst>
                <a:ext uri="{FF2B5EF4-FFF2-40B4-BE49-F238E27FC236}">
                  <a16:creationId xmlns:a16="http://schemas.microsoft.com/office/drawing/2014/main" xmlns="" id="{CCD21D3C-D1DC-453D-9847-6FF472AC9782}"/>
                </a:ext>
              </a:extLst>
            </p:cNvPr>
            <p:cNvSpPr/>
            <p:nvPr/>
          </p:nvSpPr>
          <p:spPr>
            <a:xfrm>
              <a:off x="6338519" y="11753248"/>
              <a:ext cx="680383" cy="532123"/>
            </a:xfrm>
            <a:custGeom>
              <a:avLst/>
              <a:gdLst>
                <a:gd name="connsiteX0" fmla="*/ 163860 w 680383"/>
                <a:gd name="connsiteY0" fmla="*/ 218486 h 532123"/>
                <a:gd name="connsiteX1" fmla="*/ 149894 w 680383"/>
                <a:gd name="connsiteY1" fmla="*/ 216030 h 532123"/>
                <a:gd name="connsiteX2" fmla="*/ 110892 w 680383"/>
                <a:gd name="connsiteY2" fmla="*/ 191026 h 532123"/>
                <a:gd name="connsiteX3" fmla="*/ 116219 w 680383"/>
                <a:gd name="connsiteY3" fmla="*/ 176609 h 532123"/>
                <a:gd name="connsiteX4" fmla="*/ 137720 w 680383"/>
                <a:gd name="connsiteY4" fmla="*/ 168774 h 532123"/>
                <a:gd name="connsiteX5" fmla="*/ 148053 w 680383"/>
                <a:gd name="connsiteY5" fmla="*/ 170468 h 532123"/>
                <a:gd name="connsiteX6" fmla="*/ 163860 w 680383"/>
                <a:gd name="connsiteY6" fmla="*/ 218486 h 532123"/>
                <a:gd name="connsiteX7" fmla="*/ 666786 w 680383"/>
                <a:gd name="connsiteY7" fmla="*/ 308479 h 532123"/>
                <a:gd name="connsiteX8" fmla="*/ 642069 w 680383"/>
                <a:gd name="connsiteY8" fmla="*/ 324469 h 532123"/>
                <a:gd name="connsiteX9" fmla="*/ 641186 w 680383"/>
                <a:gd name="connsiteY9" fmla="*/ 321423 h 532123"/>
                <a:gd name="connsiteX10" fmla="*/ 670492 w 680383"/>
                <a:gd name="connsiteY10" fmla="*/ 288167 h 532123"/>
                <a:gd name="connsiteX11" fmla="*/ 666786 w 680383"/>
                <a:gd name="connsiteY11" fmla="*/ 308479 h 532123"/>
                <a:gd name="connsiteX12" fmla="*/ 614726 w 680383"/>
                <a:gd name="connsiteY12" fmla="*/ 262868 h 532123"/>
                <a:gd name="connsiteX13" fmla="*/ 582720 w 680383"/>
                <a:gd name="connsiteY13" fmla="*/ 256900 h 532123"/>
                <a:gd name="connsiteX14" fmla="*/ 482994 w 680383"/>
                <a:gd name="connsiteY14" fmla="*/ 149198 h 532123"/>
                <a:gd name="connsiteX15" fmla="*/ 400081 w 680383"/>
                <a:gd name="connsiteY15" fmla="*/ 96686 h 532123"/>
                <a:gd name="connsiteX16" fmla="*/ 397258 w 680383"/>
                <a:gd name="connsiteY16" fmla="*/ 99240 h 532123"/>
                <a:gd name="connsiteX17" fmla="*/ 395761 w 680383"/>
                <a:gd name="connsiteY17" fmla="*/ 94623 h 532123"/>
                <a:gd name="connsiteX18" fmla="*/ 362233 w 680383"/>
                <a:gd name="connsiteY18" fmla="*/ 54612 h 532123"/>
                <a:gd name="connsiteX19" fmla="*/ 320064 w 680383"/>
                <a:gd name="connsiteY19" fmla="*/ 59500 h 532123"/>
                <a:gd name="connsiteX20" fmla="*/ 317119 w 680383"/>
                <a:gd name="connsiteY20" fmla="*/ 53949 h 532123"/>
                <a:gd name="connsiteX21" fmla="*/ 364613 w 680383"/>
                <a:gd name="connsiteY21" fmla="*/ 48791 h 532123"/>
                <a:gd name="connsiteX22" fmla="*/ 400105 w 680383"/>
                <a:gd name="connsiteY22" fmla="*/ 88310 h 532123"/>
                <a:gd name="connsiteX23" fmla="*/ 450692 w 680383"/>
                <a:gd name="connsiteY23" fmla="*/ 69619 h 532123"/>
                <a:gd name="connsiteX24" fmla="*/ 499635 w 680383"/>
                <a:gd name="connsiteY24" fmla="*/ 95949 h 532123"/>
                <a:gd name="connsiteX25" fmla="*/ 494751 w 680383"/>
                <a:gd name="connsiteY25" fmla="*/ 99903 h 532123"/>
                <a:gd name="connsiteX26" fmla="*/ 450152 w 680383"/>
                <a:gd name="connsiteY26" fmla="*/ 75882 h 532123"/>
                <a:gd name="connsiteX27" fmla="*/ 407641 w 680383"/>
                <a:gd name="connsiteY27" fmla="*/ 90349 h 532123"/>
                <a:gd name="connsiteX28" fmla="*/ 485964 w 680383"/>
                <a:gd name="connsiteY28" fmla="*/ 139374 h 532123"/>
                <a:gd name="connsiteX29" fmla="*/ 626287 w 680383"/>
                <a:gd name="connsiteY29" fmla="*/ 196798 h 532123"/>
                <a:gd name="connsiteX30" fmla="*/ 629085 w 680383"/>
                <a:gd name="connsiteY30" fmla="*/ 202398 h 532123"/>
                <a:gd name="connsiteX31" fmla="*/ 589003 w 680383"/>
                <a:gd name="connsiteY31" fmla="*/ 210381 h 532123"/>
                <a:gd name="connsiteX32" fmla="*/ 494309 w 680383"/>
                <a:gd name="connsiteY32" fmla="*/ 160963 h 532123"/>
                <a:gd name="connsiteX33" fmla="*/ 584880 w 680383"/>
                <a:gd name="connsiteY33" fmla="*/ 251005 h 532123"/>
                <a:gd name="connsiteX34" fmla="*/ 654244 w 680383"/>
                <a:gd name="connsiteY34" fmla="*/ 245086 h 532123"/>
                <a:gd name="connsiteX35" fmla="*/ 657557 w 680383"/>
                <a:gd name="connsiteY35" fmla="*/ 250416 h 532123"/>
                <a:gd name="connsiteX36" fmla="*/ 614726 w 680383"/>
                <a:gd name="connsiteY36" fmla="*/ 262868 h 532123"/>
                <a:gd name="connsiteX37" fmla="*/ 535029 w 680383"/>
                <a:gd name="connsiteY37" fmla="*/ 463069 h 532123"/>
                <a:gd name="connsiteX38" fmla="*/ 510705 w 680383"/>
                <a:gd name="connsiteY38" fmla="*/ 456216 h 532123"/>
                <a:gd name="connsiteX39" fmla="*/ 494333 w 680383"/>
                <a:gd name="connsiteY39" fmla="*/ 397121 h 532123"/>
                <a:gd name="connsiteX40" fmla="*/ 495978 w 680383"/>
                <a:gd name="connsiteY40" fmla="*/ 381844 h 532123"/>
                <a:gd name="connsiteX41" fmla="*/ 500470 w 680383"/>
                <a:gd name="connsiteY41" fmla="*/ 396532 h 532123"/>
                <a:gd name="connsiteX42" fmla="*/ 524229 w 680383"/>
                <a:gd name="connsiteY42" fmla="*/ 425465 h 532123"/>
                <a:gd name="connsiteX43" fmla="*/ 563280 w 680383"/>
                <a:gd name="connsiteY43" fmla="*/ 425981 h 532123"/>
                <a:gd name="connsiteX44" fmla="*/ 565342 w 680383"/>
                <a:gd name="connsiteY44" fmla="*/ 431900 h 532123"/>
                <a:gd name="connsiteX45" fmla="*/ 521333 w 680383"/>
                <a:gd name="connsiteY45" fmla="*/ 431041 h 532123"/>
                <a:gd name="connsiteX46" fmla="*/ 499782 w 680383"/>
                <a:gd name="connsiteY46" fmla="*/ 409992 h 532123"/>
                <a:gd name="connsiteX47" fmla="*/ 514313 w 680383"/>
                <a:gd name="connsiteY47" fmla="*/ 451034 h 532123"/>
                <a:gd name="connsiteX48" fmla="*/ 570423 w 680383"/>
                <a:gd name="connsiteY48" fmla="*/ 448135 h 532123"/>
                <a:gd name="connsiteX49" fmla="*/ 573172 w 680383"/>
                <a:gd name="connsiteY49" fmla="*/ 453809 h 532123"/>
                <a:gd name="connsiteX50" fmla="*/ 535029 w 680383"/>
                <a:gd name="connsiteY50" fmla="*/ 463069 h 532123"/>
                <a:gd name="connsiteX51" fmla="*/ 326176 w 680383"/>
                <a:gd name="connsiteY51" fmla="*/ 191174 h 532123"/>
                <a:gd name="connsiteX52" fmla="*/ 296158 w 680383"/>
                <a:gd name="connsiteY52" fmla="*/ 211412 h 532123"/>
                <a:gd name="connsiteX53" fmla="*/ 297164 w 680383"/>
                <a:gd name="connsiteY53" fmla="*/ 209767 h 532123"/>
                <a:gd name="connsiteX54" fmla="*/ 332975 w 680383"/>
                <a:gd name="connsiteY54" fmla="*/ 138219 h 532123"/>
                <a:gd name="connsiteX55" fmla="*/ 326176 w 680383"/>
                <a:gd name="connsiteY55" fmla="*/ 191174 h 532123"/>
                <a:gd name="connsiteX56" fmla="*/ 401897 w 680383"/>
                <a:gd name="connsiteY56" fmla="*/ 16861 h 532123"/>
                <a:gd name="connsiteX57" fmla="*/ 405186 w 680383"/>
                <a:gd name="connsiteY57" fmla="*/ 54121 h 532123"/>
                <a:gd name="connsiteX58" fmla="*/ 357029 w 680383"/>
                <a:gd name="connsiteY58" fmla="*/ 7184 h 532123"/>
                <a:gd name="connsiteX59" fmla="*/ 401897 w 680383"/>
                <a:gd name="connsiteY59" fmla="*/ 16861 h 532123"/>
                <a:gd name="connsiteX60" fmla="*/ 170144 w 680383"/>
                <a:gd name="connsiteY60" fmla="*/ 225044 h 532123"/>
                <a:gd name="connsiteX61" fmla="*/ 169260 w 680383"/>
                <a:gd name="connsiteY61" fmla="*/ 225044 h 532123"/>
                <a:gd name="connsiteX62" fmla="*/ 168745 w 680383"/>
                <a:gd name="connsiteY62" fmla="*/ 227721 h 532123"/>
                <a:gd name="connsiteX63" fmla="*/ 65288 w 680383"/>
                <a:gd name="connsiteY63" fmla="*/ 302314 h 532123"/>
                <a:gd name="connsiteX64" fmla="*/ 50438 w 680383"/>
                <a:gd name="connsiteY64" fmla="*/ 301725 h 532123"/>
                <a:gd name="connsiteX65" fmla="*/ 50905 w 680383"/>
                <a:gd name="connsiteY65" fmla="*/ 295462 h 532123"/>
                <a:gd name="connsiteX66" fmla="*/ 158485 w 680383"/>
                <a:gd name="connsiteY66" fmla="*/ 240272 h 532123"/>
                <a:gd name="connsiteX67" fmla="*/ 88262 w 680383"/>
                <a:gd name="connsiteY67" fmla="*/ 273135 h 532123"/>
                <a:gd name="connsiteX68" fmla="*/ 58244 w 680383"/>
                <a:gd name="connsiteY68" fmla="*/ 269058 h 532123"/>
                <a:gd name="connsiteX69" fmla="*/ 60207 w 680383"/>
                <a:gd name="connsiteY69" fmla="*/ 263090 h 532123"/>
                <a:gd name="connsiteX70" fmla="*/ 161504 w 680383"/>
                <a:gd name="connsiteY70" fmla="*/ 224528 h 532123"/>
                <a:gd name="connsiteX71" fmla="*/ 148250 w 680383"/>
                <a:gd name="connsiteY71" fmla="*/ 222096 h 532123"/>
                <a:gd name="connsiteX72" fmla="*/ 104781 w 680383"/>
                <a:gd name="connsiteY72" fmla="*/ 192524 h 532123"/>
                <a:gd name="connsiteX73" fmla="*/ 111972 w 680383"/>
                <a:gd name="connsiteY73" fmla="*/ 171991 h 532123"/>
                <a:gd name="connsiteX74" fmla="*/ 150066 w 680383"/>
                <a:gd name="connsiteY74" fmla="*/ 164524 h 532123"/>
                <a:gd name="connsiteX75" fmla="*/ 170144 w 680383"/>
                <a:gd name="connsiteY75" fmla="*/ 218756 h 532123"/>
                <a:gd name="connsiteX76" fmla="*/ 269281 w 680383"/>
                <a:gd name="connsiteY76" fmla="*/ 146472 h 532123"/>
                <a:gd name="connsiteX77" fmla="*/ 274828 w 680383"/>
                <a:gd name="connsiteY77" fmla="*/ 149444 h 532123"/>
                <a:gd name="connsiteX78" fmla="*/ 170144 w 680383"/>
                <a:gd name="connsiteY78" fmla="*/ 225044 h 532123"/>
                <a:gd name="connsiteX79" fmla="*/ 112292 w 680383"/>
                <a:gd name="connsiteY79" fmla="*/ 470560 h 532123"/>
                <a:gd name="connsiteX80" fmla="*/ 89980 w 680383"/>
                <a:gd name="connsiteY80" fmla="*/ 443395 h 532123"/>
                <a:gd name="connsiteX81" fmla="*/ 158313 w 680383"/>
                <a:gd name="connsiteY81" fmla="*/ 466483 h 532123"/>
                <a:gd name="connsiteX82" fmla="*/ 161970 w 680383"/>
                <a:gd name="connsiteY82" fmla="*/ 475669 h 532123"/>
                <a:gd name="connsiteX83" fmla="*/ 112292 w 680383"/>
                <a:gd name="connsiteY83" fmla="*/ 470560 h 532123"/>
                <a:gd name="connsiteX84" fmla="*/ 656404 w 680383"/>
                <a:gd name="connsiteY84" fmla="*/ 204535 h 532123"/>
                <a:gd name="connsiteX85" fmla="*/ 555229 w 680383"/>
                <a:gd name="connsiteY85" fmla="*/ 93001 h 532123"/>
                <a:gd name="connsiteX86" fmla="*/ 411371 w 680383"/>
                <a:gd name="connsiteY86" fmla="*/ 55447 h 532123"/>
                <a:gd name="connsiteX87" fmla="*/ 406732 w 680383"/>
                <a:gd name="connsiteY87" fmla="*/ 12808 h 532123"/>
                <a:gd name="connsiteX88" fmla="*/ 344462 w 680383"/>
                <a:gd name="connsiteY88" fmla="*/ 2812 h 532123"/>
                <a:gd name="connsiteX89" fmla="*/ 297679 w 680383"/>
                <a:gd name="connsiteY89" fmla="*/ 5464 h 532123"/>
                <a:gd name="connsiteX90" fmla="*/ 202789 w 680383"/>
                <a:gd name="connsiteY90" fmla="*/ 67482 h 532123"/>
                <a:gd name="connsiteX91" fmla="*/ 202666 w 680383"/>
                <a:gd name="connsiteY91" fmla="*/ 67531 h 532123"/>
                <a:gd name="connsiteX92" fmla="*/ 199941 w 680383"/>
                <a:gd name="connsiteY92" fmla="*/ 68366 h 532123"/>
                <a:gd name="connsiteX93" fmla="*/ 196260 w 680383"/>
                <a:gd name="connsiteY93" fmla="*/ 69349 h 532123"/>
                <a:gd name="connsiteX94" fmla="*/ 193977 w 680383"/>
                <a:gd name="connsiteY94" fmla="*/ 69889 h 532123"/>
                <a:gd name="connsiteX95" fmla="*/ 192922 w 680383"/>
                <a:gd name="connsiteY95" fmla="*/ 70110 h 532123"/>
                <a:gd name="connsiteX96" fmla="*/ 162461 w 680383"/>
                <a:gd name="connsiteY96" fmla="*/ 71486 h 532123"/>
                <a:gd name="connsiteX97" fmla="*/ 124417 w 680383"/>
                <a:gd name="connsiteY97" fmla="*/ 53310 h 532123"/>
                <a:gd name="connsiteX98" fmla="*/ 120244 w 680383"/>
                <a:gd name="connsiteY98" fmla="*/ 58001 h 532123"/>
                <a:gd name="connsiteX99" fmla="*/ 134505 w 680383"/>
                <a:gd name="connsiteY99" fmla="*/ 68293 h 532123"/>
                <a:gd name="connsiteX100" fmla="*/ 39540 w 680383"/>
                <a:gd name="connsiteY100" fmla="*/ 164426 h 532123"/>
                <a:gd name="connsiteX101" fmla="*/ 28372 w 680383"/>
                <a:gd name="connsiteY101" fmla="*/ 307791 h 532123"/>
                <a:gd name="connsiteX102" fmla="*/ 70025 w 680383"/>
                <a:gd name="connsiteY102" fmla="*/ 403114 h 532123"/>
                <a:gd name="connsiteX103" fmla="*/ 73388 w 680383"/>
                <a:gd name="connsiteY103" fmla="*/ 414290 h 532123"/>
                <a:gd name="connsiteX104" fmla="*/ 108782 w 680383"/>
                <a:gd name="connsiteY104" fmla="*/ 475767 h 532123"/>
                <a:gd name="connsiteX105" fmla="*/ 140813 w 680383"/>
                <a:gd name="connsiteY105" fmla="*/ 485199 h 532123"/>
                <a:gd name="connsiteX106" fmla="*/ 164769 w 680383"/>
                <a:gd name="connsiteY106" fmla="*/ 481416 h 532123"/>
                <a:gd name="connsiteX107" fmla="*/ 241619 w 680383"/>
                <a:gd name="connsiteY107" fmla="*/ 532062 h 532123"/>
                <a:gd name="connsiteX108" fmla="*/ 315524 w 680383"/>
                <a:gd name="connsiteY108" fmla="*/ 503325 h 532123"/>
                <a:gd name="connsiteX109" fmla="*/ 315646 w 680383"/>
                <a:gd name="connsiteY109" fmla="*/ 501950 h 532123"/>
                <a:gd name="connsiteX110" fmla="*/ 187031 w 680383"/>
                <a:gd name="connsiteY110" fmla="*/ 337142 h 532123"/>
                <a:gd name="connsiteX111" fmla="*/ 184945 w 680383"/>
                <a:gd name="connsiteY111" fmla="*/ 260314 h 532123"/>
                <a:gd name="connsiteX112" fmla="*/ 290242 w 680383"/>
                <a:gd name="connsiteY112" fmla="*/ 219518 h 532123"/>
                <a:gd name="connsiteX113" fmla="*/ 331355 w 680383"/>
                <a:gd name="connsiteY113" fmla="*/ 194735 h 532123"/>
                <a:gd name="connsiteX114" fmla="*/ 339381 w 680383"/>
                <a:gd name="connsiteY114" fmla="*/ 137851 h 532123"/>
                <a:gd name="connsiteX115" fmla="*/ 442396 w 680383"/>
                <a:gd name="connsiteY115" fmla="*/ 214728 h 532123"/>
                <a:gd name="connsiteX116" fmla="*/ 485178 w 680383"/>
                <a:gd name="connsiteY116" fmla="*/ 265054 h 532123"/>
                <a:gd name="connsiteX117" fmla="*/ 462499 w 680383"/>
                <a:gd name="connsiteY117" fmla="*/ 330560 h 532123"/>
                <a:gd name="connsiteX118" fmla="*/ 468438 w 680383"/>
                <a:gd name="connsiteY118" fmla="*/ 328497 h 532123"/>
                <a:gd name="connsiteX119" fmla="*/ 493695 w 680383"/>
                <a:gd name="connsiteY119" fmla="*/ 266602 h 532123"/>
                <a:gd name="connsiteX120" fmla="*/ 494530 w 680383"/>
                <a:gd name="connsiteY120" fmla="*/ 266725 h 532123"/>
                <a:gd name="connsiteX121" fmla="*/ 495413 w 680383"/>
                <a:gd name="connsiteY121" fmla="*/ 266037 h 532123"/>
                <a:gd name="connsiteX122" fmla="*/ 496812 w 680383"/>
                <a:gd name="connsiteY122" fmla="*/ 265104 h 532123"/>
                <a:gd name="connsiteX123" fmla="*/ 499439 w 680383"/>
                <a:gd name="connsiteY123" fmla="*/ 263458 h 532123"/>
                <a:gd name="connsiteX124" fmla="*/ 501010 w 680383"/>
                <a:gd name="connsiteY124" fmla="*/ 262525 h 532123"/>
                <a:gd name="connsiteX125" fmla="*/ 501034 w 680383"/>
                <a:gd name="connsiteY125" fmla="*/ 262500 h 532123"/>
                <a:gd name="connsiteX126" fmla="*/ 502016 w 680383"/>
                <a:gd name="connsiteY126" fmla="*/ 262058 h 532123"/>
                <a:gd name="connsiteX127" fmla="*/ 501991 w 680383"/>
                <a:gd name="connsiteY127" fmla="*/ 261984 h 532123"/>
                <a:gd name="connsiteX128" fmla="*/ 503096 w 680383"/>
                <a:gd name="connsiteY128" fmla="*/ 261395 h 532123"/>
                <a:gd name="connsiteX129" fmla="*/ 511883 w 680383"/>
                <a:gd name="connsiteY129" fmla="*/ 257661 h 532123"/>
                <a:gd name="connsiteX130" fmla="*/ 514337 w 680383"/>
                <a:gd name="connsiteY130" fmla="*/ 256974 h 532123"/>
                <a:gd name="connsiteX131" fmla="*/ 516399 w 680383"/>
                <a:gd name="connsiteY131" fmla="*/ 256482 h 532123"/>
                <a:gd name="connsiteX132" fmla="*/ 518976 w 680383"/>
                <a:gd name="connsiteY132" fmla="*/ 256163 h 532123"/>
                <a:gd name="connsiteX133" fmla="*/ 521873 w 680383"/>
                <a:gd name="connsiteY133" fmla="*/ 255991 h 532123"/>
                <a:gd name="connsiteX134" fmla="*/ 535004 w 680383"/>
                <a:gd name="connsiteY134" fmla="*/ 260240 h 532123"/>
                <a:gd name="connsiteX135" fmla="*/ 535323 w 680383"/>
                <a:gd name="connsiteY135" fmla="*/ 260437 h 532123"/>
                <a:gd name="connsiteX136" fmla="*/ 548013 w 680383"/>
                <a:gd name="connsiteY136" fmla="*/ 286840 h 532123"/>
                <a:gd name="connsiteX137" fmla="*/ 492910 w 680383"/>
                <a:gd name="connsiteY137" fmla="*/ 376711 h 532123"/>
                <a:gd name="connsiteX138" fmla="*/ 455651 w 680383"/>
                <a:gd name="connsiteY138" fmla="*/ 442167 h 532123"/>
                <a:gd name="connsiteX139" fmla="*/ 453122 w 680383"/>
                <a:gd name="connsiteY139" fmla="*/ 468571 h 532123"/>
                <a:gd name="connsiteX140" fmla="*/ 560138 w 680383"/>
                <a:gd name="connsiteY140" fmla="*/ 483922 h 532123"/>
                <a:gd name="connsiteX141" fmla="*/ 597078 w 680383"/>
                <a:gd name="connsiteY141" fmla="*/ 392111 h 532123"/>
                <a:gd name="connsiteX142" fmla="*/ 643591 w 680383"/>
                <a:gd name="connsiteY142" fmla="*/ 330486 h 532123"/>
                <a:gd name="connsiteX143" fmla="*/ 672284 w 680383"/>
                <a:gd name="connsiteY143" fmla="*/ 311525 h 532123"/>
                <a:gd name="connsiteX144" fmla="*/ 675524 w 680383"/>
                <a:gd name="connsiteY144" fmla="*/ 277949 h 532123"/>
                <a:gd name="connsiteX145" fmla="*/ 656404 w 680383"/>
                <a:gd name="connsiteY145" fmla="*/ 204535 h 53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680383" h="532123">
                  <a:moveTo>
                    <a:pt x="163860" y="218486"/>
                  </a:moveTo>
                  <a:cubicBezTo>
                    <a:pt x="159320" y="218093"/>
                    <a:pt x="154656" y="217307"/>
                    <a:pt x="149894" y="216030"/>
                  </a:cubicBezTo>
                  <a:cubicBezTo>
                    <a:pt x="119238" y="207777"/>
                    <a:pt x="112292" y="196823"/>
                    <a:pt x="110892" y="191026"/>
                  </a:cubicBezTo>
                  <a:cubicBezTo>
                    <a:pt x="109223" y="184272"/>
                    <a:pt x="113519" y="179089"/>
                    <a:pt x="116219" y="176609"/>
                  </a:cubicBezTo>
                  <a:cubicBezTo>
                    <a:pt x="120931" y="172286"/>
                    <a:pt x="128884" y="168774"/>
                    <a:pt x="137720" y="168774"/>
                  </a:cubicBezTo>
                  <a:cubicBezTo>
                    <a:pt x="141083" y="168774"/>
                    <a:pt x="144568" y="169289"/>
                    <a:pt x="148053" y="170468"/>
                  </a:cubicBezTo>
                  <a:cubicBezTo>
                    <a:pt x="158461" y="173981"/>
                    <a:pt x="166634" y="193900"/>
                    <a:pt x="163860" y="218486"/>
                  </a:cubicBezTo>
                  <a:close/>
                  <a:moveTo>
                    <a:pt x="666786" y="308479"/>
                  </a:moveTo>
                  <a:cubicBezTo>
                    <a:pt x="662368" y="316486"/>
                    <a:pt x="654072" y="321791"/>
                    <a:pt x="642069" y="324469"/>
                  </a:cubicBezTo>
                  <a:cubicBezTo>
                    <a:pt x="641775" y="323462"/>
                    <a:pt x="641529" y="322479"/>
                    <a:pt x="641186" y="321423"/>
                  </a:cubicBezTo>
                  <a:cubicBezTo>
                    <a:pt x="641186" y="321423"/>
                    <a:pt x="658883" y="308381"/>
                    <a:pt x="670492" y="288167"/>
                  </a:cubicBezTo>
                  <a:cubicBezTo>
                    <a:pt x="670959" y="295560"/>
                    <a:pt x="670026" y="302584"/>
                    <a:pt x="666786" y="308479"/>
                  </a:cubicBezTo>
                  <a:close/>
                  <a:moveTo>
                    <a:pt x="614726" y="262868"/>
                  </a:moveTo>
                  <a:cubicBezTo>
                    <a:pt x="604295" y="262868"/>
                    <a:pt x="593544" y="260879"/>
                    <a:pt x="582720" y="256900"/>
                  </a:cubicBezTo>
                  <a:cubicBezTo>
                    <a:pt x="534783" y="239339"/>
                    <a:pt x="495561" y="188300"/>
                    <a:pt x="482994" y="149198"/>
                  </a:cubicBezTo>
                  <a:cubicBezTo>
                    <a:pt x="465444" y="94672"/>
                    <a:pt x="408230" y="96170"/>
                    <a:pt x="400081" y="96686"/>
                  </a:cubicBezTo>
                  <a:lnTo>
                    <a:pt x="397258" y="99240"/>
                  </a:lnTo>
                  <a:lnTo>
                    <a:pt x="395761" y="94623"/>
                  </a:lnTo>
                  <a:cubicBezTo>
                    <a:pt x="395663" y="94303"/>
                    <a:pt x="385648" y="64068"/>
                    <a:pt x="362233" y="54612"/>
                  </a:cubicBezTo>
                  <a:cubicBezTo>
                    <a:pt x="349788" y="49577"/>
                    <a:pt x="335601" y="51222"/>
                    <a:pt x="320064" y="59500"/>
                  </a:cubicBezTo>
                  <a:lnTo>
                    <a:pt x="317119" y="53949"/>
                  </a:lnTo>
                  <a:cubicBezTo>
                    <a:pt x="334399" y="44738"/>
                    <a:pt x="350377" y="43019"/>
                    <a:pt x="364613" y="48791"/>
                  </a:cubicBezTo>
                  <a:cubicBezTo>
                    <a:pt x="385305" y="57166"/>
                    <a:pt x="396227" y="78903"/>
                    <a:pt x="400105" y="88310"/>
                  </a:cubicBezTo>
                  <a:cubicBezTo>
                    <a:pt x="416452" y="74580"/>
                    <a:pt x="433437" y="68268"/>
                    <a:pt x="450692" y="69619"/>
                  </a:cubicBezTo>
                  <a:cubicBezTo>
                    <a:pt x="479852" y="71854"/>
                    <a:pt x="498850" y="94966"/>
                    <a:pt x="499635" y="95949"/>
                  </a:cubicBezTo>
                  <a:lnTo>
                    <a:pt x="494751" y="99903"/>
                  </a:lnTo>
                  <a:cubicBezTo>
                    <a:pt x="494579" y="99682"/>
                    <a:pt x="476587" y="77896"/>
                    <a:pt x="450152" y="75882"/>
                  </a:cubicBezTo>
                  <a:cubicBezTo>
                    <a:pt x="435892" y="74826"/>
                    <a:pt x="421582" y="79689"/>
                    <a:pt x="407641" y="90349"/>
                  </a:cubicBezTo>
                  <a:cubicBezTo>
                    <a:pt x="426221" y="90963"/>
                    <a:pt x="467997" y="97226"/>
                    <a:pt x="485964" y="139374"/>
                  </a:cubicBezTo>
                  <a:cubicBezTo>
                    <a:pt x="549289" y="233763"/>
                    <a:pt x="623170" y="198346"/>
                    <a:pt x="626287" y="196798"/>
                  </a:cubicBezTo>
                  <a:lnTo>
                    <a:pt x="629085" y="202398"/>
                  </a:lnTo>
                  <a:cubicBezTo>
                    <a:pt x="628741" y="202595"/>
                    <a:pt x="612615" y="210381"/>
                    <a:pt x="589003" y="210381"/>
                  </a:cubicBezTo>
                  <a:cubicBezTo>
                    <a:pt x="562887" y="210381"/>
                    <a:pt x="527616" y="200826"/>
                    <a:pt x="494309" y="160963"/>
                  </a:cubicBezTo>
                  <a:cubicBezTo>
                    <a:pt x="510091" y="196086"/>
                    <a:pt x="544233" y="236121"/>
                    <a:pt x="584880" y="251005"/>
                  </a:cubicBezTo>
                  <a:cubicBezTo>
                    <a:pt x="609915" y="260167"/>
                    <a:pt x="633258" y="258202"/>
                    <a:pt x="654244" y="245086"/>
                  </a:cubicBezTo>
                  <a:lnTo>
                    <a:pt x="657557" y="250416"/>
                  </a:lnTo>
                  <a:cubicBezTo>
                    <a:pt x="644303" y="258693"/>
                    <a:pt x="629846" y="262868"/>
                    <a:pt x="614726" y="262868"/>
                  </a:cubicBezTo>
                  <a:close/>
                  <a:moveTo>
                    <a:pt x="535029" y="463069"/>
                  </a:moveTo>
                  <a:cubicBezTo>
                    <a:pt x="526561" y="463069"/>
                    <a:pt x="517946" y="461300"/>
                    <a:pt x="510705" y="456216"/>
                  </a:cubicBezTo>
                  <a:cubicBezTo>
                    <a:pt x="496690" y="446367"/>
                    <a:pt x="491192" y="426497"/>
                    <a:pt x="494333" y="397121"/>
                  </a:cubicBezTo>
                  <a:lnTo>
                    <a:pt x="495978" y="381844"/>
                  </a:lnTo>
                  <a:lnTo>
                    <a:pt x="500470" y="396532"/>
                  </a:lnTo>
                  <a:cubicBezTo>
                    <a:pt x="500543" y="396753"/>
                    <a:pt x="506778" y="416599"/>
                    <a:pt x="524229" y="425465"/>
                  </a:cubicBezTo>
                  <a:cubicBezTo>
                    <a:pt x="535176" y="431016"/>
                    <a:pt x="548308" y="431188"/>
                    <a:pt x="563280" y="425981"/>
                  </a:cubicBezTo>
                  <a:lnTo>
                    <a:pt x="565342" y="431900"/>
                  </a:lnTo>
                  <a:cubicBezTo>
                    <a:pt x="548676" y="437721"/>
                    <a:pt x="533875" y="437427"/>
                    <a:pt x="521333" y="431041"/>
                  </a:cubicBezTo>
                  <a:cubicBezTo>
                    <a:pt x="510778" y="425662"/>
                    <a:pt x="503930" y="417041"/>
                    <a:pt x="499782" y="409992"/>
                  </a:cubicBezTo>
                  <a:cubicBezTo>
                    <a:pt x="499365" y="430181"/>
                    <a:pt x="504225" y="443960"/>
                    <a:pt x="514313" y="451034"/>
                  </a:cubicBezTo>
                  <a:cubicBezTo>
                    <a:pt x="534562" y="465328"/>
                    <a:pt x="570079" y="448332"/>
                    <a:pt x="570423" y="448135"/>
                  </a:cubicBezTo>
                  <a:lnTo>
                    <a:pt x="573172" y="453809"/>
                  </a:lnTo>
                  <a:cubicBezTo>
                    <a:pt x="572092" y="454325"/>
                    <a:pt x="553879" y="463069"/>
                    <a:pt x="535029" y="463069"/>
                  </a:cubicBezTo>
                  <a:close/>
                  <a:moveTo>
                    <a:pt x="326176" y="191174"/>
                  </a:moveTo>
                  <a:cubicBezTo>
                    <a:pt x="319623" y="200605"/>
                    <a:pt x="309510" y="207286"/>
                    <a:pt x="296158" y="211412"/>
                  </a:cubicBezTo>
                  <a:cubicBezTo>
                    <a:pt x="296820" y="210356"/>
                    <a:pt x="297164" y="209767"/>
                    <a:pt x="297164" y="209767"/>
                  </a:cubicBezTo>
                  <a:cubicBezTo>
                    <a:pt x="321046" y="197830"/>
                    <a:pt x="329981" y="162658"/>
                    <a:pt x="332975" y="138219"/>
                  </a:cubicBezTo>
                  <a:cubicBezTo>
                    <a:pt x="335871" y="151359"/>
                    <a:pt x="338228" y="173858"/>
                    <a:pt x="326176" y="191174"/>
                  </a:cubicBezTo>
                  <a:close/>
                  <a:moveTo>
                    <a:pt x="401897" y="16861"/>
                  </a:moveTo>
                  <a:cubicBezTo>
                    <a:pt x="411101" y="27717"/>
                    <a:pt x="407935" y="44787"/>
                    <a:pt x="405186" y="54121"/>
                  </a:cubicBezTo>
                  <a:cubicBezTo>
                    <a:pt x="400081" y="44812"/>
                    <a:pt x="384127" y="19366"/>
                    <a:pt x="357029" y="7184"/>
                  </a:cubicBezTo>
                  <a:cubicBezTo>
                    <a:pt x="378923" y="4556"/>
                    <a:pt x="394264" y="7798"/>
                    <a:pt x="401897" y="16861"/>
                  </a:cubicBezTo>
                  <a:close/>
                  <a:moveTo>
                    <a:pt x="170144" y="225044"/>
                  </a:moveTo>
                  <a:cubicBezTo>
                    <a:pt x="169849" y="225044"/>
                    <a:pt x="169555" y="225044"/>
                    <a:pt x="169260" y="225044"/>
                  </a:cubicBezTo>
                  <a:cubicBezTo>
                    <a:pt x="169088" y="225928"/>
                    <a:pt x="168917" y="226812"/>
                    <a:pt x="168745" y="227721"/>
                  </a:cubicBezTo>
                  <a:cubicBezTo>
                    <a:pt x="165039" y="245872"/>
                    <a:pt x="146851" y="302314"/>
                    <a:pt x="65288" y="302314"/>
                  </a:cubicBezTo>
                  <a:cubicBezTo>
                    <a:pt x="60551" y="302314"/>
                    <a:pt x="55593" y="302142"/>
                    <a:pt x="50438" y="301725"/>
                  </a:cubicBezTo>
                  <a:lnTo>
                    <a:pt x="50905" y="295462"/>
                  </a:lnTo>
                  <a:cubicBezTo>
                    <a:pt x="123214" y="301086"/>
                    <a:pt x="149256" y="264072"/>
                    <a:pt x="158485" y="240272"/>
                  </a:cubicBezTo>
                  <a:cubicBezTo>
                    <a:pt x="137499" y="267019"/>
                    <a:pt x="109395" y="273135"/>
                    <a:pt x="88262" y="273135"/>
                  </a:cubicBezTo>
                  <a:cubicBezTo>
                    <a:pt x="71081" y="273135"/>
                    <a:pt x="58538" y="269156"/>
                    <a:pt x="58244" y="269058"/>
                  </a:cubicBezTo>
                  <a:lnTo>
                    <a:pt x="60207" y="263090"/>
                  </a:lnTo>
                  <a:cubicBezTo>
                    <a:pt x="63005" y="263998"/>
                    <a:pt x="127558" y="284384"/>
                    <a:pt x="161504" y="224528"/>
                  </a:cubicBezTo>
                  <a:cubicBezTo>
                    <a:pt x="157160" y="224086"/>
                    <a:pt x="152766" y="223300"/>
                    <a:pt x="148250" y="222096"/>
                  </a:cubicBezTo>
                  <a:cubicBezTo>
                    <a:pt x="116194" y="213475"/>
                    <a:pt x="106916" y="201244"/>
                    <a:pt x="104781" y="192524"/>
                  </a:cubicBezTo>
                  <a:cubicBezTo>
                    <a:pt x="103014" y="185279"/>
                    <a:pt x="105640" y="177788"/>
                    <a:pt x="111972" y="171991"/>
                  </a:cubicBezTo>
                  <a:cubicBezTo>
                    <a:pt x="121692" y="163075"/>
                    <a:pt x="136984" y="160079"/>
                    <a:pt x="150066" y="164524"/>
                  </a:cubicBezTo>
                  <a:cubicBezTo>
                    <a:pt x="164695" y="169461"/>
                    <a:pt x="172942" y="192819"/>
                    <a:pt x="170144" y="218756"/>
                  </a:cubicBezTo>
                  <a:cubicBezTo>
                    <a:pt x="229886" y="218732"/>
                    <a:pt x="268864" y="147282"/>
                    <a:pt x="269281" y="146472"/>
                  </a:cubicBezTo>
                  <a:lnTo>
                    <a:pt x="274828" y="149444"/>
                  </a:lnTo>
                  <a:cubicBezTo>
                    <a:pt x="274362" y="150279"/>
                    <a:pt x="233617" y="225044"/>
                    <a:pt x="170144" y="225044"/>
                  </a:cubicBezTo>
                  <a:close/>
                  <a:moveTo>
                    <a:pt x="112292" y="470560"/>
                  </a:moveTo>
                  <a:cubicBezTo>
                    <a:pt x="102400" y="463953"/>
                    <a:pt x="95233" y="454006"/>
                    <a:pt x="89980" y="443395"/>
                  </a:cubicBezTo>
                  <a:cubicBezTo>
                    <a:pt x="103259" y="459090"/>
                    <a:pt x="124638" y="472157"/>
                    <a:pt x="158313" y="466483"/>
                  </a:cubicBezTo>
                  <a:cubicBezTo>
                    <a:pt x="158313" y="466483"/>
                    <a:pt x="159467" y="470118"/>
                    <a:pt x="161970" y="475669"/>
                  </a:cubicBezTo>
                  <a:cubicBezTo>
                    <a:pt x="142408" y="481171"/>
                    <a:pt x="125693" y="479525"/>
                    <a:pt x="112292" y="470560"/>
                  </a:cubicBezTo>
                  <a:close/>
                  <a:moveTo>
                    <a:pt x="656404" y="204535"/>
                  </a:moveTo>
                  <a:cubicBezTo>
                    <a:pt x="594648" y="144384"/>
                    <a:pt x="589666" y="190903"/>
                    <a:pt x="555229" y="93001"/>
                  </a:cubicBezTo>
                  <a:cubicBezTo>
                    <a:pt x="524867" y="6422"/>
                    <a:pt x="432456" y="45254"/>
                    <a:pt x="411371" y="55447"/>
                  </a:cubicBezTo>
                  <a:cubicBezTo>
                    <a:pt x="414464" y="44836"/>
                    <a:pt x="417704" y="25801"/>
                    <a:pt x="406732" y="12808"/>
                  </a:cubicBezTo>
                  <a:cubicBezTo>
                    <a:pt x="396154" y="257"/>
                    <a:pt x="375192" y="-3058"/>
                    <a:pt x="344462" y="2812"/>
                  </a:cubicBezTo>
                  <a:cubicBezTo>
                    <a:pt x="331060" y="-578"/>
                    <a:pt x="315499" y="-553"/>
                    <a:pt x="297679" y="5464"/>
                  </a:cubicBezTo>
                  <a:cubicBezTo>
                    <a:pt x="244810" y="23370"/>
                    <a:pt x="236955" y="55742"/>
                    <a:pt x="202789" y="67482"/>
                  </a:cubicBezTo>
                  <a:cubicBezTo>
                    <a:pt x="202740" y="67482"/>
                    <a:pt x="202715" y="67507"/>
                    <a:pt x="202666" y="67531"/>
                  </a:cubicBezTo>
                  <a:cubicBezTo>
                    <a:pt x="201782" y="67826"/>
                    <a:pt x="200850" y="68072"/>
                    <a:pt x="199941" y="68366"/>
                  </a:cubicBezTo>
                  <a:cubicBezTo>
                    <a:pt x="198714" y="68710"/>
                    <a:pt x="197487" y="69030"/>
                    <a:pt x="196260" y="69349"/>
                  </a:cubicBezTo>
                  <a:cubicBezTo>
                    <a:pt x="195499" y="69521"/>
                    <a:pt x="194762" y="69717"/>
                    <a:pt x="193977" y="69889"/>
                  </a:cubicBezTo>
                  <a:cubicBezTo>
                    <a:pt x="193633" y="69963"/>
                    <a:pt x="193265" y="70037"/>
                    <a:pt x="192922" y="70110"/>
                  </a:cubicBezTo>
                  <a:cubicBezTo>
                    <a:pt x="184503" y="71756"/>
                    <a:pt x="174587" y="72345"/>
                    <a:pt x="162461" y="71486"/>
                  </a:cubicBezTo>
                  <a:cubicBezTo>
                    <a:pt x="149551" y="69570"/>
                    <a:pt x="136566" y="64142"/>
                    <a:pt x="124417" y="53310"/>
                  </a:cubicBezTo>
                  <a:lnTo>
                    <a:pt x="120244" y="58001"/>
                  </a:lnTo>
                  <a:cubicBezTo>
                    <a:pt x="124908" y="62152"/>
                    <a:pt x="129669" y="65517"/>
                    <a:pt x="134505" y="68293"/>
                  </a:cubicBezTo>
                  <a:cubicBezTo>
                    <a:pt x="51837" y="60826"/>
                    <a:pt x="20395" y="112258"/>
                    <a:pt x="39540" y="164426"/>
                  </a:cubicBezTo>
                  <a:cubicBezTo>
                    <a:pt x="39540" y="164426"/>
                    <a:pt x="-41433" y="239314"/>
                    <a:pt x="28372" y="307791"/>
                  </a:cubicBezTo>
                  <a:cubicBezTo>
                    <a:pt x="28372" y="307791"/>
                    <a:pt x="-4567" y="394493"/>
                    <a:pt x="70025" y="403114"/>
                  </a:cubicBezTo>
                  <a:cubicBezTo>
                    <a:pt x="70025" y="403114"/>
                    <a:pt x="70958" y="407634"/>
                    <a:pt x="73388" y="414290"/>
                  </a:cubicBezTo>
                  <a:cubicBezTo>
                    <a:pt x="77708" y="434013"/>
                    <a:pt x="87354" y="461423"/>
                    <a:pt x="108782" y="475767"/>
                  </a:cubicBezTo>
                  <a:cubicBezTo>
                    <a:pt x="118158" y="482055"/>
                    <a:pt x="128859" y="485199"/>
                    <a:pt x="140813" y="485199"/>
                  </a:cubicBezTo>
                  <a:cubicBezTo>
                    <a:pt x="148299" y="485199"/>
                    <a:pt x="156325" y="483872"/>
                    <a:pt x="164769" y="481416"/>
                  </a:cubicBezTo>
                  <a:cubicBezTo>
                    <a:pt x="175053" y="501262"/>
                    <a:pt x="198518" y="533732"/>
                    <a:pt x="241619" y="532062"/>
                  </a:cubicBezTo>
                  <a:cubicBezTo>
                    <a:pt x="280203" y="530564"/>
                    <a:pt x="303447" y="514893"/>
                    <a:pt x="315524" y="503325"/>
                  </a:cubicBezTo>
                  <a:cubicBezTo>
                    <a:pt x="315646" y="502465"/>
                    <a:pt x="315646" y="501950"/>
                    <a:pt x="315646" y="501950"/>
                  </a:cubicBezTo>
                  <a:cubicBezTo>
                    <a:pt x="255511" y="499567"/>
                    <a:pt x="191351" y="438385"/>
                    <a:pt x="187031" y="337142"/>
                  </a:cubicBezTo>
                  <a:cubicBezTo>
                    <a:pt x="185902" y="310297"/>
                    <a:pt x="184454" y="284458"/>
                    <a:pt x="184945" y="260314"/>
                  </a:cubicBezTo>
                  <a:cubicBezTo>
                    <a:pt x="242331" y="268665"/>
                    <a:pt x="276546" y="236416"/>
                    <a:pt x="290242" y="219518"/>
                  </a:cubicBezTo>
                  <a:cubicBezTo>
                    <a:pt x="308896" y="215367"/>
                    <a:pt x="322740" y="207163"/>
                    <a:pt x="331355" y="194735"/>
                  </a:cubicBezTo>
                  <a:cubicBezTo>
                    <a:pt x="344536" y="175774"/>
                    <a:pt x="342449" y="152121"/>
                    <a:pt x="339381" y="137851"/>
                  </a:cubicBezTo>
                  <a:cubicBezTo>
                    <a:pt x="364491" y="168405"/>
                    <a:pt x="402511" y="206082"/>
                    <a:pt x="442396" y="214728"/>
                  </a:cubicBezTo>
                  <a:cubicBezTo>
                    <a:pt x="449023" y="236293"/>
                    <a:pt x="461566" y="258619"/>
                    <a:pt x="485178" y="265054"/>
                  </a:cubicBezTo>
                  <a:cubicBezTo>
                    <a:pt x="470427" y="276156"/>
                    <a:pt x="451110" y="297844"/>
                    <a:pt x="462499" y="330560"/>
                  </a:cubicBezTo>
                  <a:lnTo>
                    <a:pt x="468438" y="328497"/>
                  </a:lnTo>
                  <a:cubicBezTo>
                    <a:pt x="456878" y="295339"/>
                    <a:pt x="480343" y="275076"/>
                    <a:pt x="493695" y="266602"/>
                  </a:cubicBezTo>
                  <a:cubicBezTo>
                    <a:pt x="493990" y="266651"/>
                    <a:pt x="494260" y="266700"/>
                    <a:pt x="494530" y="266725"/>
                  </a:cubicBezTo>
                  <a:cubicBezTo>
                    <a:pt x="494530" y="266725"/>
                    <a:pt x="494849" y="266479"/>
                    <a:pt x="495413" y="266037"/>
                  </a:cubicBezTo>
                  <a:cubicBezTo>
                    <a:pt x="495732" y="265840"/>
                    <a:pt x="496248" y="265472"/>
                    <a:pt x="496812" y="265104"/>
                  </a:cubicBezTo>
                  <a:cubicBezTo>
                    <a:pt x="497500" y="264661"/>
                    <a:pt x="498383" y="264097"/>
                    <a:pt x="499439" y="263458"/>
                  </a:cubicBezTo>
                  <a:cubicBezTo>
                    <a:pt x="499954" y="263139"/>
                    <a:pt x="500445" y="262819"/>
                    <a:pt x="501010" y="262525"/>
                  </a:cubicBezTo>
                  <a:cubicBezTo>
                    <a:pt x="501010" y="262525"/>
                    <a:pt x="501034" y="262525"/>
                    <a:pt x="501034" y="262500"/>
                  </a:cubicBezTo>
                  <a:cubicBezTo>
                    <a:pt x="501525" y="262279"/>
                    <a:pt x="501893" y="262107"/>
                    <a:pt x="502016" y="262058"/>
                  </a:cubicBezTo>
                  <a:lnTo>
                    <a:pt x="501991" y="261984"/>
                  </a:lnTo>
                  <a:cubicBezTo>
                    <a:pt x="502360" y="261788"/>
                    <a:pt x="502728" y="261591"/>
                    <a:pt x="503096" y="261395"/>
                  </a:cubicBezTo>
                  <a:cubicBezTo>
                    <a:pt x="505673" y="259995"/>
                    <a:pt x="508668" y="258668"/>
                    <a:pt x="511883" y="257661"/>
                  </a:cubicBezTo>
                  <a:cubicBezTo>
                    <a:pt x="512644" y="257416"/>
                    <a:pt x="513454" y="257170"/>
                    <a:pt x="514337" y="256974"/>
                  </a:cubicBezTo>
                  <a:cubicBezTo>
                    <a:pt x="515025" y="256802"/>
                    <a:pt x="515712" y="256679"/>
                    <a:pt x="516399" y="256482"/>
                  </a:cubicBezTo>
                  <a:cubicBezTo>
                    <a:pt x="517283" y="256360"/>
                    <a:pt x="518093" y="256237"/>
                    <a:pt x="518976" y="256163"/>
                  </a:cubicBezTo>
                  <a:cubicBezTo>
                    <a:pt x="519934" y="256040"/>
                    <a:pt x="520940" y="255991"/>
                    <a:pt x="521873" y="255991"/>
                  </a:cubicBezTo>
                  <a:cubicBezTo>
                    <a:pt x="526389" y="255991"/>
                    <a:pt x="530930" y="257097"/>
                    <a:pt x="535004" y="260240"/>
                  </a:cubicBezTo>
                  <a:cubicBezTo>
                    <a:pt x="535127" y="260314"/>
                    <a:pt x="535201" y="260388"/>
                    <a:pt x="535323" y="260437"/>
                  </a:cubicBezTo>
                  <a:cubicBezTo>
                    <a:pt x="540920" y="264833"/>
                    <a:pt x="545559" y="272963"/>
                    <a:pt x="548013" y="286840"/>
                  </a:cubicBezTo>
                  <a:cubicBezTo>
                    <a:pt x="557635" y="341416"/>
                    <a:pt x="492910" y="376711"/>
                    <a:pt x="492910" y="376711"/>
                  </a:cubicBezTo>
                  <a:cubicBezTo>
                    <a:pt x="482797" y="413111"/>
                    <a:pt x="455651" y="442167"/>
                    <a:pt x="455651" y="442167"/>
                  </a:cubicBezTo>
                  <a:cubicBezTo>
                    <a:pt x="453319" y="451648"/>
                    <a:pt x="452632" y="460465"/>
                    <a:pt x="453122" y="468571"/>
                  </a:cubicBezTo>
                  <a:cubicBezTo>
                    <a:pt x="460290" y="477560"/>
                    <a:pt x="498310" y="519192"/>
                    <a:pt x="560138" y="483922"/>
                  </a:cubicBezTo>
                  <a:cubicBezTo>
                    <a:pt x="629134" y="444550"/>
                    <a:pt x="597078" y="392111"/>
                    <a:pt x="597078" y="392111"/>
                  </a:cubicBezTo>
                  <a:cubicBezTo>
                    <a:pt x="597078" y="392111"/>
                    <a:pt x="657827" y="393216"/>
                    <a:pt x="643591" y="330486"/>
                  </a:cubicBezTo>
                  <a:cubicBezTo>
                    <a:pt x="657336" y="327367"/>
                    <a:pt x="667007" y="321079"/>
                    <a:pt x="672284" y="311525"/>
                  </a:cubicBezTo>
                  <a:cubicBezTo>
                    <a:pt x="677659" y="301774"/>
                    <a:pt x="677831" y="289837"/>
                    <a:pt x="675524" y="277949"/>
                  </a:cubicBezTo>
                  <a:cubicBezTo>
                    <a:pt x="683869" y="257268"/>
                    <a:pt x="683796" y="231258"/>
                    <a:pt x="656404" y="204535"/>
                  </a:cubicBezTo>
                </a:path>
              </a:pathLst>
            </a:custGeom>
            <a:solidFill>
              <a:srgbClr val="A52721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18" name="Forma libre: forma 317">
              <a:extLst>
                <a:ext uri="{FF2B5EF4-FFF2-40B4-BE49-F238E27FC236}">
                  <a16:creationId xmlns:a16="http://schemas.microsoft.com/office/drawing/2014/main" xmlns="" id="{2373A8D9-1E24-4198-8649-BE6DA6700552}"/>
                </a:ext>
              </a:extLst>
            </p:cNvPr>
            <p:cNvSpPr/>
            <p:nvPr/>
          </p:nvSpPr>
          <p:spPr>
            <a:xfrm>
              <a:off x="5611303" y="11576245"/>
              <a:ext cx="410117" cy="596695"/>
            </a:xfrm>
            <a:custGeom>
              <a:avLst/>
              <a:gdLst>
                <a:gd name="connsiteX0" fmla="*/ 351825 w 410117"/>
                <a:gd name="connsiteY0" fmla="*/ 241881 h 596695"/>
                <a:gd name="connsiteX1" fmla="*/ 294070 w 410117"/>
                <a:gd name="connsiteY1" fmla="*/ 345383 h 596695"/>
                <a:gd name="connsiteX2" fmla="*/ 294070 w 410117"/>
                <a:gd name="connsiteY2" fmla="*/ 420910 h 596695"/>
                <a:gd name="connsiteX3" fmla="*/ 184993 w 410117"/>
                <a:gd name="connsiteY3" fmla="*/ 596696 h 596695"/>
                <a:gd name="connsiteX4" fmla="*/ 118402 w 410117"/>
                <a:gd name="connsiteY4" fmla="*/ 426485 h 596695"/>
                <a:gd name="connsiteX5" fmla="*/ 124367 w 410117"/>
                <a:gd name="connsiteY5" fmla="*/ 349288 h 596695"/>
                <a:gd name="connsiteX6" fmla="*/ 64796 w 410117"/>
                <a:gd name="connsiteY6" fmla="*/ 246155 h 596695"/>
                <a:gd name="connsiteX7" fmla="*/ 7680 w 410117"/>
                <a:gd name="connsiteY7" fmla="*/ 120720 h 596695"/>
                <a:gd name="connsiteX8" fmla="*/ 40791 w 410117"/>
                <a:gd name="connsiteY8" fmla="*/ 129095 h 596695"/>
                <a:gd name="connsiteX9" fmla="*/ 43688 w 410117"/>
                <a:gd name="connsiteY9" fmla="*/ 131969 h 596695"/>
                <a:gd name="connsiteX10" fmla="*/ 69460 w 410117"/>
                <a:gd name="connsiteY10" fmla="*/ 171463 h 596695"/>
                <a:gd name="connsiteX11" fmla="*/ 69460 w 410117"/>
                <a:gd name="connsiteY11" fmla="*/ 101660 h 596695"/>
                <a:gd name="connsiteX12" fmla="*/ 152643 w 410117"/>
                <a:gd name="connsiteY12" fmla="*/ 0 h 596695"/>
                <a:gd name="connsiteX13" fmla="*/ 226646 w 410117"/>
                <a:gd name="connsiteY13" fmla="*/ 80488 h 596695"/>
                <a:gd name="connsiteX14" fmla="*/ 227554 w 410117"/>
                <a:gd name="connsiteY14" fmla="*/ 74249 h 596695"/>
                <a:gd name="connsiteX15" fmla="*/ 159491 w 410117"/>
                <a:gd name="connsiteY15" fmla="*/ 196 h 596695"/>
                <a:gd name="connsiteX16" fmla="*/ 336926 w 410117"/>
                <a:gd name="connsiteY16" fmla="*/ 82993 h 596695"/>
                <a:gd name="connsiteX17" fmla="*/ 350745 w 410117"/>
                <a:gd name="connsiteY17" fmla="*/ 159576 h 596695"/>
                <a:gd name="connsiteX18" fmla="*/ 371043 w 410117"/>
                <a:gd name="connsiteY18" fmla="*/ 122095 h 596695"/>
                <a:gd name="connsiteX19" fmla="*/ 378530 w 410117"/>
                <a:gd name="connsiteY19" fmla="*/ 116520 h 596695"/>
                <a:gd name="connsiteX20" fmla="*/ 380223 w 410117"/>
                <a:gd name="connsiteY20" fmla="*/ 115562 h 596695"/>
                <a:gd name="connsiteX21" fmla="*/ 381868 w 410117"/>
                <a:gd name="connsiteY21" fmla="*/ 114751 h 596695"/>
                <a:gd name="connsiteX22" fmla="*/ 383684 w 410117"/>
                <a:gd name="connsiteY22" fmla="*/ 113941 h 596695"/>
                <a:gd name="connsiteX23" fmla="*/ 383733 w 410117"/>
                <a:gd name="connsiteY23" fmla="*/ 113867 h 596695"/>
                <a:gd name="connsiteX24" fmla="*/ 401847 w 410117"/>
                <a:gd name="connsiteY24" fmla="*/ 115807 h 596695"/>
                <a:gd name="connsiteX25" fmla="*/ 351825 w 410117"/>
                <a:gd name="connsiteY25" fmla="*/ 241881 h 596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10117" h="596695">
                  <a:moveTo>
                    <a:pt x="351825" y="241881"/>
                  </a:moveTo>
                  <a:cubicBezTo>
                    <a:pt x="338055" y="287983"/>
                    <a:pt x="320088" y="322050"/>
                    <a:pt x="294070" y="345383"/>
                  </a:cubicBezTo>
                  <a:lnTo>
                    <a:pt x="294070" y="420910"/>
                  </a:lnTo>
                  <a:lnTo>
                    <a:pt x="184993" y="596696"/>
                  </a:lnTo>
                  <a:lnTo>
                    <a:pt x="118402" y="426485"/>
                  </a:lnTo>
                  <a:lnTo>
                    <a:pt x="124367" y="349288"/>
                  </a:lnTo>
                  <a:cubicBezTo>
                    <a:pt x="96091" y="326594"/>
                    <a:pt x="80382" y="291815"/>
                    <a:pt x="64796" y="246155"/>
                  </a:cubicBezTo>
                  <a:cubicBezTo>
                    <a:pt x="10061" y="247285"/>
                    <a:pt x="-13428" y="136562"/>
                    <a:pt x="7680" y="120720"/>
                  </a:cubicBezTo>
                  <a:cubicBezTo>
                    <a:pt x="18431" y="112663"/>
                    <a:pt x="30802" y="119663"/>
                    <a:pt x="40791" y="129095"/>
                  </a:cubicBezTo>
                  <a:cubicBezTo>
                    <a:pt x="41749" y="130102"/>
                    <a:pt x="42681" y="131035"/>
                    <a:pt x="43688" y="131969"/>
                  </a:cubicBezTo>
                  <a:lnTo>
                    <a:pt x="69460" y="171463"/>
                  </a:lnTo>
                  <a:lnTo>
                    <a:pt x="69460" y="101660"/>
                  </a:lnTo>
                  <a:cubicBezTo>
                    <a:pt x="107014" y="81790"/>
                    <a:pt x="137695" y="29425"/>
                    <a:pt x="152643" y="0"/>
                  </a:cubicBezTo>
                  <a:cubicBezTo>
                    <a:pt x="160055" y="21442"/>
                    <a:pt x="182538" y="74126"/>
                    <a:pt x="226646" y="80488"/>
                  </a:cubicBezTo>
                  <a:lnTo>
                    <a:pt x="227554" y="74249"/>
                  </a:lnTo>
                  <a:cubicBezTo>
                    <a:pt x="188773" y="68649"/>
                    <a:pt x="167345" y="21688"/>
                    <a:pt x="159491" y="196"/>
                  </a:cubicBezTo>
                  <a:cubicBezTo>
                    <a:pt x="174880" y="19182"/>
                    <a:pt x="236832" y="86653"/>
                    <a:pt x="336926" y="82993"/>
                  </a:cubicBezTo>
                  <a:lnTo>
                    <a:pt x="350745" y="159576"/>
                  </a:lnTo>
                  <a:lnTo>
                    <a:pt x="371043" y="122095"/>
                  </a:lnTo>
                  <a:cubicBezTo>
                    <a:pt x="373449" y="120032"/>
                    <a:pt x="375952" y="118091"/>
                    <a:pt x="378530" y="116520"/>
                  </a:cubicBezTo>
                  <a:cubicBezTo>
                    <a:pt x="379020" y="116200"/>
                    <a:pt x="379610" y="115881"/>
                    <a:pt x="380223" y="115562"/>
                  </a:cubicBezTo>
                  <a:cubicBezTo>
                    <a:pt x="380739" y="115316"/>
                    <a:pt x="381303" y="115070"/>
                    <a:pt x="381868" y="114751"/>
                  </a:cubicBezTo>
                  <a:cubicBezTo>
                    <a:pt x="382432" y="114505"/>
                    <a:pt x="383070" y="114235"/>
                    <a:pt x="383684" y="113941"/>
                  </a:cubicBezTo>
                  <a:cubicBezTo>
                    <a:pt x="383684" y="113941"/>
                    <a:pt x="383684" y="113867"/>
                    <a:pt x="383733" y="113867"/>
                  </a:cubicBezTo>
                  <a:cubicBezTo>
                    <a:pt x="389845" y="111484"/>
                    <a:pt x="396055" y="111484"/>
                    <a:pt x="401847" y="115807"/>
                  </a:cubicBezTo>
                  <a:cubicBezTo>
                    <a:pt x="422588" y="131281"/>
                    <a:pt x="403737" y="238295"/>
                    <a:pt x="351825" y="241881"/>
                  </a:cubicBezTo>
                </a:path>
              </a:pathLst>
            </a:custGeom>
            <a:solidFill>
              <a:srgbClr val="E2A091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19" name="Forma libre: forma 318">
              <a:extLst>
                <a:ext uri="{FF2B5EF4-FFF2-40B4-BE49-F238E27FC236}">
                  <a16:creationId xmlns:a16="http://schemas.microsoft.com/office/drawing/2014/main" xmlns="" id="{34669499-1CEC-4570-8807-E0071B118747}"/>
                </a:ext>
              </a:extLst>
            </p:cNvPr>
            <p:cNvSpPr/>
            <p:nvPr/>
          </p:nvSpPr>
          <p:spPr>
            <a:xfrm>
              <a:off x="5703739" y="11720429"/>
              <a:ext cx="232744" cy="176471"/>
            </a:xfrm>
            <a:custGeom>
              <a:avLst/>
              <a:gdLst>
                <a:gd name="connsiteX0" fmla="*/ 182391 w 232744"/>
                <a:gd name="connsiteY0" fmla="*/ 135031 h 176471"/>
                <a:gd name="connsiteX1" fmla="*/ 58857 w 232744"/>
                <a:gd name="connsiteY1" fmla="*/ 143063 h 176471"/>
                <a:gd name="connsiteX2" fmla="*/ 182391 w 232744"/>
                <a:gd name="connsiteY2" fmla="*/ 135031 h 176471"/>
                <a:gd name="connsiteX3" fmla="*/ 87967 w 232744"/>
                <a:gd name="connsiteY3" fmla="*/ 28631 h 176471"/>
                <a:gd name="connsiteX4" fmla="*/ 11166 w 232744"/>
                <a:gd name="connsiteY4" fmla="*/ 9007 h 176471"/>
                <a:gd name="connsiteX5" fmla="*/ 48180 w 232744"/>
                <a:gd name="connsiteY5" fmla="*/ 61003 h 176471"/>
                <a:gd name="connsiteX6" fmla="*/ 87967 w 232744"/>
                <a:gd name="connsiteY6" fmla="*/ 28631 h 176471"/>
                <a:gd name="connsiteX7" fmla="*/ 153158 w 232744"/>
                <a:gd name="connsiteY7" fmla="*/ 30129 h 176471"/>
                <a:gd name="connsiteX8" fmla="*/ 219283 w 232744"/>
                <a:gd name="connsiteY8" fmla="*/ 1270 h 176471"/>
                <a:gd name="connsiteX9" fmla="*/ 195940 w 232744"/>
                <a:gd name="connsiteY9" fmla="*/ 54568 h 176471"/>
                <a:gd name="connsiteX10" fmla="*/ 153158 w 232744"/>
                <a:gd name="connsiteY10" fmla="*/ 30129 h 176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2744" h="176471">
                  <a:moveTo>
                    <a:pt x="182391" y="135031"/>
                  </a:moveTo>
                  <a:cubicBezTo>
                    <a:pt x="182391" y="135031"/>
                    <a:pt x="135462" y="161926"/>
                    <a:pt x="58857" y="143063"/>
                  </a:cubicBezTo>
                  <a:cubicBezTo>
                    <a:pt x="58857" y="143063"/>
                    <a:pt x="127853" y="223330"/>
                    <a:pt x="182391" y="135031"/>
                  </a:cubicBezTo>
                  <a:close/>
                  <a:moveTo>
                    <a:pt x="87967" y="28631"/>
                  </a:moveTo>
                  <a:cubicBezTo>
                    <a:pt x="87967" y="28631"/>
                    <a:pt x="42363" y="-9095"/>
                    <a:pt x="11166" y="9007"/>
                  </a:cubicBezTo>
                  <a:cubicBezTo>
                    <a:pt x="-20055" y="27084"/>
                    <a:pt x="21328" y="61936"/>
                    <a:pt x="48180" y="61003"/>
                  </a:cubicBezTo>
                  <a:cubicBezTo>
                    <a:pt x="75057" y="60094"/>
                    <a:pt x="87967" y="28631"/>
                    <a:pt x="87967" y="28631"/>
                  </a:cubicBezTo>
                  <a:close/>
                  <a:moveTo>
                    <a:pt x="153158" y="30129"/>
                  </a:moveTo>
                  <a:cubicBezTo>
                    <a:pt x="153158" y="30129"/>
                    <a:pt x="189313" y="-7278"/>
                    <a:pt x="219283" y="1270"/>
                  </a:cubicBezTo>
                  <a:cubicBezTo>
                    <a:pt x="249252" y="9817"/>
                    <a:pt x="223701" y="53684"/>
                    <a:pt x="195940" y="54568"/>
                  </a:cubicBezTo>
                  <a:cubicBezTo>
                    <a:pt x="168180" y="55477"/>
                    <a:pt x="153158" y="30129"/>
                    <a:pt x="153158" y="30129"/>
                  </a:cubicBezTo>
                </a:path>
              </a:pathLst>
            </a:custGeom>
            <a:solidFill>
              <a:srgbClr val="FFFFFF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20" name="Forma libre: forma 319">
              <a:extLst>
                <a:ext uri="{FF2B5EF4-FFF2-40B4-BE49-F238E27FC236}">
                  <a16:creationId xmlns:a16="http://schemas.microsoft.com/office/drawing/2014/main" xmlns="" id="{7743C862-8225-4289-9EF4-EF107FAE29D5}"/>
                </a:ext>
              </a:extLst>
            </p:cNvPr>
            <p:cNvSpPr/>
            <p:nvPr/>
          </p:nvSpPr>
          <p:spPr>
            <a:xfrm>
              <a:off x="5619769" y="11673469"/>
              <a:ext cx="390976" cy="290527"/>
            </a:xfrm>
            <a:custGeom>
              <a:avLst/>
              <a:gdLst>
                <a:gd name="connsiteX0" fmla="*/ 31810 w 390976"/>
                <a:gd name="connsiteY0" fmla="*/ 80503 h 290527"/>
                <a:gd name="connsiteX1" fmla="*/ 1645 w 390976"/>
                <a:gd name="connsiteY1" fmla="*/ 48499 h 290527"/>
                <a:gd name="connsiteX2" fmla="*/ 0 w 390976"/>
                <a:gd name="connsiteY2" fmla="*/ 42433 h 290527"/>
                <a:gd name="connsiteX3" fmla="*/ 37775 w 390976"/>
                <a:gd name="connsiteY3" fmla="*/ 78538 h 290527"/>
                <a:gd name="connsiteX4" fmla="*/ 357031 w 390976"/>
                <a:gd name="connsiteY4" fmla="*/ 79520 h 290527"/>
                <a:gd name="connsiteX5" fmla="*/ 389626 w 390976"/>
                <a:gd name="connsiteY5" fmla="*/ 37643 h 290527"/>
                <a:gd name="connsiteX6" fmla="*/ 390976 w 390976"/>
                <a:gd name="connsiteY6" fmla="*/ 43784 h 290527"/>
                <a:gd name="connsiteX7" fmla="*/ 363314 w 390976"/>
                <a:gd name="connsiteY7" fmla="*/ 79520 h 290527"/>
                <a:gd name="connsiteX8" fmla="*/ 210595 w 390976"/>
                <a:gd name="connsiteY8" fmla="*/ 220135 h 290527"/>
                <a:gd name="connsiteX9" fmla="*/ 152719 w 390976"/>
                <a:gd name="connsiteY9" fmla="*/ 195450 h 290527"/>
                <a:gd name="connsiteX10" fmla="*/ 257599 w 390976"/>
                <a:gd name="connsiteY10" fmla="*/ 189433 h 290527"/>
                <a:gd name="connsiteX11" fmla="*/ 210595 w 390976"/>
                <a:gd name="connsiteY11" fmla="*/ 220135 h 290527"/>
                <a:gd name="connsiteX12" fmla="*/ 281776 w 390976"/>
                <a:gd name="connsiteY12" fmla="*/ 175580 h 290527"/>
                <a:gd name="connsiteX13" fmla="*/ 272866 w 390976"/>
                <a:gd name="connsiteY13" fmla="*/ 167254 h 290527"/>
                <a:gd name="connsiteX14" fmla="*/ 268595 w 390976"/>
                <a:gd name="connsiteY14" fmla="*/ 171847 h 290527"/>
                <a:gd name="connsiteX15" fmla="*/ 272081 w 390976"/>
                <a:gd name="connsiteY15" fmla="*/ 175114 h 290527"/>
                <a:gd name="connsiteX16" fmla="*/ 264791 w 390976"/>
                <a:gd name="connsiteY16" fmla="*/ 179265 h 290527"/>
                <a:gd name="connsiteX17" fmla="*/ 143588 w 390976"/>
                <a:gd name="connsiteY17" fmla="*/ 186977 h 290527"/>
                <a:gd name="connsiteX18" fmla="*/ 134040 w 390976"/>
                <a:gd name="connsiteY18" fmla="*/ 184619 h 290527"/>
                <a:gd name="connsiteX19" fmla="*/ 140446 w 390976"/>
                <a:gd name="connsiteY19" fmla="*/ 192086 h 290527"/>
                <a:gd name="connsiteX20" fmla="*/ 206521 w 390976"/>
                <a:gd name="connsiteY20" fmla="*/ 226594 h 290527"/>
                <a:gd name="connsiteX21" fmla="*/ 211062 w 390976"/>
                <a:gd name="connsiteY21" fmla="*/ 226422 h 290527"/>
                <a:gd name="connsiteX22" fmla="*/ 269037 w 390976"/>
                <a:gd name="connsiteY22" fmla="*/ 183661 h 290527"/>
                <a:gd name="connsiteX23" fmla="*/ 273480 w 390976"/>
                <a:gd name="connsiteY23" fmla="*/ 176440 h 290527"/>
                <a:gd name="connsiteX24" fmla="*/ 277505 w 390976"/>
                <a:gd name="connsiteY24" fmla="*/ 180173 h 290527"/>
                <a:gd name="connsiteX25" fmla="*/ 325515 w 390976"/>
                <a:gd name="connsiteY25" fmla="*/ 25215 h 290527"/>
                <a:gd name="connsiteX26" fmla="*/ 283003 w 390976"/>
                <a:gd name="connsiteY26" fmla="*/ 15980 h 290527"/>
                <a:gd name="connsiteX27" fmla="*/ 232612 w 390976"/>
                <a:gd name="connsiteY27" fmla="*/ 36685 h 290527"/>
                <a:gd name="connsiteX28" fmla="*/ 224586 w 390976"/>
                <a:gd name="connsiteY28" fmla="*/ 68370 h 290527"/>
                <a:gd name="connsiteX29" fmla="*/ 234134 w 390976"/>
                <a:gd name="connsiteY29" fmla="*/ 104942 h 290527"/>
                <a:gd name="connsiteX30" fmla="*/ 239755 w 390976"/>
                <a:gd name="connsiteY30" fmla="*/ 150380 h 290527"/>
                <a:gd name="connsiteX31" fmla="*/ 224046 w 390976"/>
                <a:gd name="connsiteY31" fmla="*/ 167917 h 290527"/>
                <a:gd name="connsiteX32" fmla="*/ 223334 w 390976"/>
                <a:gd name="connsiteY32" fmla="*/ 167843 h 290527"/>
                <a:gd name="connsiteX33" fmla="*/ 223850 w 390976"/>
                <a:gd name="connsiteY33" fmla="*/ 164749 h 290527"/>
                <a:gd name="connsiteX34" fmla="*/ 222868 w 390976"/>
                <a:gd name="connsiteY34" fmla="*/ 161801 h 290527"/>
                <a:gd name="connsiteX35" fmla="*/ 234502 w 390976"/>
                <a:gd name="connsiteY35" fmla="*/ 146917 h 290527"/>
                <a:gd name="connsiteX36" fmla="*/ 228219 w 390976"/>
                <a:gd name="connsiteY36" fmla="*/ 107103 h 290527"/>
                <a:gd name="connsiteX37" fmla="*/ 218303 w 390976"/>
                <a:gd name="connsiteY37" fmla="*/ 68468 h 290527"/>
                <a:gd name="connsiteX38" fmla="*/ 230673 w 390976"/>
                <a:gd name="connsiteY38" fmla="*/ 27794 h 290527"/>
                <a:gd name="connsiteX39" fmla="*/ 241694 w 390976"/>
                <a:gd name="connsiteY39" fmla="*/ 8759 h 290527"/>
                <a:gd name="connsiteX40" fmla="*/ 301682 w 390976"/>
                <a:gd name="connsiteY40" fmla="*/ 1538 h 290527"/>
                <a:gd name="connsiteX41" fmla="*/ 325515 w 390976"/>
                <a:gd name="connsiteY41" fmla="*/ 25215 h 290527"/>
                <a:gd name="connsiteX42" fmla="*/ 173557 w 390976"/>
                <a:gd name="connsiteY42" fmla="*/ 15661 h 290527"/>
                <a:gd name="connsiteX43" fmla="*/ 175128 w 390976"/>
                <a:gd name="connsiteY43" fmla="*/ 38527 h 290527"/>
                <a:gd name="connsiteX44" fmla="*/ 112342 w 390976"/>
                <a:gd name="connsiteY44" fmla="*/ 21162 h 290527"/>
                <a:gd name="connsiteX45" fmla="*/ 85220 w 390976"/>
                <a:gd name="connsiteY45" fmla="*/ 15661 h 290527"/>
                <a:gd name="connsiteX46" fmla="*/ 121154 w 390976"/>
                <a:gd name="connsiteY46" fmla="*/ 3208 h 290527"/>
                <a:gd name="connsiteX47" fmla="*/ 173557 w 390976"/>
                <a:gd name="connsiteY47" fmla="*/ 15661 h 290527"/>
                <a:gd name="connsiteX48" fmla="*/ 202471 w 390976"/>
                <a:gd name="connsiteY48" fmla="*/ 159812 h 290527"/>
                <a:gd name="connsiteX49" fmla="*/ 180822 w 390976"/>
                <a:gd name="connsiteY49" fmla="*/ 156201 h 290527"/>
                <a:gd name="connsiteX50" fmla="*/ 181853 w 390976"/>
                <a:gd name="connsiteY50" fmla="*/ 150012 h 290527"/>
                <a:gd name="connsiteX51" fmla="*/ 203502 w 390976"/>
                <a:gd name="connsiteY51" fmla="*/ 153622 h 290527"/>
                <a:gd name="connsiteX52" fmla="*/ 171937 w 390976"/>
                <a:gd name="connsiteY52" fmla="*/ 75591 h 290527"/>
                <a:gd name="connsiteX53" fmla="*/ 124664 w 390976"/>
                <a:gd name="connsiteY53" fmla="*/ 107987 h 290527"/>
                <a:gd name="connsiteX54" fmla="*/ 141060 w 390976"/>
                <a:gd name="connsiteY54" fmla="*/ 60289 h 290527"/>
                <a:gd name="connsiteX55" fmla="*/ 77390 w 390976"/>
                <a:gd name="connsiteY55" fmla="*/ 65570 h 290527"/>
                <a:gd name="connsiteX56" fmla="*/ 124541 w 390976"/>
                <a:gd name="connsiteY56" fmla="*/ 45577 h 290527"/>
                <a:gd name="connsiteX57" fmla="*/ 171937 w 390976"/>
                <a:gd name="connsiteY57" fmla="*/ 75591 h 290527"/>
                <a:gd name="connsiteX58" fmla="*/ 324926 w 390976"/>
                <a:gd name="connsiteY58" fmla="*/ 60363 h 290527"/>
                <a:gd name="connsiteX59" fmla="*/ 288673 w 390976"/>
                <a:gd name="connsiteY59" fmla="*/ 43734 h 290527"/>
                <a:gd name="connsiteX60" fmla="*/ 237129 w 390976"/>
                <a:gd name="connsiteY60" fmla="*/ 77089 h 290527"/>
                <a:gd name="connsiteX61" fmla="*/ 287397 w 390976"/>
                <a:gd name="connsiteY61" fmla="*/ 53166 h 290527"/>
                <a:gd name="connsiteX62" fmla="*/ 272105 w 390976"/>
                <a:gd name="connsiteY62" fmla="*/ 101061 h 290527"/>
                <a:gd name="connsiteX63" fmla="*/ 313537 w 390976"/>
                <a:gd name="connsiteY63" fmla="*/ 77089 h 290527"/>
                <a:gd name="connsiteX64" fmla="*/ 315280 w 390976"/>
                <a:gd name="connsiteY64" fmla="*/ 56334 h 290527"/>
                <a:gd name="connsiteX65" fmla="*/ 324926 w 390976"/>
                <a:gd name="connsiteY65" fmla="*/ 60363 h 290527"/>
                <a:gd name="connsiteX66" fmla="*/ 197611 w 390976"/>
                <a:gd name="connsiteY66" fmla="*/ 290528 h 290527"/>
                <a:gd name="connsiteX67" fmla="*/ 113938 w 390976"/>
                <a:gd name="connsiteY67" fmla="*/ 254496 h 290527"/>
                <a:gd name="connsiteX68" fmla="*/ 117914 w 390976"/>
                <a:gd name="connsiteY68" fmla="*/ 249608 h 290527"/>
                <a:gd name="connsiteX69" fmla="*/ 202692 w 390976"/>
                <a:gd name="connsiteY69" fmla="*/ 284019 h 290527"/>
                <a:gd name="connsiteX70" fmla="*/ 285040 w 390976"/>
                <a:gd name="connsiteY70" fmla="*/ 244426 h 290527"/>
                <a:gd name="connsiteX71" fmla="*/ 289041 w 390976"/>
                <a:gd name="connsiteY71" fmla="*/ 249289 h 290527"/>
                <a:gd name="connsiteX72" fmla="*/ 203281 w 390976"/>
                <a:gd name="connsiteY72" fmla="*/ 290282 h 290527"/>
                <a:gd name="connsiteX73" fmla="*/ 197611 w 390976"/>
                <a:gd name="connsiteY73" fmla="*/ 290528 h 290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390976" h="290527">
                  <a:moveTo>
                    <a:pt x="31810" y="80503"/>
                  </a:moveTo>
                  <a:cubicBezTo>
                    <a:pt x="20053" y="44348"/>
                    <a:pt x="2381" y="48303"/>
                    <a:pt x="1645" y="48499"/>
                  </a:cubicBezTo>
                  <a:lnTo>
                    <a:pt x="0" y="42433"/>
                  </a:lnTo>
                  <a:cubicBezTo>
                    <a:pt x="982" y="42162"/>
                    <a:pt x="24029" y="36317"/>
                    <a:pt x="37775" y="78538"/>
                  </a:cubicBezTo>
                  <a:close/>
                  <a:moveTo>
                    <a:pt x="357031" y="79520"/>
                  </a:moveTo>
                  <a:cubicBezTo>
                    <a:pt x="357006" y="45134"/>
                    <a:pt x="389307" y="37717"/>
                    <a:pt x="389626" y="37643"/>
                  </a:cubicBezTo>
                  <a:lnTo>
                    <a:pt x="390976" y="43784"/>
                  </a:lnTo>
                  <a:cubicBezTo>
                    <a:pt x="389823" y="44054"/>
                    <a:pt x="363289" y="50268"/>
                    <a:pt x="363314" y="79520"/>
                  </a:cubicBezTo>
                  <a:close/>
                  <a:moveTo>
                    <a:pt x="210595" y="220135"/>
                  </a:moveTo>
                  <a:cubicBezTo>
                    <a:pt x="186026" y="222051"/>
                    <a:pt x="163837" y="205545"/>
                    <a:pt x="152719" y="195450"/>
                  </a:cubicBezTo>
                  <a:cubicBezTo>
                    <a:pt x="204116" y="205766"/>
                    <a:pt x="240761" y="195942"/>
                    <a:pt x="257599" y="189433"/>
                  </a:cubicBezTo>
                  <a:cubicBezTo>
                    <a:pt x="243682" y="208444"/>
                    <a:pt x="227900" y="218759"/>
                    <a:pt x="210595" y="220135"/>
                  </a:cubicBezTo>
                  <a:close/>
                  <a:moveTo>
                    <a:pt x="281776" y="175580"/>
                  </a:moveTo>
                  <a:lnTo>
                    <a:pt x="272866" y="167254"/>
                  </a:lnTo>
                  <a:lnTo>
                    <a:pt x="268595" y="171847"/>
                  </a:lnTo>
                  <a:lnTo>
                    <a:pt x="272081" y="175114"/>
                  </a:lnTo>
                  <a:lnTo>
                    <a:pt x="264791" y="179265"/>
                  </a:lnTo>
                  <a:cubicBezTo>
                    <a:pt x="264349" y="179535"/>
                    <a:pt x="217910" y="205275"/>
                    <a:pt x="143588" y="186977"/>
                  </a:cubicBezTo>
                  <a:lnTo>
                    <a:pt x="134040" y="184619"/>
                  </a:lnTo>
                  <a:lnTo>
                    <a:pt x="140446" y="192086"/>
                  </a:lnTo>
                  <a:cubicBezTo>
                    <a:pt x="141698" y="193535"/>
                    <a:pt x="170538" y="226594"/>
                    <a:pt x="206521" y="226594"/>
                  </a:cubicBezTo>
                  <a:cubicBezTo>
                    <a:pt x="208018" y="226594"/>
                    <a:pt x="209540" y="226521"/>
                    <a:pt x="211062" y="226422"/>
                  </a:cubicBezTo>
                  <a:cubicBezTo>
                    <a:pt x="233054" y="224679"/>
                    <a:pt x="252567" y="210286"/>
                    <a:pt x="269037" y="183661"/>
                  </a:cubicBezTo>
                  <a:lnTo>
                    <a:pt x="273480" y="176440"/>
                  </a:lnTo>
                  <a:lnTo>
                    <a:pt x="277505" y="180173"/>
                  </a:lnTo>
                  <a:close/>
                  <a:moveTo>
                    <a:pt x="325515" y="25215"/>
                  </a:moveTo>
                  <a:cubicBezTo>
                    <a:pt x="321514" y="27205"/>
                    <a:pt x="298663" y="17183"/>
                    <a:pt x="283003" y="15980"/>
                  </a:cubicBezTo>
                  <a:cubicBezTo>
                    <a:pt x="270264" y="14998"/>
                    <a:pt x="243461" y="32362"/>
                    <a:pt x="232612" y="36685"/>
                  </a:cubicBezTo>
                  <a:cubicBezTo>
                    <a:pt x="228611" y="43931"/>
                    <a:pt x="224390" y="54836"/>
                    <a:pt x="224586" y="68370"/>
                  </a:cubicBezTo>
                  <a:cubicBezTo>
                    <a:pt x="224733" y="79349"/>
                    <a:pt x="229520" y="92366"/>
                    <a:pt x="234134" y="104942"/>
                  </a:cubicBezTo>
                  <a:cubicBezTo>
                    <a:pt x="240663" y="122773"/>
                    <a:pt x="246848" y="139622"/>
                    <a:pt x="239755" y="150380"/>
                  </a:cubicBezTo>
                  <a:cubicBezTo>
                    <a:pt x="229323" y="166198"/>
                    <a:pt x="225862" y="167917"/>
                    <a:pt x="224046" y="167917"/>
                  </a:cubicBezTo>
                  <a:cubicBezTo>
                    <a:pt x="223776" y="167917"/>
                    <a:pt x="223555" y="167868"/>
                    <a:pt x="223334" y="167843"/>
                  </a:cubicBezTo>
                  <a:lnTo>
                    <a:pt x="223850" y="164749"/>
                  </a:lnTo>
                  <a:lnTo>
                    <a:pt x="222868" y="161801"/>
                  </a:lnTo>
                  <a:cubicBezTo>
                    <a:pt x="222991" y="161728"/>
                    <a:pt x="225838" y="160082"/>
                    <a:pt x="234502" y="146917"/>
                  </a:cubicBezTo>
                  <a:cubicBezTo>
                    <a:pt x="239853" y="138812"/>
                    <a:pt x="234208" y="123412"/>
                    <a:pt x="228219" y="107103"/>
                  </a:cubicBezTo>
                  <a:cubicBezTo>
                    <a:pt x="223432" y="94036"/>
                    <a:pt x="218474" y="80503"/>
                    <a:pt x="218303" y="68468"/>
                  </a:cubicBezTo>
                  <a:cubicBezTo>
                    <a:pt x="218008" y="49236"/>
                    <a:pt x="225666" y="34991"/>
                    <a:pt x="230673" y="27794"/>
                  </a:cubicBezTo>
                  <a:cubicBezTo>
                    <a:pt x="234748" y="19394"/>
                    <a:pt x="241694" y="8759"/>
                    <a:pt x="241694" y="8759"/>
                  </a:cubicBezTo>
                  <a:cubicBezTo>
                    <a:pt x="273381" y="-4504"/>
                    <a:pt x="295030" y="1120"/>
                    <a:pt x="301682" y="1538"/>
                  </a:cubicBezTo>
                  <a:cubicBezTo>
                    <a:pt x="308333" y="1931"/>
                    <a:pt x="329540" y="23201"/>
                    <a:pt x="325515" y="25215"/>
                  </a:cubicBezTo>
                  <a:close/>
                  <a:moveTo>
                    <a:pt x="173557" y="15661"/>
                  </a:moveTo>
                  <a:cubicBezTo>
                    <a:pt x="173557" y="15661"/>
                    <a:pt x="180258" y="39264"/>
                    <a:pt x="175128" y="38527"/>
                  </a:cubicBezTo>
                  <a:cubicBezTo>
                    <a:pt x="169998" y="37815"/>
                    <a:pt x="138016" y="16766"/>
                    <a:pt x="112342" y="21162"/>
                  </a:cubicBezTo>
                  <a:cubicBezTo>
                    <a:pt x="86693" y="25559"/>
                    <a:pt x="75328" y="21162"/>
                    <a:pt x="85220" y="15661"/>
                  </a:cubicBezTo>
                  <a:cubicBezTo>
                    <a:pt x="95136" y="10159"/>
                    <a:pt x="111606" y="3208"/>
                    <a:pt x="121154" y="3208"/>
                  </a:cubicBezTo>
                  <a:cubicBezTo>
                    <a:pt x="130677" y="3208"/>
                    <a:pt x="170587" y="7875"/>
                    <a:pt x="173557" y="15661"/>
                  </a:cubicBezTo>
                  <a:close/>
                  <a:moveTo>
                    <a:pt x="202471" y="159812"/>
                  </a:moveTo>
                  <a:lnTo>
                    <a:pt x="180822" y="156201"/>
                  </a:lnTo>
                  <a:lnTo>
                    <a:pt x="181853" y="150012"/>
                  </a:lnTo>
                  <a:lnTo>
                    <a:pt x="203502" y="153622"/>
                  </a:lnTo>
                  <a:close/>
                  <a:moveTo>
                    <a:pt x="171937" y="75591"/>
                  </a:moveTo>
                  <a:cubicBezTo>
                    <a:pt x="155418" y="114963"/>
                    <a:pt x="124664" y="107987"/>
                    <a:pt x="124664" y="107987"/>
                  </a:cubicBezTo>
                  <a:cubicBezTo>
                    <a:pt x="116368" y="85489"/>
                    <a:pt x="132788" y="67559"/>
                    <a:pt x="141060" y="60289"/>
                  </a:cubicBezTo>
                  <a:cubicBezTo>
                    <a:pt x="105715" y="50219"/>
                    <a:pt x="77390" y="65570"/>
                    <a:pt x="77390" y="65570"/>
                  </a:cubicBezTo>
                  <a:cubicBezTo>
                    <a:pt x="87110" y="49580"/>
                    <a:pt x="102598" y="44594"/>
                    <a:pt x="124541" y="45577"/>
                  </a:cubicBezTo>
                  <a:cubicBezTo>
                    <a:pt x="146484" y="46559"/>
                    <a:pt x="171937" y="75591"/>
                    <a:pt x="171937" y="75591"/>
                  </a:cubicBezTo>
                  <a:close/>
                  <a:moveTo>
                    <a:pt x="324926" y="60363"/>
                  </a:moveTo>
                  <a:cubicBezTo>
                    <a:pt x="324926" y="60363"/>
                    <a:pt x="319870" y="45478"/>
                    <a:pt x="288673" y="43734"/>
                  </a:cubicBezTo>
                  <a:cubicBezTo>
                    <a:pt x="257501" y="41991"/>
                    <a:pt x="237129" y="77089"/>
                    <a:pt x="237129" y="77089"/>
                  </a:cubicBezTo>
                  <a:cubicBezTo>
                    <a:pt x="255095" y="60387"/>
                    <a:pt x="272694" y="54394"/>
                    <a:pt x="287397" y="53166"/>
                  </a:cubicBezTo>
                  <a:cubicBezTo>
                    <a:pt x="272154" y="63948"/>
                    <a:pt x="272105" y="101061"/>
                    <a:pt x="272105" y="101061"/>
                  </a:cubicBezTo>
                  <a:cubicBezTo>
                    <a:pt x="275689" y="101749"/>
                    <a:pt x="299939" y="105359"/>
                    <a:pt x="313537" y="77089"/>
                  </a:cubicBezTo>
                  <a:cubicBezTo>
                    <a:pt x="318618" y="66552"/>
                    <a:pt x="318004" y="60191"/>
                    <a:pt x="315280" y="56334"/>
                  </a:cubicBezTo>
                  <a:cubicBezTo>
                    <a:pt x="321367" y="58299"/>
                    <a:pt x="324926" y="60363"/>
                    <a:pt x="324926" y="60363"/>
                  </a:cubicBezTo>
                  <a:close/>
                  <a:moveTo>
                    <a:pt x="197611" y="290528"/>
                  </a:moveTo>
                  <a:cubicBezTo>
                    <a:pt x="158511" y="290528"/>
                    <a:pt x="115828" y="256019"/>
                    <a:pt x="113938" y="254496"/>
                  </a:cubicBezTo>
                  <a:lnTo>
                    <a:pt x="117914" y="249608"/>
                  </a:lnTo>
                  <a:cubicBezTo>
                    <a:pt x="118380" y="250001"/>
                    <a:pt x="164795" y="287507"/>
                    <a:pt x="202692" y="284019"/>
                  </a:cubicBezTo>
                  <a:cubicBezTo>
                    <a:pt x="240958" y="280531"/>
                    <a:pt x="284598" y="244794"/>
                    <a:pt x="285040" y="244426"/>
                  </a:cubicBezTo>
                  <a:lnTo>
                    <a:pt x="289041" y="249289"/>
                  </a:lnTo>
                  <a:cubicBezTo>
                    <a:pt x="287200" y="250812"/>
                    <a:pt x="243486" y="286623"/>
                    <a:pt x="203281" y="290282"/>
                  </a:cubicBezTo>
                  <a:cubicBezTo>
                    <a:pt x="201391" y="290454"/>
                    <a:pt x="199501" y="290528"/>
                    <a:pt x="197611" y="290528"/>
                  </a:cubicBezTo>
                </a:path>
              </a:pathLst>
            </a:custGeom>
            <a:solidFill>
              <a:srgbClr val="100F0D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21" name="Forma libre: forma 320">
              <a:extLst>
                <a:ext uri="{FF2B5EF4-FFF2-40B4-BE49-F238E27FC236}">
                  <a16:creationId xmlns:a16="http://schemas.microsoft.com/office/drawing/2014/main" xmlns="" id="{0EDEA750-6E59-4F36-AC2A-42E5E0865698}"/>
                </a:ext>
              </a:extLst>
            </p:cNvPr>
            <p:cNvSpPr/>
            <p:nvPr/>
          </p:nvSpPr>
          <p:spPr>
            <a:xfrm>
              <a:off x="5612258" y="11472547"/>
              <a:ext cx="397240" cy="275161"/>
            </a:xfrm>
            <a:custGeom>
              <a:avLst/>
              <a:gdLst>
                <a:gd name="connsiteX0" fmla="*/ 328190 w 397240"/>
                <a:gd name="connsiteY0" fmla="*/ 162499 h 275161"/>
                <a:gd name="connsiteX1" fmla="*/ 259759 w 397240"/>
                <a:gd name="connsiteY1" fmla="*/ 124379 h 275161"/>
                <a:gd name="connsiteX2" fmla="*/ 263907 w 397240"/>
                <a:gd name="connsiteY2" fmla="*/ 119737 h 275161"/>
                <a:gd name="connsiteX3" fmla="*/ 321219 w 397240"/>
                <a:gd name="connsiteY3" fmla="*/ 154934 h 275161"/>
                <a:gd name="connsiteX4" fmla="*/ 288599 w 397240"/>
                <a:gd name="connsiteY4" fmla="*/ 111042 h 275161"/>
                <a:gd name="connsiteX5" fmla="*/ 293631 w 397240"/>
                <a:gd name="connsiteY5" fmla="*/ 107334 h 275161"/>
                <a:gd name="connsiteX6" fmla="*/ 335038 w 397240"/>
                <a:gd name="connsiteY6" fmla="*/ 162990 h 275161"/>
                <a:gd name="connsiteX7" fmla="*/ 216216 w 397240"/>
                <a:gd name="connsiteY7" fmla="*/ 66095 h 275161"/>
                <a:gd name="connsiteX8" fmla="*/ 191328 w 397240"/>
                <a:gd name="connsiteY8" fmla="*/ 58358 h 275161"/>
                <a:gd name="connsiteX9" fmla="*/ 161432 w 397240"/>
                <a:gd name="connsiteY9" fmla="*/ 64277 h 275161"/>
                <a:gd name="connsiteX10" fmla="*/ 160303 w 397240"/>
                <a:gd name="connsiteY10" fmla="*/ 65039 h 275161"/>
                <a:gd name="connsiteX11" fmla="*/ 196752 w 397240"/>
                <a:gd name="connsiteY11" fmla="*/ 80684 h 275161"/>
                <a:gd name="connsiteX12" fmla="*/ 192702 w 397240"/>
                <a:gd name="connsiteY12" fmla="*/ 85523 h 275161"/>
                <a:gd name="connsiteX13" fmla="*/ 150608 w 397240"/>
                <a:gd name="connsiteY13" fmla="*/ 74593 h 275161"/>
                <a:gd name="connsiteX14" fmla="*/ 147171 w 397240"/>
                <a:gd name="connsiteY14" fmla="*/ 79874 h 275161"/>
                <a:gd name="connsiteX15" fmla="*/ 141698 w 397240"/>
                <a:gd name="connsiteY15" fmla="*/ 76779 h 275161"/>
                <a:gd name="connsiteX16" fmla="*/ 146533 w 397240"/>
                <a:gd name="connsiteY16" fmla="*/ 69484 h 275161"/>
                <a:gd name="connsiteX17" fmla="*/ 211504 w 397240"/>
                <a:gd name="connsiteY17" fmla="*/ 57179 h 275161"/>
                <a:gd name="connsiteX18" fmla="*/ 219235 w 397240"/>
                <a:gd name="connsiteY18" fmla="*/ 60569 h 275161"/>
                <a:gd name="connsiteX19" fmla="*/ 136224 w 397240"/>
                <a:gd name="connsiteY19" fmla="*/ 66291 h 275161"/>
                <a:gd name="connsiteX20" fmla="*/ 134727 w 397240"/>
                <a:gd name="connsiteY20" fmla="*/ 72383 h 275161"/>
                <a:gd name="connsiteX21" fmla="*/ 99088 w 397240"/>
                <a:gd name="connsiteY21" fmla="*/ 98614 h 275161"/>
                <a:gd name="connsiteX22" fmla="*/ 93565 w 397240"/>
                <a:gd name="connsiteY22" fmla="*/ 95716 h 275161"/>
                <a:gd name="connsiteX23" fmla="*/ 136224 w 397240"/>
                <a:gd name="connsiteY23" fmla="*/ 66291 h 275161"/>
                <a:gd name="connsiteX24" fmla="*/ 357841 w 397240"/>
                <a:gd name="connsiteY24" fmla="*/ 67863 h 275161"/>
                <a:gd name="connsiteX25" fmla="*/ 288108 w 397240"/>
                <a:gd name="connsiteY25" fmla="*/ 35860 h 275161"/>
                <a:gd name="connsiteX26" fmla="*/ 306517 w 397240"/>
                <a:gd name="connsiteY26" fmla="*/ 36597 h 275161"/>
                <a:gd name="connsiteX27" fmla="*/ 358920 w 397240"/>
                <a:gd name="connsiteY27" fmla="*/ 28000 h 275161"/>
                <a:gd name="connsiteX28" fmla="*/ 356711 w 397240"/>
                <a:gd name="connsiteY28" fmla="*/ 22154 h 275161"/>
                <a:gd name="connsiteX29" fmla="*/ 266803 w 397240"/>
                <a:gd name="connsiteY29" fmla="*/ 26674 h 275161"/>
                <a:gd name="connsiteX30" fmla="*/ 219873 w 397240"/>
                <a:gd name="connsiteY30" fmla="*/ 14982 h 275161"/>
                <a:gd name="connsiteX31" fmla="*/ 218793 w 397240"/>
                <a:gd name="connsiteY31" fmla="*/ 14589 h 275161"/>
                <a:gd name="connsiteX32" fmla="*/ 218744 w 397240"/>
                <a:gd name="connsiteY32" fmla="*/ 14860 h 275161"/>
                <a:gd name="connsiteX33" fmla="*/ 199698 w 397240"/>
                <a:gd name="connsiteY33" fmla="*/ 13853 h 275161"/>
                <a:gd name="connsiteX34" fmla="*/ 133083 w 397240"/>
                <a:gd name="connsiteY34" fmla="*/ 51628 h 275161"/>
                <a:gd name="connsiteX35" fmla="*/ 139685 w 397240"/>
                <a:gd name="connsiteY35" fmla="*/ 30628 h 275161"/>
                <a:gd name="connsiteX36" fmla="*/ 189192 w 397240"/>
                <a:gd name="connsiteY36" fmla="*/ 6239 h 275161"/>
                <a:gd name="connsiteX37" fmla="*/ 188456 w 397240"/>
                <a:gd name="connsiteY37" fmla="*/ 0 h 275161"/>
                <a:gd name="connsiteX38" fmla="*/ 134653 w 397240"/>
                <a:gd name="connsiteY38" fmla="*/ 26870 h 275161"/>
                <a:gd name="connsiteX39" fmla="*/ 127241 w 397240"/>
                <a:gd name="connsiteY39" fmla="*/ 57425 h 275161"/>
                <a:gd name="connsiteX40" fmla="*/ 63719 w 397240"/>
                <a:gd name="connsiteY40" fmla="*/ 67863 h 275161"/>
                <a:gd name="connsiteX41" fmla="*/ 53213 w 397240"/>
                <a:gd name="connsiteY41" fmla="*/ 78351 h 275161"/>
                <a:gd name="connsiteX42" fmla="*/ 0 w 397240"/>
                <a:gd name="connsiteY42" fmla="*/ 177211 h 275161"/>
                <a:gd name="connsiteX43" fmla="*/ 6284 w 397240"/>
                <a:gd name="connsiteY43" fmla="*/ 177628 h 275161"/>
                <a:gd name="connsiteX44" fmla="*/ 29650 w 397240"/>
                <a:gd name="connsiteY44" fmla="*/ 112442 h 275161"/>
                <a:gd name="connsiteX45" fmla="*/ 39836 w 397240"/>
                <a:gd name="connsiteY45" fmla="*/ 232793 h 275161"/>
                <a:gd name="connsiteX46" fmla="*/ 42733 w 397240"/>
                <a:gd name="connsiteY46" fmla="*/ 235667 h 275161"/>
                <a:gd name="connsiteX47" fmla="*/ 68505 w 397240"/>
                <a:gd name="connsiteY47" fmla="*/ 275162 h 275161"/>
                <a:gd name="connsiteX48" fmla="*/ 68505 w 397240"/>
                <a:gd name="connsiteY48" fmla="*/ 205358 h 275161"/>
                <a:gd name="connsiteX49" fmla="*/ 151688 w 397240"/>
                <a:gd name="connsiteY49" fmla="*/ 103698 h 275161"/>
                <a:gd name="connsiteX50" fmla="*/ 225691 w 397240"/>
                <a:gd name="connsiteY50" fmla="*/ 184186 h 275161"/>
                <a:gd name="connsiteX51" fmla="*/ 226599 w 397240"/>
                <a:gd name="connsiteY51" fmla="*/ 177948 h 275161"/>
                <a:gd name="connsiteX52" fmla="*/ 158536 w 397240"/>
                <a:gd name="connsiteY52" fmla="*/ 103895 h 275161"/>
                <a:gd name="connsiteX53" fmla="*/ 335971 w 397240"/>
                <a:gd name="connsiteY53" fmla="*/ 186692 h 275161"/>
                <a:gd name="connsiteX54" fmla="*/ 349790 w 397240"/>
                <a:gd name="connsiteY54" fmla="*/ 263274 h 275161"/>
                <a:gd name="connsiteX55" fmla="*/ 370088 w 397240"/>
                <a:gd name="connsiteY55" fmla="*/ 225793 h 275161"/>
                <a:gd name="connsiteX56" fmla="*/ 377575 w 397240"/>
                <a:gd name="connsiteY56" fmla="*/ 220218 h 275161"/>
                <a:gd name="connsiteX57" fmla="*/ 379268 w 397240"/>
                <a:gd name="connsiteY57" fmla="*/ 219260 h 275161"/>
                <a:gd name="connsiteX58" fmla="*/ 380913 w 397240"/>
                <a:gd name="connsiteY58" fmla="*/ 218450 h 275161"/>
                <a:gd name="connsiteX59" fmla="*/ 382729 w 397240"/>
                <a:gd name="connsiteY59" fmla="*/ 217639 h 275161"/>
                <a:gd name="connsiteX60" fmla="*/ 382778 w 397240"/>
                <a:gd name="connsiteY60" fmla="*/ 217565 h 275161"/>
                <a:gd name="connsiteX61" fmla="*/ 357841 w 397240"/>
                <a:gd name="connsiteY61" fmla="*/ 67863 h 275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97240" h="275161">
                  <a:moveTo>
                    <a:pt x="328190" y="162499"/>
                  </a:moveTo>
                  <a:cubicBezTo>
                    <a:pt x="300160" y="160485"/>
                    <a:pt x="261403" y="125828"/>
                    <a:pt x="259759" y="124379"/>
                  </a:cubicBezTo>
                  <a:lnTo>
                    <a:pt x="263907" y="119737"/>
                  </a:lnTo>
                  <a:cubicBezTo>
                    <a:pt x="264300" y="120056"/>
                    <a:pt x="296012" y="148277"/>
                    <a:pt x="321219" y="154934"/>
                  </a:cubicBezTo>
                  <a:lnTo>
                    <a:pt x="288599" y="111042"/>
                  </a:lnTo>
                  <a:lnTo>
                    <a:pt x="293631" y="107334"/>
                  </a:lnTo>
                  <a:lnTo>
                    <a:pt x="335038" y="162990"/>
                  </a:lnTo>
                  <a:close/>
                  <a:moveTo>
                    <a:pt x="216216" y="66095"/>
                  </a:moveTo>
                  <a:cubicBezTo>
                    <a:pt x="215284" y="65604"/>
                    <a:pt x="204656" y="60004"/>
                    <a:pt x="191328" y="58358"/>
                  </a:cubicBezTo>
                  <a:cubicBezTo>
                    <a:pt x="181853" y="57228"/>
                    <a:pt x="170980" y="58039"/>
                    <a:pt x="161432" y="64277"/>
                  </a:cubicBezTo>
                  <a:cubicBezTo>
                    <a:pt x="161039" y="64523"/>
                    <a:pt x="160671" y="64769"/>
                    <a:pt x="160303" y="65039"/>
                  </a:cubicBezTo>
                  <a:cubicBezTo>
                    <a:pt x="177190" y="64719"/>
                    <a:pt x="195721" y="79874"/>
                    <a:pt x="196752" y="80684"/>
                  </a:cubicBezTo>
                  <a:lnTo>
                    <a:pt x="192702" y="85523"/>
                  </a:lnTo>
                  <a:cubicBezTo>
                    <a:pt x="192457" y="85326"/>
                    <a:pt x="165138" y="62951"/>
                    <a:pt x="150608" y="74593"/>
                  </a:cubicBezTo>
                  <a:cubicBezTo>
                    <a:pt x="149430" y="76214"/>
                    <a:pt x="148300" y="77909"/>
                    <a:pt x="147171" y="79874"/>
                  </a:cubicBezTo>
                  <a:lnTo>
                    <a:pt x="141698" y="76779"/>
                  </a:lnTo>
                  <a:cubicBezTo>
                    <a:pt x="143195" y="74077"/>
                    <a:pt x="144840" y="71621"/>
                    <a:pt x="146533" y="69484"/>
                  </a:cubicBezTo>
                  <a:cubicBezTo>
                    <a:pt x="166194" y="44333"/>
                    <a:pt x="197169" y="51825"/>
                    <a:pt x="211504" y="57179"/>
                  </a:cubicBezTo>
                  <a:cubicBezTo>
                    <a:pt x="216216" y="58923"/>
                    <a:pt x="219113" y="60495"/>
                    <a:pt x="219235" y="60569"/>
                  </a:cubicBezTo>
                  <a:close/>
                  <a:moveTo>
                    <a:pt x="136224" y="66291"/>
                  </a:moveTo>
                  <a:lnTo>
                    <a:pt x="134727" y="72383"/>
                  </a:lnTo>
                  <a:cubicBezTo>
                    <a:pt x="115484" y="67593"/>
                    <a:pt x="99284" y="98295"/>
                    <a:pt x="99088" y="98614"/>
                  </a:cubicBezTo>
                  <a:lnTo>
                    <a:pt x="93565" y="95716"/>
                  </a:lnTo>
                  <a:cubicBezTo>
                    <a:pt x="94326" y="94267"/>
                    <a:pt x="112293" y="60372"/>
                    <a:pt x="136224" y="66291"/>
                  </a:cubicBezTo>
                  <a:close/>
                  <a:moveTo>
                    <a:pt x="357841" y="67863"/>
                  </a:moveTo>
                  <a:cubicBezTo>
                    <a:pt x="336683" y="62583"/>
                    <a:pt x="314421" y="48361"/>
                    <a:pt x="288108" y="35860"/>
                  </a:cubicBezTo>
                  <a:cubicBezTo>
                    <a:pt x="294073" y="36302"/>
                    <a:pt x="300283" y="36597"/>
                    <a:pt x="306517" y="36597"/>
                  </a:cubicBezTo>
                  <a:cubicBezTo>
                    <a:pt x="324165" y="36597"/>
                    <a:pt x="342402" y="34337"/>
                    <a:pt x="358920" y="28000"/>
                  </a:cubicBezTo>
                  <a:lnTo>
                    <a:pt x="356711" y="22154"/>
                  </a:lnTo>
                  <a:cubicBezTo>
                    <a:pt x="328264" y="33011"/>
                    <a:pt x="293999" y="31193"/>
                    <a:pt x="266803" y="26674"/>
                  </a:cubicBezTo>
                  <a:cubicBezTo>
                    <a:pt x="252469" y="21197"/>
                    <a:pt x="236957" y="16923"/>
                    <a:pt x="219873" y="14982"/>
                  </a:cubicBezTo>
                  <a:cubicBezTo>
                    <a:pt x="219235" y="14786"/>
                    <a:pt x="218867" y="14663"/>
                    <a:pt x="218793" y="14589"/>
                  </a:cubicBezTo>
                  <a:lnTo>
                    <a:pt x="218744" y="14860"/>
                  </a:lnTo>
                  <a:cubicBezTo>
                    <a:pt x="212584" y="14221"/>
                    <a:pt x="206226" y="13779"/>
                    <a:pt x="199698" y="13853"/>
                  </a:cubicBezTo>
                  <a:cubicBezTo>
                    <a:pt x="155148" y="14147"/>
                    <a:pt x="138998" y="35540"/>
                    <a:pt x="133083" y="51628"/>
                  </a:cubicBezTo>
                  <a:cubicBezTo>
                    <a:pt x="133034" y="43768"/>
                    <a:pt x="135218" y="36744"/>
                    <a:pt x="139685" y="30628"/>
                  </a:cubicBezTo>
                  <a:cubicBezTo>
                    <a:pt x="154461" y="10586"/>
                    <a:pt x="188898" y="6288"/>
                    <a:pt x="189192" y="6239"/>
                  </a:cubicBezTo>
                  <a:lnTo>
                    <a:pt x="188456" y="0"/>
                  </a:lnTo>
                  <a:cubicBezTo>
                    <a:pt x="186934" y="196"/>
                    <a:pt x="151049" y="4667"/>
                    <a:pt x="134653" y="26870"/>
                  </a:cubicBezTo>
                  <a:cubicBezTo>
                    <a:pt x="128247" y="35590"/>
                    <a:pt x="125744" y="45905"/>
                    <a:pt x="127241" y="57425"/>
                  </a:cubicBezTo>
                  <a:cubicBezTo>
                    <a:pt x="115558" y="50179"/>
                    <a:pt x="92240" y="42319"/>
                    <a:pt x="63719" y="67863"/>
                  </a:cubicBezTo>
                  <a:cubicBezTo>
                    <a:pt x="60135" y="71056"/>
                    <a:pt x="56625" y="74593"/>
                    <a:pt x="53213" y="78351"/>
                  </a:cubicBezTo>
                  <a:cubicBezTo>
                    <a:pt x="36204" y="91491"/>
                    <a:pt x="3780" y="124576"/>
                    <a:pt x="0" y="177211"/>
                  </a:cubicBezTo>
                  <a:lnTo>
                    <a:pt x="6284" y="177628"/>
                  </a:lnTo>
                  <a:cubicBezTo>
                    <a:pt x="8223" y="150095"/>
                    <a:pt x="18409" y="128481"/>
                    <a:pt x="29650" y="112442"/>
                  </a:cubicBezTo>
                  <a:cubicBezTo>
                    <a:pt x="10235" y="150292"/>
                    <a:pt x="5474" y="197376"/>
                    <a:pt x="39836" y="232793"/>
                  </a:cubicBezTo>
                  <a:cubicBezTo>
                    <a:pt x="40794" y="233800"/>
                    <a:pt x="41726" y="234734"/>
                    <a:pt x="42733" y="235667"/>
                  </a:cubicBezTo>
                  <a:lnTo>
                    <a:pt x="68505" y="275162"/>
                  </a:lnTo>
                  <a:lnTo>
                    <a:pt x="68505" y="205358"/>
                  </a:lnTo>
                  <a:cubicBezTo>
                    <a:pt x="106059" y="185488"/>
                    <a:pt x="136740" y="133123"/>
                    <a:pt x="151688" y="103698"/>
                  </a:cubicBezTo>
                  <a:cubicBezTo>
                    <a:pt x="159100" y="125141"/>
                    <a:pt x="181583" y="177825"/>
                    <a:pt x="225691" y="184186"/>
                  </a:cubicBezTo>
                  <a:lnTo>
                    <a:pt x="226599" y="177948"/>
                  </a:lnTo>
                  <a:cubicBezTo>
                    <a:pt x="187818" y="172348"/>
                    <a:pt x="166390" y="125386"/>
                    <a:pt x="158536" y="103895"/>
                  </a:cubicBezTo>
                  <a:cubicBezTo>
                    <a:pt x="173925" y="122881"/>
                    <a:pt x="235877" y="190351"/>
                    <a:pt x="335971" y="186692"/>
                  </a:cubicBezTo>
                  <a:lnTo>
                    <a:pt x="349790" y="263274"/>
                  </a:lnTo>
                  <a:lnTo>
                    <a:pt x="370088" y="225793"/>
                  </a:lnTo>
                  <a:cubicBezTo>
                    <a:pt x="370088" y="225793"/>
                    <a:pt x="371659" y="223485"/>
                    <a:pt x="377575" y="220218"/>
                  </a:cubicBezTo>
                  <a:cubicBezTo>
                    <a:pt x="378066" y="219899"/>
                    <a:pt x="378655" y="219579"/>
                    <a:pt x="379268" y="219260"/>
                  </a:cubicBezTo>
                  <a:cubicBezTo>
                    <a:pt x="379784" y="219014"/>
                    <a:pt x="380348" y="218769"/>
                    <a:pt x="380913" y="218450"/>
                  </a:cubicBezTo>
                  <a:cubicBezTo>
                    <a:pt x="381477" y="218204"/>
                    <a:pt x="382115" y="217934"/>
                    <a:pt x="382729" y="217639"/>
                  </a:cubicBezTo>
                  <a:cubicBezTo>
                    <a:pt x="382729" y="217639"/>
                    <a:pt x="382729" y="217565"/>
                    <a:pt x="382778" y="217565"/>
                  </a:cubicBezTo>
                  <a:cubicBezTo>
                    <a:pt x="408943" y="171414"/>
                    <a:pt x="399002" y="78179"/>
                    <a:pt x="357841" y="67863"/>
                  </a:cubicBezTo>
                </a:path>
              </a:pathLst>
            </a:custGeom>
            <a:solidFill>
              <a:srgbClr val="100F0D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22" name="Forma libre: forma 321">
              <a:extLst>
                <a:ext uri="{FF2B5EF4-FFF2-40B4-BE49-F238E27FC236}">
                  <a16:creationId xmlns:a16="http://schemas.microsoft.com/office/drawing/2014/main" xmlns="" id="{97DA371C-4283-4FDE-A419-E1F1C01975C3}"/>
                </a:ext>
              </a:extLst>
            </p:cNvPr>
            <p:cNvSpPr/>
            <p:nvPr/>
          </p:nvSpPr>
          <p:spPr>
            <a:xfrm>
              <a:off x="6077643" y="12517023"/>
              <a:ext cx="366656" cy="623406"/>
            </a:xfrm>
            <a:custGeom>
              <a:avLst/>
              <a:gdLst>
                <a:gd name="connsiteX0" fmla="*/ 358711 w 366656"/>
                <a:gd name="connsiteY0" fmla="*/ 519819 h 623406"/>
                <a:gd name="connsiteX1" fmla="*/ 338953 w 366656"/>
                <a:gd name="connsiteY1" fmla="*/ 491745 h 623406"/>
                <a:gd name="connsiteX2" fmla="*/ 338953 w 366656"/>
                <a:gd name="connsiteY2" fmla="*/ 599177 h 623406"/>
                <a:gd name="connsiteX3" fmla="*/ 319906 w 366656"/>
                <a:gd name="connsiteY3" fmla="*/ 597482 h 623406"/>
                <a:gd name="connsiteX4" fmla="*/ 319734 w 366656"/>
                <a:gd name="connsiteY4" fmla="*/ 621110 h 623406"/>
                <a:gd name="connsiteX5" fmla="*/ 300613 w 366656"/>
                <a:gd name="connsiteY5" fmla="*/ 612906 h 623406"/>
                <a:gd name="connsiteX6" fmla="*/ 271945 w 366656"/>
                <a:gd name="connsiteY6" fmla="*/ 601264 h 623406"/>
                <a:gd name="connsiteX7" fmla="*/ 223322 w 366656"/>
                <a:gd name="connsiteY7" fmla="*/ 509601 h 623406"/>
                <a:gd name="connsiteX8" fmla="*/ 220131 w 366656"/>
                <a:gd name="connsiteY8" fmla="*/ 443211 h 623406"/>
                <a:gd name="connsiteX9" fmla="*/ 236281 w 366656"/>
                <a:gd name="connsiteY9" fmla="*/ 358253 h 623406"/>
                <a:gd name="connsiteX10" fmla="*/ 5534 w 366656"/>
                <a:gd name="connsiteY10" fmla="*/ 212899 h 623406"/>
                <a:gd name="connsiteX11" fmla="*/ 132800 w 366656"/>
                <a:gd name="connsiteY11" fmla="*/ 0 h 623406"/>
                <a:gd name="connsiteX12" fmla="*/ 282107 w 366656"/>
                <a:gd name="connsiteY12" fmla="*/ 129709 h 623406"/>
                <a:gd name="connsiteX13" fmla="*/ 189499 w 366656"/>
                <a:gd name="connsiteY13" fmla="*/ 165888 h 623406"/>
                <a:gd name="connsiteX14" fmla="*/ 321109 w 366656"/>
                <a:gd name="connsiteY14" fmla="*/ 328951 h 623406"/>
                <a:gd name="connsiteX15" fmla="*/ 358711 w 366656"/>
                <a:gd name="connsiteY15" fmla="*/ 519819 h 623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6656" h="623406">
                  <a:moveTo>
                    <a:pt x="358711" y="519819"/>
                  </a:moveTo>
                  <a:cubicBezTo>
                    <a:pt x="342315" y="518443"/>
                    <a:pt x="338953" y="491745"/>
                    <a:pt x="338953" y="491745"/>
                  </a:cubicBezTo>
                  <a:cubicBezTo>
                    <a:pt x="338953" y="491745"/>
                    <a:pt x="349875" y="588959"/>
                    <a:pt x="338953" y="599177"/>
                  </a:cubicBezTo>
                  <a:cubicBezTo>
                    <a:pt x="328963" y="608412"/>
                    <a:pt x="321354" y="599324"/>
                    <a:pt x="319906" y="597482"/>
                  </a:cubicBezTo>
                  <a:cubicBezTo>
                    <a:pt x="321354" y="599741"/>
                    <a:pt x="329135" y="613570"/>
                    <a:pt x="319734" y="621110"/>
                  </a:cubicBezTo>
                  <a:cubicBezTo>
                    <a:pt x="309548" y="629313"/>
                    <a:pt x="300613" y="612906"/>
                    <a:pt x="300613" y="612906"/>
                  </a:cubicBezTo>
                  <a:cubicBezTo>
                    <a:pt x="288979" y="622485"/>
                    <a:pt x="271945" y="601264"/>
                    <a:pt x="271945" y="601264"/>
                  </a:cubicBezTo>
                  <a:cubicBezTo>
                    <a:pt x="260286" y="606717"/>
                    <a:pt x="241166" y="579380"/>
                    <a:pt x="223322" y="509601"/>
                  </a:cubicBezTo>
                  <a:cubicBezTo>
                    <a:pt x="216964" y="484499"/>
                    <a:pt x="216449" y="467650"/>
                    <a:pt x="220131" y="443211"/>
                  </a:cubicBezTo>
                  <a:cubicBezTo>
                    <a:pt x="226709" y="399639"/>
                    <a:pt x="236281" y="358253"/>
                    <a:pt x="236281" y="358253"/>
                  </a:cubicBezTo>
                  <a:cubicBezTo>
                    <a:pt x="236281" y="358253"/>
                    <a:pt x="40928" y="277397"/>
                    <a:pt x="5534" y="212899"/>
                  </a:cubicBezTo>
                  <a:cubicBezTo>
                    <a:pt x="-31897" y="144667"/>
                    <a:pt x="132800" y="0"/>
                    <a:pt x="132800" y="0"/>
                  </a:cubicBezTo>
                  <a:lnTo>
                    <a:pt x="282107" y="129709"/>
                  </a:lnTo>
                  <a:lnTo>
                    <a:pt x="189499" y="165888"/>
                  </a:lnTo>
                  <a:cubicBezTo>
                    <a:pt x="239889" y="213807"/>
                    <a:pt x="316273" y="312594"/>
                    <a:pt x="321109" y="328951"/>
                  </a:cubicBezTo>
                  <a:cubicBezTo>
                    <a:pt x="367621" y="378246"/>
                    <a:pt x="375181" y="521169"/>
                    <a:pt x="358711" y="519819"/>
                  </a:cubicBezTo>
                </a:path>
              </a:pathLst>
            </a:custGeom>
            <a:solidFill>
              <a:srgbClr val="E2A091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23" name="Forma libre: forma 322">
              <a:extLst>
                <a:ext uri="{FF2B5EF4-FFF2-40B4-BE49-F238E27FC236}">
                  <a16:creationId xmlns:a16="http://schemas.microsoft.com/office/drawing/2014/main" xmlns="" id="{231C289F-ECFE-42D4-BFDB-9997AF0BFE4A}"/>
                </a:ext>
              </a:extLst>
            </p:cNvPr>
            <p:cNvSpPr/>
            <p:nvPr/>
          </p:nvSpPr>
          <p:spPr>
            <a:xfrm>
              <a:off x="6223598" y="12643809"/>
              <a:ext cx="218400" cy="499235"/>
            </a:xfrm>
            <a:custGeom>
              <a:avLst/>
              <a:gdLst>
                <a:gd name="connsiteX0" fmla="*/ 135267 w 218400"/>
                <a:gd name="connsiteY0" fmla="*/ 465759 h 499235"/>
                <a:gd name="connsiteX1" fmla="*/ 126136 w 218400"/>
                <a:gd name="connsiteY1" fmla="*/ 467036 h 499235"/>
                <a:gd name="connsiteX2" fmla="*/ 99579 w 218400"/>
                <a:gd name="connsiteY2" fmla="*/ 394973 h 499235"/>
                <a:gd name="connsiteX3" fmla="*/ 93418 w 218400"/>
                <a:gd name="connsiteY3" fmla="*/ 396274 h 499235"/>
                <a:gd name="connsiteX4" fmla="*/ 123117 w 218400"/>
                <a:gd name="connsiteY4" fmla="*/ 475755 h 499235"/>
                <a:gd name="connsiteX5" fmla="*/ 128836 w 218400"/>
                <a:gd name="connsiteY5" fmla="*/ 473176 h 499235"/>
                <a:gd name="connsiteX6" fmla="*/ 128665 w 218400"/>
                <a:gd name="connsiteY6" fmla="*/ 472783 h 499235"/>
                <a:gd name="connsiteX7" fmla="*/ 133893 w 218400"/>
                <a:gd name="connsiteY7" fmla="*/ 471899 h 499235"/>
                <a:gd name="connsiteX8" fmla="*/ 137623 w 218400"/>
                <a:gd name="connsiteY8" fmla="*/ 475068 h 499235"/>
                <a:gd name="connsiteX9" fmla="*/ 141796 w 218400"/>
                <a:gd name="connsiteY9" fmla="*/ 485506 h 499235"/>
                <a:gd name="connsiteX10" fmla="*/ 141796 w 218400"/>
                <a:gd name="connsiteY10" fmla="*/ 485482 h 499235"/>
                <a:gd name="connsiteX11" fmla="*/ 147981 w 218400"/>
                <a:gd name="connsiteY11" fmla="*/ 486636 h 499235"/>
                <a:gd name="connsiteX12" fmla="*/ 143048 w 218400"/>
                <a:gd name="connsiteY12" fmla="*/ 471899 h 499235"/>
                <a:gd name="connsiteX13" fmla="*/ 135267 w 218400"/>
                <a:gd name="connsiteY13" fmla="*/ 465759 h 499235"/>
                <a:gd name="connsiteX14" fmla="*/ 212657 w 218400"/>
                <a:gd name="connsiteY14" fmla="*/ 377362 h 499235"/>
                <a:gd name="connsiteX15" fmla="*/ 207503 w 218400"/>
                <a:gd name="connsiteY15" fmla="*/ 356313 h 499235"/>
                <a:gd name="connsiteX16" fmla="*/ 207380 w 218400"/>
                <a:gd name="connsiteY16" fmla="*/ 354471 h 499235"/>
                <a:gd name="connsiteX17" fmla="*/ 208804 w 218400"/>
                <a:gd name="connsiteY17" fmla="*/ 349755 h 499235"/>
                <a:gd name="connsiteX18" fmla="*/ 217370 w 218400"/>
                <a:gd name="connsiteY18" fmla="*/ 348159 h 499235"/>
                <a:gd name="connsiteX19" fmla="*/ 218401 w 218400"/>
                <a:gd name="connsiteY19" fmla="*/ 341944 h 499235"/>
                <a:gd name="connsiteX20" fmla="*/ 204582 w 218400"/>
                <a:gd name="connsiteY20" fmla="*/ 345088 h 499235"/>
                <a:gd name="connsiteX21" fmla="*/ 201121 w 218400"/>
                <a:gd name="connsiteY21" fmla="*/ 354888 h 499235"/>
                <a:gd name="connsiteX22" fmla="*/ 201219 w 218400"/>
                <a:gd name="connsiteY22" fmla="*/ 356706 h 499235"/>
                <a:gd name="connsiteX23" fmla="*/ 208681 w 218400"/>
                <a:gd name="connsiteY23" fmla="*/ 382225 h 499235"/>
                <a:gd name="connsiteX24" fmla="*/ 216241 w 218400"/>
                <a:gd name="connsiteY24" fmla="*/ 384829 h 499235"/>
                <a:gd name="connsiteX25" fmla="*/ 218278 w 218400"/>
                <a:gd name="connsiteY25" fmla="*/ 384681 h 499235"/>
                <a:gd name="connsiteX26" fmla="*/ 217468 w 218400"/>
                <a:gd name="connsiteY26" fmla="*/ 378467 h 499235"/>
                <a:gd name="connsiteX27" fmla="*/ 212657 w 218400"/>
                <a:gd name="connsiteY27" fmla="*/ 377362 h 499235"/>
                <a:gd name="connsiteX28" fmla="*/ 93565 w 218400"/>
                <a:gd name="connsiteY28" fmla="*/ 214667 h 499235"/>
                <a:gd name="connsiteX29" fmla="*/ 87404 w 218400"/>
                <a:gd name="connsiteY29" fmla="*/ 230313 h 499235"/>
                <a:gd name="connsiteX30" fmla="*/ 93271 w 218400"/>
                <a:gd name="connsiteY30" fmla="*/ 232621 h 499235"/>
                <a:gd name="connsiteX31" fmla="*/ 99407 w 218400"/>
                <a:gd name="connsiteY31" fmla="*/ 216976 h 499235"/>
                <a:gd name="connsiteX32" fmla="*/ 172011 w 218400"/>
                <a:gd name="connsiteY32" fmla="*/ 491376 h 499235"/>
                <a:gd name="connsiteX33" fmla="*/ 160843 w 218400"/>
                <a:gd name="connsiteY33" fmla="*/ 473741 h 499235"/>
                <a:gd name="connsiteX34" fmla="*/ 159714 w 218400"/>
                <a:gd name="connsiteY34" fmla="*/ 474650 h 499235"/>
                <a:gd name="connsiteX35" fmla="*/ 160867 w 218400"/>
                <a:gd name="connsiteY35" fmla="*/ 489289 h 499235"/>
                <a:gd name="connsiteX36" fmla="*/ 166709 w 218400"/>
                <a:gd name="connsiteY36" fmla="*/ 492875 h 499235"/>
                <a:gd name="connsiteX37" fmla="*/ 172011 w 218400"/>
                <a:gd name="connsiteY37" fmla="*/ 491376 h 499235"/>
                <a:gd name="connsiteX38" fmla="*/ 178663 w 218400"/>
                <a:gd name="connsiteY38" fmla="*/ 491573 h 499235"/>
                <a:gd name="connsiteX39" fmla="*/ 179203 w 218400"/>
                <a:gd name="connsiteY39" fmla="*/ 493415 h 499235"/>
                <a:gd name="connsiteX40" fmla="*/ 177779 w 218400"/>
                <a:gd name="connsiteY40" fmla="*/ 494766 h 499235"/>
                <a:gd name="connsiteX41" fmla="*/ 167715 w 218400"/>
                <a:gd name="connsiteY41" fmla="*/ 499236 h 499235"/>
                <a:gd name="connsiteX42" fmla="*/ 165654 w 218400"/>
                <a:gd name="connsiteY42" fmla="*/ 499064 h 499235"/>
                <a:gd name="connsiteX43" fmla="*/ 155590 w 218400"/>
                <a:gd name="connsiteY43" fmla="*/ 492801 h 499235"/>
                <a:gd name="connsiteX44" fmla="*/ 155418 w 218400"/>
                <a:gd name="connsiteY44" fmla="*/ 492850 h 499235"/>
                <a:gd name="connsiteX45" fmla="*/ 155296 w 218400"/>
                <a:gd name="connsiteY45" fmla="*/ 492457 h 499235"/>
                <a:gd name="connsiteX46" fmla="*/ 151884 w 218400"/>
                <a:gd name="connsiteY46" fmla="*/ 487618 h 499235"/>
                <a:gd name="connsiteX47" fmla="*/ 111041 w 218400"/>
                <a:gd name="connsiteY47" fmla="*/ 365474 h 499235"/>
                <a:gd name="connsiteX48" fmla="*/ 117227 w 218400"/>
                <a:gd name="connsiteY48" fmla="*/ 364443 h 499235"/>
                <a:gd name="connsiteX49" fmla="*/ 153111 w 218400"/>
                <a:gd name="connsiteY49" fmla="*/ 474773 h 499235"/>
                <a:gd name="connsiteX50" fmla="*/ 154216 w 218400"/>
                <a:gd name="connsiteY50" fmla="*/ 471629 h 499235"/>
                <a:gd name="connsiteX51" fmla="*/ 159395 w 218400"/>
                <a:gd name="connsiteY51" fmla="*/ 467625 h 499235"/>
                <a:gd name="connsiteX52" fmla="*/ 178663 w 218400"/>
                <a:gd name="connsiteY52" fmla="*/ 491573 h 499235"/>
                <a:gd name="connsiteX53" fmla="*/ 181731 w 218400"/>
                <a:gd name="connsiteY53" fmla="*/ 470499 h 499235"/>
                <a:gd name="connsiteX54" fmla="*/ 186394 w 218400"/>
                <a:gd name="connsiteY54" fmla="*/ 471359 h 499235"/>
                <a:gd name="connsiteX55" fmla="*/ 187057 w 218400"/>
                <a:gd name="connsiteY55" fmla="*/ 453208 h 499235"/>
                <a:gd name="connsiteX56" fmla="*/ 183007 w 218400"/>
                <a:gd name="connsiteY56" fmla="*/ 443629 h 499235"/>
                <a:gd name="connsiteX57" fmla="*/ 181362 w 218400"/>
                <a:gd name="connsiteY57" fmla="*/ 443850 h 499235"/>
                <a:gd name="connsiteX58" fmla="*/ 177116 w 218400"/>
                <a:gd name="connsiteY58" fmla="*/ 453159 h 499235"/>
                <a:gd name="connsiteX59" fmla="*/ 181731 w 218400"/>
                <a:gd name="connsiteY59" fmla="*/ 470499 h 499235"/>
                <a:gd name="connsiteX60" fmla="*/ 196065 w 218400"/>
                <a:gd name="connsiteY60" fmla="*/ 364320 h 499235"/>
                <a:gd name="connsiteX61" fmla="*/ 192310 w 218400"/>
                <a:gd name="connsiteY61" fmla="*/ 477180 h 499235"/>
                <a:gd name="connsiteX62" fmla="*/ 185879 w 218400"/>
                <a:gd name="connsiteY62" fmla="*/ 479783 h 499235"/>
                <a:gd name="connsiteX63" fmla="*/ 183621 w 218400"/>
                <a:gd name="connsiteY63" fmla="*/ 479513 h 499235"/>
                <a:gd name="connsiteX64" fmla="*/ 184038 w 218400"/>
                <a:gd name="connsiteY64" fmla="*/ 477696 h 499235"/>
                <a:gd name="connsiteX65" fmla="*/ 177730 w 218400"/>
                <a:gd name="connsiteY65" fmla="*/ 475362 h 499235"/>
                <a:gd name="connsiteX66" fmla="*/ 174269 w 218400"/>
                <a:gd name="connsiteY66" fmla="*/ 470622 h 499235"/>
                <a:gd name="connsiteX67" fmla="*/ 170906 w 218400"/>
                <a:gd name="connsiteY67" fmla="*/ 471457 h 499235"/>
                <a:gd name="connsiteX68" fmla="*/ 137795 w 218400"/>
                <a:gd name="connsiteY68" fmla="*/ 321215 h 499235"/>
                <a:gd name="connsiteX69" fmla="*/ 143956 w 218400"/>
                <a:gd name="connsiteY69" fmla="*/ 319937 h 499235"/>
                <a:gd name="connsiteX70" fmla="*/ 171864 w 218400"/>
                <a:gd name="connsiteY70" fmla="*/ 448271 h 499235"/>
                <a:gd name="connsiteX71" fmla="*/ 177926 w 218400"/>
                <a:gd name="connsiteY71" fmla="*/ 438594 h 499235"/>
                <a:gd name="connsiteX72" fmla="*/ 184578 w 218400"/>
                <a:gd name="connsiteY72" fmla="*/ 437538 h 499235"/>
                <a:gd name="connsiteX73" fmla="*/ 193635 w 218400"/>
                <a:gd name="connsiteY73" fmla="*/ 454829 h 499235"/>
                <a:gd name="connsiteX74" fmla="*/ 189880 w 218400"/>
                <a:gd name="connsiteY74" fmla="*/ 365376 h 499235"/>
                <a:gd name="connsiteX75" fmla="*/ 172575 w 218400"/>
                <a:gd name="connsiteY75" fmla="*/ 282162 h 499235"/>
                <a:gd name="connsiteX76" fmla="*/ 178712 w 218400"/>
                <a:gd name="connsiteY76" fmla="*/ 280860 h 499235"/>
                <a:gd name="connsiteX77" fmla="*/ 137280 w 218400"/>
                <a:gd name="connsiteY77" fmla="*/ 5846 h 499235"/>
                <a:gd name="connsiteX78" fmla="*/ 43469 w 218400"/>
                <a:gd name="connsiteY78" fmla="*/ 42516 h 499235"/>
                <a:gd name="connsiteX79" fmla="*/ 0 w 218400"/>
                <a:gd name="connsiteY79" fmla="*/ 22842 h 499235"/>
                <a:gd name="connsiteX80" fmla="*/ 2602 w 218400"/>
                <a:gd name="connsiteY80" fmla="*/ 17095 h 499235"/>
                <a:gd name="connsiteX81" fmla="*/ 43641 w 218400"/>
                <a:gd name="connsiteY81" fmla="*/ 35688 h 499235"/>
                <a:gd name="connsiteX82" fmla="*/ 134997 w 218400"/>
                <a:gd name="connsiteY82" fmla="*/ 0 h 499235"/>
                <a:gd name="connsiteX83" fmla="*/ 137280 w 218400"/>
                <a:gd name="connsiteY83" fmla="*/ 5846 h 49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218400" h="499235">
                  <a:moveTo>
                    <a:pt x="135267" y="465759"/>
                  </a:moveTo>
                  <a:cubicBezTo>
                    <a:pt x="131610" y="464948"/>
                    <a:pt x="128198" y="466078"/>
                    <a:pt x="126136" y="467036"/>
                  </a:cubicBezTo>
                  <a:cubicBezTo>
                    <a:pt x="119730" y="452348"/>
                    <a:pt x="103727" y="414671"/>
                    <a:pt x="99579" y="394973"/>
                  </a:cubicBezTo>
                  <a:lnTo>
                    <a:pt x="93418" y="396274"/>
                  </a:lnTo>
                  <a:cubicBezTo>
                    <a:pt x="98769" y="421622"/>
                    <a:pt x="122136" y="473569"/>
                    <a:pt x="123117" y="475755"/>
                  </a:cubicBezTo>
                  <a:lnTo>
                    <a:pt x="128836" y="473176"/>
                  </a:lnTo>
                  <a:cubicBezTo>
                    <a:pt x="128836" y="473152"/>
                    <a:pt x="128738" y="472931"/>
                    <a:pt x="128665" y="472783"/>
                  </a:cubicBezTo>
                  <a:cubicBezTo>
                    <a:pt x="129965" y="472169"/>
                    <a:pt x="132027" y="471482"/>
                    <a:pt x="133893" y="471899"/>
                  </a:cubicBezTo>
                  <a:cubicBezTo>
                    <a:pt x="135365" y="472243"/>
                    <a:pt x="136593" y="473299"/>
                    <a:pt x="137623" y="475068"/>
                  </a:cubicBezTo>
                  <a:cubicBezTo>
                    <a:pt x="141845" y="482313"/>
                    <a:pt x="141772" y="485506"/>
                    <a:pt x="141796" y="485506"/>
                  </a:cubicBezTo>
                  <a:cubicBezTo>
                    <a:pt x="141796" y="485506"/>
                    <a:pt x="141796" y="485482"/>
                    <a:pt x="141796" y="485482"/>
                  </a:cubicBezTo>
                  <a:lnTo>
                    <a:pt x="147981" y="486636"/>
                  </a:lnTo>
                  <a:cubicBezTo>
                    <a:pt x="148178" y="485531"/>
                    <a:pt x="148448" y="481159"/>
                    <a:pt x="143048" y="471899"/>
                  </a:cubicBezTo>
                  <a:cubicBezTo>
                    <a:pt x="140642" y="467748"/>
                    <a:pt x="137501" y="466275"/>
                    <a:pt x="135267" y="465759"/>
                  </a:cubicBezTo>
                  <a:close/>
                  <a:moveTo>
                    <a:pt x="212657" y="377362"/>
                  </a:moveTo>
                  <a:cubicBezTo>
                    <a:pt x="208632" y="374046"/>
                    <a:pt x="207994" y="364197"/>
                    <a:pt x="207503" y="356313"/>
                  </a:cubicBezTo>
                  <a:lnTo>
                    <a:pt x="207380" y="354471"/>
                  </a:lnTo>
                  <a:cubicBezTo>
                    <a:pt x="207233" y="352309"/>
                    <a:pt x="207699" y="350762"/>
                    <a:pt x="208804" y="349755"/>
                  </a:cubicBezTo>
                  <a:cubicBezTo>
                    <a:pt x="211086" y="347667"/>
                    <a:pt x="215774" y="347913"/>
                    <a:pt x="217370" y="348159"/>
                  </a:cubicBezTo>
                  <a:lnTo>
                    <a:pt x="218401" y="341944"/>
                  </a:lnTo>
                  <a:cubicBezTo>
                    <a:pt x="217493" y="341797"/>
                    <a:pt x="209516" y="340618"/>
                    <a:pt x="204582" y="345088"/>
                  </a:cubicBezTo>
                  <a:cubicBezTo>
                    <a:pt x="202815" y="346685"/>
                    <a:pt x="200778" y="349706"/>
                    <a:pt x="201121" y="354888"/>
                  </a:cubicBezTo>
                  <a:lnTo>
                    <a:pt x="201219" y="356706"/>
                  </a:lnTo>
                  <a:cubicBezTo>
                    <a:pt x="201833" y="366285"/>
                    <a:pt x="202545" y="377166"/>
                    <a:pt x="208681" y="382225"/>
                  </a:cubicBezTo>
                  <a:cubicBezTo>
                    <a:pt x="210792" y="383945"/>
                    <a:pt x="213320" y="384829"/>
                    <a:pt x="216241" y="384829"/>
                  </a:cubicBezTo>
                  <a:cubicBezTo>
                    <a:pt x="216904" y="384829"/>
                    <a:pt x="217566" y="384780"/>
                    <a:pt x="218278" y="384681"/>
                  </a:cubicBezTo>
                  <a:lnTo>
                    <a:pt x="217468" y="378467"/>
                  </a:lnTo>
                  <a:cubicBezTo>
                    <a:pt x="214793" y="378811"/>
                    <a:pt x="213443" y="378001"/>
                    <a:pt x="212657" y="377362"/>
                  </a:cubicBezTo>
                  <a:close/>
                  <a:moveTo>
                    <a:pt x="93565" y="214667"/>
                  </a:moveTo>
                  <a:lnTo>
                    <a:pt x="87404" y="230313"/>
                  </a:lnTo>
                  <a:lnTo>
                    <a:pt x="93271" y="232621"/>
                  </a:lnTo>
                  <a:lnTo>
                    <a:pt x="99407" y="216976"/>
                  </a:lnTo>
                  <a:close/>
                  <a:moveTo>
                    <a:pt x="172011" y="491376"/>
                  </a:moveTo>
                  <a:cubicBezTo>
                    <a:pt x="168943" y="482141"/>
                    <a:pt x="163666" y="473127"/>
                    <a:pt x="160843" y="473741"/>
                  </a:cubicBezTo>
                  <a:cubicBezTo>
                    <a:pt x="160401" y="473864"/>
                    <a:pt x="160057" y="474036"/>
                    <a:pt x="159714" y="474650"/>
                  </a:cubicBezTo>
                  <a:cubicBezTo>
                    <a:pt x="158217" y="477425"/>
                    <a:pt x="159395" y="484401"/>
                    <a:pt x="160867" y="489289"/>
                  </a:cubicBezTo>
                  <a:cubicBezTo>
                    <a:pt x="162487" y="490983"/>
                    <a:pt x="164525" y="492506"/>
                    <a:pt x="166709" y="492875"/>
                  </a:cubicBezTo>
                  <a:cubicBezTo>
                    <a:pt x="168403" y="493145"/>
                    <a:pt x="170195" y="492678"/>
                    <a:pt x="172011" y="491376"/>
                  </a:cubicBezTo>
                  <a:close/>
                  <a:moveTo>
                    <a:pt x="178663" y="491573"/>
                  </a:moveTo>
                  <a:lnTo>
                    <a:pt x="179203" y="493415"/>
                  </a:lnTo>
                  <a:lnTo>
                    <a:pt x="177779" y="494766"/>
                  </a:lnTo>
                  <a:cubicBezTo>
                    <a:pt x="174588" y="497738"/>
                    <a:pt x="171201" y="499236"/>
                    <a:pt x="167715" y="499236"/>
                  </a:cubicBezTo>
                  <a:cubicBezTo>
                    <a:pt x="167028" y="499236"/>
                    <a:pt x="166341" y="499187"/>
                    <a:pt x="165654" y="499064"/>
                  </a:cubicBezTo>
                  <a:cubicBezTo>
                    <a:pt x="161407" y="498352"/>
                    <a:pt x="157971" y="495478"/>
                    <a:pt x="155590" y="492801"/>
                  </a:cubicBezTo>
                  <a:lnTo>
                    <a:pt x="155418" y="492850"/>
                  </a:lnTo>
                  <a:cubicBezTo>
                    <a:pt x="155394" y="492752"/>
                    <a:pt x="155345" y="492629"/>
                    <a:pt x="155296" y="492457"/>
                  </a:cubicBezTo>
                  <a:cubicBezTo>
                    <a:pt x="153185" y="490001"/>
                    <a:pt x="151982" y="487790"/>
                    <a:pt x="151884" y="487618"/>
                  </a:cubicBezTo>
                  <a:cubicBezTo>
                    <a:pt x="151491" y="486734"/>
                    <a:pt x="119558" y="416660"/>
                    <a:pt x="111041" y="365474"/>
                  </a:cubicBezTo>
                  <a:lnTo>
                    <a:pt x="117227" y="364443"/>
                  </a:lnTo>
                  <a:cubicBezTo>
                    <a:pt x="123731" y="403373"/>
                    <a:pt x="144054" y="453650"/>
                    <a:pt x="153111" y="474773"/>
                  </a:cubicBezTo>
                  <a:cubicBezTo>
                    <a:pt x="153332" y="473618"/>
                    <a:pt x="153700" y="472562"/>
                    <a:pt x="154216" y="471629"/>
                  </a:cubicBezTo>
                  <a:cubicBezTo>
                    <a:pt x="155345" y="469541"/>
                    <a:pt x="157137" y="468166"/>
                    <a:pt x="159395" y="467625"/>
                  </a:cubicBezTo>
                  <a:cubicBezTo>
                    <a:pt x="169875" y="465071"/>
                    <a:pt x="176797" y="485310"/>
                    <a:pt x="178663" y="491573"/>
                  </a:cubicBezTo>
                  <a:close/>
                  <a:moveTo>
                    <a:pt x="181731" y="470499"/>
                  </a:moveTo>
                  <a:cubicBezTo>
                    <a:pt x="182467" y="471113"/>
                    <a:pt x="183596" y="471654"/>
                    <a:pt x="186394" y="471359"/>
                  </a:cubicBezTo>
                  <a:cubicBezTo>
                    <a:pt x="187523" y="470425"/>
                    <a:pt x="188873" y="462762"/>
                    <a:pt x="187057" y="453208"/>
                  </a:cubicBezTo>
                  <a:cubicBezTo>
                    <a:pt x="185756" y="446503"/>
                    <a:pt x="183719" y="443801"/>
                    <a:pt x="183007" y="443629"/>
                  </a:cubicBezTo>
                  <a:cubicBezTo>
                    <a:pt x="182369" y="443457"/>
                    <a:pt x="181902" y="443506"/>
                    <a:pt x="181362" y="443850"/>
                  </a:cubicBezTo>
                  <a:cubicBezTo>
                    <a:pt x="179080" y="445348"/>
                    <a:pt x="177558" y="450555"/>
                    <a:pt x="177116" y="453159"/>
                  </a:cubicBezTo>
                  <a:cubicBezTo>
                    <a:pt x="177853" y="462861"/>
                    <a:pt x="179350" y="468534"/>
                    <a:pt x="181731" y="470499"/>
                  </a:cubicBezTo>
                  <a:close/>
                  <a:moveTo>
                    <a:pt x="196065" y="364320"/>
                  </a:moveTo>
                  <a:cubicBezTo>
                    <a:pt x="197415" y="374513"/>
                    <a:pt x="208534" y="462296"/>
                    <a:pt x="192310" y="477180"/>
                  </a:cubicBezTo>
                  <a:cubicBezTo>
                    <a:pt x="190444" y="478899"/>
                    <a:pt x="188260" y="479783"/>
                    <a:pt x="185879" y="479783"/>
                  </a:cubicBezTo>
                  <a:cubicBezTo>
                    <a:pt x="185142" y="479783"/>
                    <a:pt x="184406" y="479685"/>
                    <a:pt x="183621" y="479513"/>
                  </a:cubicBezTo>
                  <a:lnTo>
                    <a:pt x="184038" y="477696"/>
                  </a:lnTo>
                  <a:cubicBezTo>
                    <a:pt x="182025" y="477573"/>
                    <a:pt x="179767" y="477032"/>
                    <a:pt x="177730" y="475362"/>
                  </a:cubicBezTo>
                  <a:cubicBezTo>
                    <a:pt x="176355" y="474232"/>
                    <a:pt x="175226" y="472661"/>
                    <a:pt x="174269" y="470622"/>
                  </a:cubicBezTo>
                  <a:lnTo>
                    <a:pt x="170906" y="471457"/>
                  </a:lnTo>
                  <a:cubicBezTo>
                    <a:pt x="160229" y="428278"/>
                    <a:pt x="138016" y="322295"/>
                    <a:pt x="137795" y="321215"/>
                  </a:cubicBezTo>
                  <a:lnTo>
                    <a:pt x="143956" y="319937"/>
                  </a:lnTo>
                  <a:cubicBezTo>
                    <a:pt x="144152" y="320846"/>
                    <a:pt x="160499" y="398902"/>
                    <a:pt x="171864" y="448271"/>
                  </a:cubicBezTo>
                  <a:cubicBezTo>
                    <a:pt x="172845" y="444980"/>
                    <a:pt x="174686" y="440731"/>
                    <a:pt x="177926" y="438594"/>
                  </a:cubicBezTo>
                  <a:cubicBezTo>
                    <a:pt x="179939" y="437292"/>
                    <a:pt x="182246" y="436924"/>
                    <a:pt x="184578" y="437538"/>
                  </a:cubicBezTo>
                  <a:cubicBezTo>
                    <a:pt x="189904" y="438938"/>
                    <a:pt x="192580" y="447018"/>
                    <a:pt x="193635" y="454829"/>
                  </a:cubicBezTo>
                  <a:cubicBezTo>
                    <a:pt x="196310" y="431545"/>
                    <a:pt x="193389" y="391878"/>
                    <a:pt x="189880" y="365376"/>
                  </a:cubicBezTo>
                  <a:lnTo>
                    <a:pt x="172575" y="282162"/>
                  </a:lnTo>
                  <a:lnTo>
                    <a:pt x="178712" y="280860"/>
                  </a:lnTo>
                  <a:close/>
                  <a:moveTo>
                    <a:pt x="137280" y="5846"/>
                  </a:moveTo>
                  <a:lnTo>
                    <a:pt x="43469" y="42516"/>
                  </a:lnTo>
                  <a:lnTo>
                    <a:pt x="0" y="22842"/>
                  </a:lnTo>
                  <a:lnTo>
                    <a:pt x="2602" y="17095"/>
                  </a:lnTo>
                  <a:lnTo>
                    <a:pt x="43641" y="35688"/>
                  </a:lnTo>
                  <a:lnTo>
                    <a:pt x="134997" y="0"/>
                  </a:lnTo>
                  <a:lnTo>
                    <a:pt x="137280" y="5846"/>
                  </a:lnTo>
                </a:path>
              </a:pathLst>
            </a:custGeom>
            <a:solidFill>
              <a:srgbClr val="100F0D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24" name="Forma libre: forma 323">
              <a:extLst>
                <a:ext uri="{FF2B5EF4-FFF2-40B4-BE49-F238E27FC236}">
                  <a16:creationId xmlns:a16="http://schemas.microsoft.com/office/drawing/2014/main" xmlns="" id="{40FA97C6-B705-493B-BB7C-31F0309617B1}"/>
                </a:ext>
              </a:extLst>
            </p:cNvPr>
            <p:cNvSpPr/>
            <p:nvPr/>
          </p:nvSpPr>
          <p:spPr>
            <a:xfrm>
              <a:off x="6757579" y="12543475"/>
              <a:ext cx="117613" cy="139410"/>
            </a:xfrm>
            <a:custGeom>
              <a:avLst/>
              <a:gdLst>
                <a:gd name="connsiteX0" fmla="*/ 117613 w 117613"/>
                <a:gd name="connsiteY0" fmla="*/ 139411 h 139410"/>
                <a:gd name="connsiteX1" fmla="*/ 25103 w 117613"/>
                <a:gd name="connsiteY1" fmla="*/ 1400 h 139410"/>
                <a:gd name="connsiteX2" fmla="*/ 112753 w 117613"/>
                <a:gd name="connsiteY2" fmla="*/ 103183 h 139410"/>
                <a:gd name="connsiteX3" fmla="*/ 115085 w 117613"/>
                <a:gd name="connsiteY3" fmla="*/ 115512 h 139410"/>
                <a:gd name="connsiteX4" fmla="*/ 117613 w 117613"/>
                <a:gd name="connsiteY4" fmla="*/ 139411 h 139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613" h="139410">
                  <a:moveTo>
                    <a:pt x="117613" y="139411"/>
                  </a:moveTo>
                  <a:cubicBezTo>
                    <a:pt x="117613" y="139411"/>
                    <a:pt x="-65320" y="-16284"/>
                    <a:pt x="25103" y="1400"/>
                  </a:cubicBezTo>
                  <a:cubicBezTo>
                    <a:pt x="83054" y="12649"/>
                    <a:pt x="104727" y="66218"/>
                    <a:pt x="112753" y="103183"/>
                  </a:cubicBezTo>
                  <a:cubicBezTo>
                    <a:pt x="113711" y="107530"/>
                    <a:pt x="114521" y="111755"/>
                    <a:pt x="115085" y="115512"/>
                  </a:cubicBezTo>
                  <a:cubicBezTo>
                    <a:pt x="117417" y="129783"/>
                    <a:pt x="117613" y="139411"/>
                    <a:pt x="117613" y="139411"/>
                  </a:cubicBezTo>
                </a:path>
              </a:pathLst>
            </a:custGeom>
            <a:solidFill>
              <a:srgbClr val="E2A091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25" name="Forma libre: forma 324">
              <a:extLst>
                <a:ext uri="{FF2B5EF4-FFF2-40B4-BE49-F238E27FC236}">
                  <a16:creationId xmlns:a16="http://schemas.microsoft.com/office/drawing/2014/main" xmlns="" id="{E2990D7A-3943-496C-A844-14DF15BAC9C0}"/>
                </a:ext>
              </a:extLst>
            </p:cNvPr>
            <p:cNvSpPr/>
            <p:nvPr/>
          </p:nvSpPr>
          <p:spPr>
            <a:xfrm>
              <a:off x="6337030" y="12354992"/>
              <a:ext cx="544114" cy="625321"/>
            </a:xfrm>
            <a:custGeom>
              <a:avLst/>
              <a:gdLst>
                <a:gd name="connsiteX0" fmla="*/ 522822 w 544114"/>
                <a:gd name="connsiteY0" fmla="*/ 519646 h 625321"/>
                <a:gd name="connsiteX1" fmla="*/ 177965 w 544114"/>
                <a:gd name="connsiteY1" fmla="*/ 624032 h 625321"/>
                <a:gd name="connsiteX2" fmla="*/ 140633 w 544114"/>
                <a:gd name="connsiteY2" fmla="*/ 604014 h 625321"/>
                <a:gd name="connsiteX3" fmla="*/ 1291 w 544114"/>
                <a:gd name="connsiteY3" fmla="*/ 143020 h 625321"/>
                <a:gd name="connsiteX4" fmla="*/ 21271 w 544114"/>
                <a:gd name="connsiteY4" fmla="*/ 105662 h 625321"/>
                <a:gd name="connsiteX5" fmla="*/ 366151 w 544114"/>
                <a:gd name="connsiteY5" fmla="*/ 1301 h 625321"/>
                <a:gd name="connsiteX6" fmla="*/ 403484 w 544114"/>
                <a:gd name="connsiteY6" fmla="*/ 21294 h 625321"/>
                <a:gd name="connsiteX7" fmla="*/ 542826 w 544114"/>
                <a:gd name="connsiteY7" fmla="*/ 482288 h 625321"/>
                <a:gd name="connsiteX8" fmla="*/ 522822 w 544114"/>
                <a:gd name="connsiteY8" fmla="*/ 519646 h 625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114" h="625321">
                  <a:moveTo>
                    <a:pt x="522822" y="519646"/>
                  </a:moveTo>
                  <a:lnTo>
                    <a:pt x="177965" y="624032"/>
                  </a:lnTo>
                  <a:cubicBezTo>
                    <a:pt x="162134" y="628821"/>
                    <a:pt x="145419" y="619856"/>
                    <a:pt x="140633" y="604014"/>
                  </a:cubicBezTo>
                  <a:lnTo>
                    <a:pt x="1291" y="143020"/>
                  </a:lnTo>
                  <a:cubicBezTo>
                    <a:pt x="-3495" y="127178"/>
                    <a:pt x="5439" y="110452"/>
                    <a:pt x="21271" y="105662"/>
                  </a:cubicBezTo>
                  <a:lnTo>
                    <a:pt x="366151" y="1301"/>
                  </a:lnTo>
                  <a:cubicBezTo>
                    <a:pt x="381983" y="-3513"/>
                    <a:pt x="398673" y="5452"/>
                    <a:pt x="403484" y="21294"/>
                  </a:cubicBezTo>
                  <a:lnTo>
                    <a:pt x="542826" y="482288"/>
                  </a:lnTo>
                  <a:cubicBezTo>
                    <a:pt x="547612" y="498130"/>
                    <a:pt x="538653" y="514856"/>
                    <a:pt x="522822" y="519646"/>
                  </a:cubicBezTo>
                </a:path>
              </a:pathLst>
            </a:custGeom>
            <a:solidFill>
              <a:srgbClr val="100F0D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26" name="Forma libre: forma 325">
              <a:extLst>
                <a:ext uri="{FF2B5EF4-FFF2-40B4-BE49-F238E27FC236}">
                  <a16:creationId xmlns:a16="http://schemas.microsoft.com/office/drawing/2014/main" xmlns="" id="{5A0FE531-766F-45CA-996C-60428184C169}"/>
                </a:ext>
              </a:extLst>
            </p:cNvPr>
            <p:cNvSpPr/>
            <p:nvPr/>
          </p:nvSpPr>
          <p:spPr>
            <a:xfrm>
              <a:off x="6455620" y="12375448"/>
              <a:ext cx="156148" cy="80407"/>
            </a:xfrm>
            <a:custGeom>
              <a:avLst/>
              <a:gdLst>
                <a:gd name="connsiteX0" fmla="*/ 146830 w 156148"/>
                <a:gd name="connsiteY0" fmla="*/ 26455 h 80407"/>
                <a:gd name="connsiteX1" fmla="*/ 142019 w 156148"/>
                <a:gd name="connsiteY1" fmla="*/ 35444 h 80407"/>
                <a:gd name="connsiteX2" fmla="*/ 151002 w 156148"/>
                <a:gd name="connsiteY2" fmla="*/ 40283 h 80407"/>
                <a:gd name="connsiteX3" fmla="*/ 155838 w 156148"/>
                <a:gd name="connsiteY3" fmla="*/ 31269 h 80407"/>
                <a:gd name="connsiteX4" fmla="*/ 146830 w 156148"/>
                <a:gd name="connsiteY4" fmla="*/ 26455 h 80407"/>
                <a:gd name="connsiteX5" fmla="*/ 15269 w 156148"/>
                <a:gd name="connsiteY5" fmla="*/ 66269 h 80407"/>
                <a:gd name="connsiteX6" fmla="*/ 10434 w 156148"/>
                <a:gd name="connsiteY6" fmla="*/ 75283 h 80407"/>
                <a:gd name="connsiteX7" fmla="*/ 19442 w 156148"/>
                <a:gd name="connsiteY7" fmla="*/ 80097 h 80407"/>
                <a:gd name="connsiteX8" fmla="*/ 24277 w 156148"/>
                <a:gd name="connsiteY8" fmla="*/ 71083 h 80407"/>
                <a:gd name="connsiteX9" fmla="*/ 15269 w 156148"/>
                <a:gd name="connsiteY9" fmla="*/ 66269 h 80407"/>
                <a:gd name="connsiteX10" fmla="*/ 151763 w 156148"/>
                <a:gd name="connsiteY10" fmla="*/ 3981 h 80407"/>
                <a:gd name="connsiteX11" fmla="*/ 148008 w 156148"/>
                <a:gd name="connsiteY11" fmla="*/ 10956 h 80407"/>
                <a:gd name="connsiteX12" fmla="*/ 7218 w 156148"/>
                <a:gd name="connsiteY12" fmla="*/ 53571 h 80407"/>
                <a:gd name="connsiteX13" fmla="*/ 247 w 156148"/>
                <a:gd name="connsiteY13" fmla="*/ 49837 h 80407"/>
                <a:gd name="connsiteX14" fmla="*/ 3978 w 156148"/>
                <a:gd name="connsiteY14" fmla="*/ 42862 h 80407"/>
                <a:gd name="connsiteX15" fmla="*/ 144768 w 156148"/>
                <a:gd name="connsiteY15" fmla="*/ 248 h 80407"/>
                <a:gd name="connsiteX16" fmla="*/ 151763 w 156148"/>
                <a:gd name="connsiteY16" fmla="*/ 3981 h 80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6148" h="80407">
                  <a:moveTo>
                    <a:pt x="146830" y="26455"/>
                  </a:moveTo>
                  <a:cubicBezTo>
                    <a:pt x="143025" y="27609"/>
                    <a:pt x="140865" y="31637"/>
                    <a:pt x="142019" y="35444"/>
                  </a:cubicBezTo>
                  <a:cubicBezTo>
                    <a:pt x="143173" y="39276"/>
                    <a:pt x="147198" y="41437"/>
                    <a:pt x="151002" y="40283"/>
                  </a:cubicBezTo>
                  <a:cubicBezTo>
                    <a:pt x="154831" y="39128"/>
                    <a:pt x="156991" y="35100"/>
                    <a:pt x="155838" y="31269"/>
                  </a:cubicBezTo>
                  <a:cubicBezTo>
                    <a:pt x="154684" y="27462"/>
                    <a:pt x="150659" y="25300"/>
                    <a:pt x="146830" y="26455"/>
                  </a:cubicBezTo>
                  <a:close/>
                  <a:moveTo>
                    <a:pt x="15269" y="66269"/>
                  </a:moveTo>
                  <a:cubicBezTo>
                    <a:pt x="11440" y="67423"/>
                    <a:pt x="9280" y="71451"/>
                    <a:pt x="10434" y="75283"/>
                  </a:cubicBezTo>
                  <a:cubicBezTo>
                    <a:pt x="11612" y="79090"/>
                    <a:pt x="15637" y="81251"/>
                    <a:pt x="19442" y="80097"/>
                  </a:cubicBezTo>
                  <a:cubicBezTo>
                    <a:pt x="23246" y="78943"/>
                    <a:pt x="25431" y="74914"/>
                    <a:pt x="24277" y="71083"/>
                  </a:cubicBezTo>
                  <a:cubicBezTo>
                    <a:pt x="23123" y="67276"/>
                    <a:pt x="19073" y="65114"/>
                    <a:pt x="15269" y="66269"/>
                  </a:cubicBezTo>
                  <a:close/>
                  <a:moveTo>
                    <a:pt x="151763" y="3981"/>
                  </a:moveTo>
                  <a:cubicBezTo>
                    <a:pt x="152647" y="6928"/>
                    <a:pt x="150978" y="10072"/>
                    <a:pt x="148008" y="10956"/>
                  </a:cubicBezTo>
                  <a:lnTo>
                    <a:pt x="7218" y="53571"/>
                  </a:lnTo>
                  <a:cubicBezTo>
                    <a:pt x="4248" y="54479"/>
                    <a:pt x="1131" y="52785"/>
                    <a:pt x="247" y="49837"/>
                  </a:cubicBezTo>
                  <a:cubicBezTo>
                    <a:pt x="-661" y="46865"/>
                    <a:pt x="1008" y="43746"/>
                    <a:pt x="3978" y="42862"/>
                  </a:cubicBezTo>
                  <a:lnTo>
                    <a:pt x="144768" y="248"/>
                  </a:lnTo>
                  <a:cubicBezTo>
                    <a:pt x="147738" y="-661"/>
                    <a:pt x="150855" y="1009"/>
                    <a:pt x="151763" y="3981"/>
                  </a:cubicBezTo>
                </a:path>
              </a:pathLst>
            </a:custGeom>
            <a:solidFill>
              <a:srgbClr val="FFFFFF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27" name="Forma libre: forma 326">
              <a:extLst>
                <a:ext uri="{FF2B5EF4-FFF2-40B4-BE49-F238E27FC236}">
                  <a16:creationId xmlns:a16="http://schemas.microsoft.com/office/drawing/2014/main" xmlns="" id="{5F1D36EF-9E43-481F-AC2C-7E638424CE2A}"/>
                </a:ext>
              </a:extLst>
            </p:cNvPr>
            <p:cNvSpPr/>
            <p:nvPr/>
          </p:nvSpPr>
          <p:spPr>
            <a:xfrm>
              <a:off x="6583420" y="12522352"/>
              <a:ext cx="592628" cy="415117"/>
            </a:xfrm>
            <a:custGeom>
              <a:avLst/>
              <a:gdLst>
                <a:gd name="connsiteX0" fmla="*/ 527576 w 592628"/>
                <a:gd name="connsiteY0" fmla="*/ 409906 h 415117"/>
                <a:gd name="connsiteX1" fmla="*/ 301812 w 592628"/>
                <a:gd name="connsiteY1" fmla="*/ 318857 h 415117"/>
                <a:gd name="connsiteX2" fmla="*/ 292706 w 592628"/>
                <a:gd name="connsiteY2" fmla="*/ 310236 h 415117"/>
                <a:gd name="connsiteX3" fmla="*/ 277439 w 592628"/>
                <a:gd name="connsiteY3" fmla="*/ 295032 h 415117"/>
                <a:gd name="connsiteX4" fmla="*/ 268774 w 592628"/>
                <a:gd name="connsiteY4" fmla="*/ 285920 h 415117"/>
                <a:gd name="connsiteX5" fmla="*/ 258024 w 592628"/>
                <a:gd name="connsiteY5" fmla="*/ 274351 h 415117"/>
                <a:gd name="connsiteX6" fmla="*/ 246512 w 592628"/>
                <a:gd name="connsiteY6" fmla="*/ 261334 h 415117"/>
                <a:gd name="connsiteX7" fmla="*/ 231810 w 592628"/>
                <a:gd name="connsiteY7" fmla="*/ 244165 h 415117"/>
                <a:gd name="connsiteX8" fmla="*/ 230877 w 592628"/>
                <a:gd name="connsiteY8" fmla="*/ 243036 h 415117"/>
                <a:gd name="connsiteX9" fmla="*/ 219684 w 592628"/>
                <a:gd name="connsiteY9" fmla="*/ 239376 h 415117"/>
                <a:gd name="connsiteX10" fmla="*/ 125432 w 592628"/>
                <a:gd name="connsiteY10" fmla="*/ 203344 h 415117"/>
                <a:gd name="connsiteX11" fmla="*/ 30247 w 592628"/>
                <a:gd name="connsiteY11" fmla="*/ 151913 h 415117"/>
                <a:gd name="connsiteX12" fmla="*/ 30811 w 592628"/>
                <a:gd name="connsiteY12" fmla="*/ 148277 h 415117"/>
                <a:gd name="connsiteX13" fmla="*/ 55062 w 592628"/>
                <a:gd name="connsiteY13" fmla="*/ 145011 h 415117"/>
                <a:gd name="connsiteX14" fmla="*/ 122732 w 592628"/>
                <a:gd name="connsiteY14" fmla="*/ 160337 h 415117"/>
                <a:gd name="connsiteX15" fmla="*/ 1529 w 592628"/>
                <a:gd name="connsiteY15" fmla="*/ 83263 h 415117"/>
                <a:gd name="connsiteX16" fmla="*/ 1406 w 592628"/>
                <a:gd name="connsiteY16" fmla="*/ 76853 h 415117"/>
                <a:gd name="connsiteX17" fmla="*/ 31425 w 592628"/>
                <a:gd name="connsiteY17" fmla="*/ 82060 h 415117"/>
                <a:gd name="connsiteX18" fmla="*/ 93892 w 592628"/>
                <a:gd name="connsiteY18" fmla="*/ 103305 h 415117"/>
                <a:gd name="connsiteX19" fmla="*/ 89817 w 592628"/>
                <a:gd name="connsiteY19" fmla="*/ 100923 h 415117"/>
                <a:gd name="connsiteX20" fmla="*/ 89743 w 592628"/>
                <a:gd name="connsiteY20" fmla="*/ 100849 h 415117"/>
                <a:gd name="connsiteX21" fmla="*/ 7 w 592628"/>
                <a:gd name="connsiteY21" fmla="*/ 29302 h 415117"/>
                <a:gd name="connsiteX22" fmla="*/ 7 w 592628"/>
                <a:gd name="connsiteY22" fmla="*/ 29253 h 415117"/>
                <a:gd name="connsiteX23" fmla="*/ 6733 w 592628"/>
                <a:gd name="connsiteY23" fmla="*/ 24095 h 415117"/>
                <a:gd name="connsiteX24" fmla="*/ 35573 w 592628"/>
                <a:gd name="connsiteY24" fmla="*/ 31954 h 415117"/>
                <a:gd name="connsiteX25" fmla="*/ 31253 w 592628"/>
                <a:gd name="connsiteY25" fmla="*/ 27607 h 415117"/>
                <a:gd name="connsiteX26" fmla="*/ 30737 w 592628"/>
                <a:gd name="connsiteY26" fmla="*/ 26919 h 415117"/>
                <a:gd name="connsiteX27" fmla="*/ 29731 w 592628"/>
                <a:gd name="connsiteY27" fmla="*/ 24095 h 415117"/>
                <a:gd name="connsiteX28" fmla="*/ 64806 w 592628"/>
                <a:gd name="connsiteY28" fmla="*/ 20828 h 415117"/>
                <a:gd name="connsiteX29" fmla="*/ 135618 w 592628"/>
                <a:gd name="connsiteY29" fmla="*/ 33084 h 415117"/>
                <a:gd name="connsiteX30" fmla="*/ 244327 w 592628"/>
                <a:gd name="connsiteY30" fmla="*/ 103944 h 415117"/>
                <a:gd name="connsiteX31" fmla="*/ 246340 w 592628"/>
                <a:gd name="connsiteY31" fmla="*/ 106081 h 415117"/>
                <a:gd name="connsiteX32" fmla="*/ 270075 w 592628"/>
                <a:gd name="connsiteY32" fmla="*/ 132165 h 415117"/>
                <a:gd name="connsiteX33" fmla="*/ 278126 w 592628"/>
                <a:gd name="connsiteY33" fmla="*/ 141867 h 415117"/>
                <a:gd name="connsiteX34" fmla="*/ 291135 w 592628"/>
                <a:gd name="connsiteY34" fmla="*/ 158520 h 415117"/>
                <a:gd name="connsiteX35" fmla="*/ 293025 w 592628"/>
                <a:gd name="connsiteY35" fmla="*/ 161025 h 415117"/>
                <a:gd name="connsiteX36" fmla="*/ 294276 w 592628"/>
                <a:gd name="connsiteY36" fmla="*/ 161590 h 415117"/>
                <a:gd name="connsiteX37" fmla="*/ 302303 w 592628"/>
                <a:gd name="connsiteY37" fmla="*/ 165299 h 415117"/>
                <a:gd name="connsiteX38" fmla="*/ 307727 w 592628"/>
                <a:gd name="connsiteY38" fmla="*/ 167828 h 415117"/>
                <a:gd name="connsiteX39" fmla="*/ 320613 w 592628"/>
                <a:gd name="connsiteY39" fmla="*/ 173920 h 415117"/>
                <a:gd name="connsiteX40" fmla="*/ 338015 w 592628"/>
                <a:gd name="connsiteY40" fmla="*/ 182099 h 415117"/>
                <a:gd name="connsiteX41" fmla="*/ 346925 w 592628"/>
                <a:gd name="connsiteY41" fmla="*/ 186495 h 415117"/>
                <a:gd name="connsiteX42" fmla="*/ 368598 w 592628"/>
                <a:gd name="connsiteY42" fmla="*/ 198014 h 415117"/>
                <a:gd name="connsiteX43" fmla="*/ 369040 w 592628"/>
                <a:gd name="connsiteY43" fmla="*/ 196369 h 415117"/>
                <a:gd name="connsiteX44" fmla="*/ 536118 w 592628"/>
                <a:gd name="connsiteY44" fmla="*/ 0 h 415117"/>
                <a:gd name="connsiteX45" fmla="*/ 527576 w 592628"/>
                <a:gd name="connsiteY45" fmla="*/ 409906 h 41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2628" h="415117">
                  <a:moveTo>
                    <a:pt x="527576" y="409906"/>
                  </a:moveTo>
                  <a:cubicBezTo>
                    <a:pt x="446529" y="433289"/>
                    <a:pt x="360572" y="373555"/>
                    <a:pt x="301812" y="318857"/>
                  </a:cubicBezTo>
                  <a:cubicBezTo>
                    <a:pt x="298670" y="315958"/>
                    <a:pt x="295651" y="313060"/>
                    <a:pt x="292706" y="310236"/>
                  </a:cubicBezTo>
                  <a:cubicBezTo>
                    <a:pt x="287355" y="305029"/>
                    <a:pt x="282274" y="299920"/>
                    <a:pt x="277439" y="295032"/>
                  </a:cubicBezTo>
                  <a:cubicBezTo>
                    <a:pt x="274420" y="291888"/>
                    <a:pt x="271523" y="288867"/>
                    <a:pt x="268774" y="285920"/>
                  </a:cubicBezTo>
                  <a:cubicBezTo>
                    <a:pt x="264921" y="281892"/>
                    <a:pt x="261362" y="277986"/>
                    <a:pt x="258024" y="274351"/>
                  </a:cubicBezTo>
                  <a:cubicBezTo>
                    <a:pt x="253753" y="269636"/>
                    <a:pt x="249924" y="265215"/>
                    <a:pt x="246512" y="261334"/>
                  </a:cubicBezTo>
                  <a:cubicBezTo>
                    <a:pt x="239738" y="253523"/>
                    <a:pt x="234706" y="247481"/>
                    <a:pt x="231810" y="244165"/>
                  </a:cubicBezTo>
                  <a:cubicBezTo>
                    <a:pt x="231515" y="243723"/>
                    <a:pt x="231196" y="243330"/>
                    <a:pt x="230877" y="243036"/>
                  </a:cubicBezTo>
                  <a:cubicBezTo>
                    <a:pt x="230877" y="243036"/>
                    <a:pt x="227293" y="241955"/>
                    <a:pt x="219684" y="239376"/>
                  </a:cubicBezTo>
                  <a:cubicBezTo>
                    <a:pt x="204810" y="234414"/>
                    <a:pt x="174374" y="223607"/>
                    <a:pt x="125432" y="203344"/>
                  </a:cubicBezTo>
                  <a:cubicBezTo>
                    <a:pt x="56829" y="175000"/>
                    <a:pt x="29805" y="167386"/>
                    <a:pt x="30247" y="151913"/>
                  </a:cubicBezTo>
                  <a:cubicBezTo>
                    <a:pt x="30296" y="150783"/>
                    <a:pt x="30492" y="149530"/>
                    <a:pt x="30811" y="148277"/>
                  </a:cubicBezTo>
                  <a:cubicBezTo>
                    <a:pt x="32014" y="143734"/>
                    <a:pt x="42053" y="143365"/>
                    <a:pt x="55062" y="145011"/>
                  </a:cubicBezTo>
                  <a:cubicBezTo>
                    <a:pt x="80711" y="148155"/>
                    <a:pt x="117970" y="158962"/>
                    <a:pt x="122732" y="160337"/>
                  </a:cubicBezTo>
                  <a:cubicBezTo>
                    <a:pt x="56632" y="132042"/>
                    <a:pt x="8303" y="99793"/>
                    <a:pt x="1529" y="83263"/>
                  </a:cubicBezTo>
                  <a:cubicBezTo>
                    <a:pt x="449" y="80733"/>
                    <a:pt x="400" y="78548"/>
                    <a:pt x="1406" y="76853"/>
                  </a:cubicBezTo>
                  <a:cubicBezTo>
                    <a:pt x="4229" y="71867"/>
                    <a:pt x="13777" y="75281"/>
                    <a:pt x="31425" y="82060"/>
                  </a:cubicBezTo>
                  <a:cubicBezTo>
                    <a:pt x="46250" y="87709"/>
                    <a:pt x="66819" y="95839"/>
                    <a:pt x="93892" y="103305"/>
                  </a:cubicBezTo>
                  <a:cubicBezTo>
                    <a:pt x="92517" y="102495"/>
                    <a:pt x="91118" y="101684"/>
                    <a:pt x="89817" y="100923"/>
                  </a:cubicBezTo>
                  <a:lnTo>
                    <a:pt x="89743" y="100849"/>
                  </a:lnTo>
                  <a:cubicBezTo>
                    <a:pt x="23963" y="61747"/>
                    <a:pt x="-484" y="38856"/>
                    <a:pt x="7" y="29302"/>
                  </a:cubicBezTo>
                  <a:lnTo>
                    <a:pt x="7" y="29253"/>
                  </a:lnTo>
                  <a:cubicBezTo>
                    <a:pt x="155" y="26354"/>
                    <a:pt x="2584" y="24660"/>
                    <a:pt x="6733" y="24095"/>
                  </a:cubicBezTo>
                  <a:cubicBezTo>
                    <a:pt x="12771" y="23260"/>
                    <a:pt x="23570" y="26723"/>
                    <a:pt x="35573" y="31954"/>
                  </a:cubicBezTo>
                  <a:cubicBezTo>
                    <a:pt x="33683" y="30432"/>
                    <a:pt x="32186" y="28933"/>
                    <a:pt x="31253" y="27607"/>
                  </a:cubicBezTo>
                  <a:cubicBezTo>
                    <a:pt x="31057" y="27361"/>
                    <a:pt x="30860" y="27116"/>
                    <a:pt x="30737" y="26919"/>
                  </a:cubicBezTo>
                  <a:cubicBezTo>
                    <a:pt x="30124" y="25912"/>
                    <a:pt x="29731" y="24979"/>
                    <a:pt x="29731" y="24095"/>
                  </a:cubicBezTo>
                  <a:cubicBezTo>
                    <a:pt x="29731" y="17168"/>
                    <a:pt x="40678" y="17119"/>
                    <a:pt x="64806" y="20828"/>
                  </a:cubicBezTo>
                  <a:cubicBezTo>
                    <a:pt x="81644" y="23407"/>
                    <a:pt x="105010" y="27853"/>
                    <a:pt x="135618" y="33084"/>
                  </a:cubicBezTo>
                  <a:cubicBezTo>
                    <a:pt x="173638" y="39618"/>
                    <a:pt x="213965" y="72948"/>
                    <a:pt x="244327" y="103944"/>
                  </a:cubicBezTo>
                  <a:cubicBezTo>
                    <a:pt x="245064" y="104755"/>
                    <a:pt x="245751" y="105516"/>
                    <a:pt x="246340" y="106081"/>
                  </a:cubicBezTo>
                  <a:cubicBezTo>
                    <a:pt x="255250" y="115316"/>
                    <a:pt x="263227" y="124305"/>
                    <a:pt x="270075" y="132165"/>
                  </a:cubicBezTo>
                  <a:cubicBezTo>
                    <a:pt x="272971" y="135628"/>
                    <a:pt x="275671" y="138895"/>
                    <a:pt x="278126" y="141867"/>
                  </a:cubicBezTo>
                  <a:cubicBezTo>
                    <a:pt x="284287" y="149456"/>
                    <a:pt x="288803" y="155376"/>
                    <a:pt x="291135" y="158520"/>
                  </a:cubicBezTo>
                  <a:cubicBezTo>
                    <a:pt x="292190" y="159895"/>
                    <a:pt x="292828" y="160779"/>
                    <a:pt x="293025" y="161025"/>
                  </a:cubicBezTo>
                  <a:cubicBezTo>
                    <a:pt x="293393" y="161221"/>
                    <a:pt x="293761" y="161418"/>
                    <a:pt x="294276" y="161590"/>
                  </a:cubicBezTo>
                  <a:cubicBezTo>
                    <a:pt x="296093" y="162474"/>
                    <a:pt x="298866" y="163727"/>
                    <a:pt x="302303" y="165299"/>
                  </a:cubicBezTo>
                  <a:cubicBezTo>
                    <a:pt x="303824" y="166011"/>
                    <a:pt x="305714" y="166870"/>
                    <a:pt x="307727" y="167828"/>
                  </a:cubicBezTo>
                  <a:cubicBezTo>
                    <a:pt x="311482" y="169646"/>
                    <a:pt x="316023" y="171734"/>
                    <a:pt x="320613" y="173920"/>
                  </a:cubicBezTo>
                  <a:cubicBezTo>
                    <a:pt x="326578" y="176695"/>
                    <a:pt x="332787" y="179642"/>
                    <a:pt x="338015" y="182099"/>
                  </a:cubicBezTo>
                  <a:cubicBezTo>
                    <a:pt x="342654" y="184358"/>
                    <a:pt x="342654" y="184358"/>
                    <a:pt x="346925" y="186495"/>
                  </a:cubicBezTo>
                  <a:cubicBezTo>
                    <a:pt x="356989" y="191407"/>
                    <a:pt x="365334" y="195755"/>
                    <a:pt x="368598" y="198014"/>
                  </a:cubicBezTo>
                  <a:cubicBezTo>
                    <a:pt x="368598" y="198014"/>
                    <a:pt x="368746" y="197449"/>
                    <a:pt x="369040" y="196369"/>
                  </a:cubicBezTo>
                  <a:cubicBezTo>
                    <a:pt x="373188" y="179888"/>
                    <a:pt x="411159" y="43769"/>
                    <a:pt x="536118" y="0"/>
                  </a:cubicBezTo>
                  <a:cubicBezTo>
                    <a:pt x="536118" y="0"/>
                    <a:pt x="668783" y="369281"/>
                    <a:pt x="527576" y="409906"/>
                  </a:cubicBezTo>
                </a:path>
              </a:pathLst>
            </a:custGeom>
            <a:solidFill>
              <a:srgbClr val="E2A091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28" name="Forma libre: forma 327">
              <a:extLst>
                <a:ext uri="{FF2B5EF4-FFF2-40B4-BE49-F238E27FC236}">
                  <a16:creationId xmlns:a16="http://schemas.microsoft.com/office/drawing/2014/main" xmlns="" id="{AB622A0A-CF67-4AD5-AD79-E1AA39091051}"/>
                </a:ext>
              </a:extLst>
            </p:cNvPr>
            <p:cNvSpPr/>
            <p:nvPr/>
          </p:nvSpPr>
          <p:spPr>
            <a:xfrm>
              <a:off x="6576530" y="12537507"/>
              <a:ext cx="529556" cy="258533"/>
            </a:xfrm>
            <a:custGeom>
              <a:avLst/>
              <a:gdLst>
                <a:gd name="connsiteX0" fmla="*/ 201514 w 529556"/>
                <a:gd name="connsiteY0" fmla="*/ 38611 h 258533"/>
                <a:gd name="connsiteX1" fmla="*/ 250898 w 529556"/>
                <a:gd name="connsiteY1" fmla="*/ 93063 h 258533"/>
                <a:gd name="connsiteX2" fmla="*/ 255464 w 529556"/>
                <a:gd name="connsiteY2" fmla="*/ 88741 h 258533"/>
                <a:gd name="connsiteX3" fmla="*/ 206202 w 529556"/>
                <a:gd name="connsiteY3" fmla="*/ 34411 h 258533"/>
                <a:gd name="connsiteX4" fmla="*/ 41726 w 529556"/>
                <a:gd name="connsiteY4" fmla="*/ 65505 h 258533"/>
                <a:gd name="connsiteX5" fmla="*/ 35492 w 529556"/>
                <a:gd name="connsiteY5" fmla="*/ 64744 h 258533"/>
                <a:gd name="connsiteX6" fmla="*/ 31000 w 529556"/>
                <a:gd name="connsiteY6" fmla="*/ 73070 h 258533"/>
                <a:gd name="connsiteX7" fmla="*/ 6553 w 529556"/>
                <a:gd name="connsiteY7" fmla="*/ 62730 h 258533"/>
                <a:gd name="connsiteX8" fmla="*/ 2504 w 529556"/>
                <a:gd name="connsiteY8" fmla="*/ 67544 h 258533"/>
                <a:gd name="connsiteX9" fmla="*/ 28398 w 529556"/>
                <a:gd name="connsiteY9" fmla="*/ 79800 h 258533"/>
                <a:gd name="connsiteX10" fmla="*/ 33307 w 529556"/>
                <a:gd name="connsiteY10" fmla="*/ 78940 h 258533"/>
                <a:gd name="connsiteX11" fmla="*/ 41726 w 529556"/>
                <a:gd name="connsiteY11" fmla="*/ 65505 h 258533"/>
                <a:gd name="connsiteX12" fmla="*/ 60798 w 529556"/>
                <a:gd name="connsiteY12" fmla="*/ 123937 h 258533"/>
                <a:gd name="connsiteX13" fmla="*/ 56552 w 529556"/>
                <a:gd name="connsiteY13" fmla="*/ 128579 h 258533"/>
                <a:gd name="connsiteX14" fmla="*/ 62810 w 529556"/>
                <a:gd name="connsiteY14" fmla="*/ 139484 h 258533"/>
                <a:gd name="connsiteX15" fmla="*/ 60307 w 529556"/>
                <a:gd name="connsiteY15" fmla="*/ 142677 h 258533"/>
                <a:gd name="connsiteX16" fmla="*/ 37284 w 529556"/>
                <a:gd name="connsiteY16" fmla="*/ 132534 h 258533"/>
                <a:gd name="connsiteX17" fmla="*/ 32718 w 529556"/>
                <a:gd name="connsiteY17" fmla="*/ 136856 h 258533"/>
                <a:gd name="connsiteX18" fmla="*/ 56576 w 529556"/>
                <a:gd name="connsiteY18" fmla="*/ 149923 h 258533"/>
                <a:gd name="connsiteX19" fmla="*/ 63449 w 529556"/>
                <a:gd name="connsiteY19" fmla="*/ 148130 h 258533"/>
                <a:gd name="connsiteX20" fmla="*/ 69069 w 529556"/>
                <a:gd name="connsiteY20" fmla="*/ 140148 h 258533"/>
                <a:gd name="connsiteX21" fmla="*/ 60798 w 529556"/>
                <a:gd name="connsiteY21" fmla="*/ 123937 h 258533"/>
                <a:gd name="connsiteX22" fmla="*/ 237742 w 529556"/>
                <a:gd name="connsiteY22" fmla="*/ 224713 h 258533"/>
                <a:gd name="connsiteX23" fmla="*/ 237767 w 529556"/>
                <a:gd name="connsiteY23" fmla="*/ 231000 h 258533"/>
                <a:gd name="connsiteX24" fmla="*/ 253205 w 529556"/>
                <a:gd name="connsiteY24" fmla="*/ 230951 h 258533"/>
                <a:gd name="connsiteX25" fmla="*/ 253181 w 529556"/>
                <a:gd name="connsiteY25" fmla="*/ 224664 h 258533"/>
                <a:gd name="connsiteX26" fmla="*/ 189217 w 529556"/>
                <a:gd name="connsiteY26" fmla="*/ 67593 h 258533"/>
                <a:gd name="connsiteX27" fmla="*/ 196703 w 529556"/>
                <a:gd name="connsiteY27" fmla="*/ 73488 h 258533"/>
                <a:gd name="connsiteX28" fmla="*/ 200581 w 529556"/>
                <a:gd name="connsiteY28" fmla="*/ 68551 h 258533"/>
                <a:gd name="connsiteX29" fmla="*/ 193095 w 529556"/>
                <a:gd name="connsiteY29" fmla="*/ 62656 h 258533"/>
                <a:gd name="connsiteX30" fmla="*/ 78691 w 529556"/>
                <a:gd name="connsiteY30" fmla="*/ 81839 h 258533"/>
                <a:gd name="connsiteX31" fmla="*/ 129008 w 529556"/>
                <a:gd name="connsiteY31" fmla="*/ 102298 h 258533"/>
                <a:gd name="connsiteX32" fmla="*/ 131389 w 529556"/>
                <a:gd name="connsiteY32" fmla="*/ 96477 h 258533"/>
                <a:gd name="connsiteX33" fmla="*/ 81072 w 529556"/>
                <a:gd name="connsiteY33" fmla="*/ 75993 h 258533"/>
                <a:gd name="connsiteX34" fmla="*/ 54981 w 529556"/>
                <a:gd name="connsiteY34" fmla="*/ 16088 h 258533"/>
                <a:gd name="connsiteX35" fmla="*/ 78053 w 529556"/>
                <a:gd name="connsiteY35" fmla="*/ 3709 h 258533"/>
                <a:gd name="connsiteX36" fmla="*/ 72972 w 529556"/>
                <a:gd name="connsiteY36" fmla="*/ 0 h 258533"/>
                <a:gd name="connsiteX37" fmla="*/ 33823 w 529556"/>
                <a:gd name="connsiteY37" fmla="*/ 7319 h 258533"/>
                <a:gd name="connsiteX38" fmla="*/ 28202 w 529556"/>
                <a:gd name="connsiteY38" fmla="*/ 4961 h 258533"/>
                <a:gd name="connsiteX39" fmla="*/ 25772 w 529556"/>
                <a:gd name="connsiteY39" fmla="*/ 10782 h 258533"/>
                <a:gd name="connsiteX40" fmla="*/ 41530 w 529556"/>
                <a:gd name="connsiteY40" fmla="*/ 17316 h 258533"/>
                <a:gd name="connsiteX41" fmla="*/ 33946 w 529556"/>
                <a:gd name="connsiteY41" fmla="*/ 21811 h 258533"/>
                <a:gd name="connsiteX42" fmla="*/ 4222 w 529556"/>
                <a:gd name="connsiteY42" fmla="*/ 7958 h 258533"/>
                <a:gd name="connsiteX43" fmla="*/ 0 w 529556"/>
                <a:gd name="connsiteY43" fmla="*/ 12600 h 258533"/>
                <a:gd name="connsiteX44" fmla="*/ 32129 w 529556"/>
                <a:gd name="connsiteY44" fmla="*/ 28197 h 258533"/>
                <a:gd name="connsiteX45" fmla="*/ 34731 w 529556"/>
                <a:gd name="connsiteY45" fmla="*/ 28049 h 258533"/>
                <a:gd name="connsiteX46" fmla="*/ 47544 w 529556"/>
                <a:gd name="connsiteY46" fmla="*/ 19821 h 258533"/>
                <a:gd name="connsiteX47" fmla="*/ 121424 w 529556"/>
                <a:gd name="connsiteY47" fmla="*/ 48926 h 258533"/>
                <a:gd name="connsiteX48" fmla="*/ 156818 w 529556"/>
                <a:gd name="connsiteY48" fmla="*/ 67765 h 258533"/>
                <a:gd name="connsiteX49" fmla="*/ 160254 w 529556"/>
                <a:gd name="connsiteY49" fmla="*/ 62484 h 258533"/>
                <a:gd name="connsiteX50" fmla="*/ 122946 w 529556"/>
                <a:gd name="connsiteY50" fmla="*/ 42811 h 258533"/>
                <a:gd name="connsiteX51" fmla="*/ 54981 w 529556"/>
                <a:gd name="connsiteY51" fmla="*/ 16088 h 258533"/>
                <a:gd name="connsiteX52" fmla="*/ 301166 w 529556"/>
                <a:gd name="connsiteY52" fmla="*/ 142997 h 258533"/>
                <a:gd name="connsiteX53" fmla="*/ 299914 w 529556"/>
                <a:gd name="connsiteY53" fmla="*/ 145846 h 258533"/>
                <a:gd name="connsiteX54" fmla="*/ 301044 w 529556"/>
                <a:gd name="connsiteY54" fmla="*/ 142948 h 258533"/>
                <a:gd name="connsiteX55" fmla="*/ 299890 w 529556"/>
                <a:gd name="connsiteY55" fmla="*/ 142481 h 258533"/>
                <a:gd name="connsiteX56" fmla="*/ 297411 w 529556"/>
                <a:gd name="connsiteY56" fmla="*/ 148277 h 258533"/>
                <a:gd name="connsiteX57" fmla="*/ 298785 w 529556"/>
                <a:gd name="connsiteY57" fmla="*/ 148818 h 258533"/>
                <a:gd name="connsiteX58" fmla="*/ 301093 w 529556"/>
                <a:gd name="connsiteY58" fmla="*/ 149825 h 258533"/>
                <a:gd name="connsiteX59" fmla="*/ 338794 w 529556"/>
                <a:gd name="connsiteY59" fmla="*/ 166772 h 258533"/>
                <a:gd name="connsiteX60" fmla="*/ 341469 w 529556"/>
                <a:gd name="connsiteY60" fmla="*/ 161074 h 258533"/>
                <a:gd name="connsiteX61" fmla="*/ 303621 w 529556"/>
                <a:gd name="connsiteY61" fmla="*/ 144077 h 258533"/>
                <a:gd name="connsiteX62" fmla="*/ 529557 w 529556"/>
                <a:gd name="connsiteY62" fmla="*/ 253744 h 258533"/>
                <a:gd name="connsiteX63" fmla="*/ 525507 w 529556"/>
                <a:gd name="connsiteY63" fmla="*/ 258534 h 258533"/>
                <a:gd name="connsiteX64" fmla="*/ 426051 w 529556"/>
                <a:gd name="connsiteY64" fmla="*/ 206513 h 258533"/>
                <a:gd name="connsiteX65" fmla="*/ 374531 w 529556"/>
                <a:gd name="connsiteY65" fmla="*/ 184039 h 258533"/>
                <a:gd name="connsiteX66" fmla="*/ 352392 w 529556"/>
                <a:gd name="connsiteY66" fmla="*/ 173183 h 258533"/>
                <a:gd name="connsiteX67" fmla="*/ 355116 w 529556"/>
                <a:gd name="connsiteY67" fmla="*/ 167509 h 258533"/>
                <a:gd name="connsiteX68" fmla="*/ 377354 w 529556"/>
                <a:gd name="connsiteY68" fmla="*/ 178414 h 258533"/>
                <a:gd name="connsiteX69" fmla="*/ 428432 w 529556"/>
                <a:gd name="connsiteY69" fmla="*/ 200692 h 258533"/>
                <a:gd name="connsiteX70" fmla="*/ 529557 w 529556"/>
                <a:gd name="connsiteY70" fmla="*/ 253744 h 258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529556" h="258533">
                  <a:moveTo>
                    <a:pt x="201514" y="38611"/>
                  </a:moveTo>
                  <a:cubicBezTo>
                    <a:pt x="201931" y="39053"/>
                    <a:pt x="242136" y="83779"/>
                    <a:pt x="250898" y="93063"/>
                  </a:cubicBezTo>
                  <a:lnTo>
                    <a:pt x="255464" y="88741"/>
                  </a:lnTo>
                  <a:cubicBezTo>
                    <a:pt x="246775" y="79505"/>
                    <a:pt x="206595" y="34853"/>
                    <a:pt x="206202" y="34411"/>
                  </a:cubicBezTo>
                  <a:close/>
                  <a:moveTo>
                    <a:pt x="41726" y="65505"/>
                  </a:moveTo>
                  <a:lnTo>
                    <a:pt x="35492" y="64744"/>
                  </a:lnTo>
                  <a:cubicBezTo>
                    <a:pt x="34927" y="69312"/>
                    <a:pt x="33430" y="72112"/>
                    <a:pt x="31000" y="73070"/>
                  </a:cubicBezTo>
                  <a:cubicBezTo>
                    <a:pt x="25011" y="75428"/>
                    <a:pt x="12812" y="67986"/>
                    <a:pt x="6553" y="62730"/>
                  </a:cubicBezTo>
                  <a:lnTo>
                    <a:pt x="2504" y="67544"/>
                  </a:lnTo>
                  <a:cubicBezTo>
                    <a:pt x="4197" y="68969"/>
                    <a:pt x="17451" y="79800"/>
                    <a:pt x="28398" y="79800"/>
                  </a:cubicBezTo>
                  <a:cubicBezTo>
                    <a:pt x="30092" y="79800"/>
                    <a:pt x="31761" y="79530"/>
                    <a:pt x="33307" y="78940"/>
                  </a:cubicBezTo>
                  <a:cubicBezTo>
                    <a:pt x="38020" y="77074"/>
                    <a:pt x="40867" y="72555"/>
                    <a:pt x="41726" y="65505"/>
                  </a:cubicBezTo>
                  <a:close/>
                  <a:moveTo>
                    <a:pt x="60798" y="123937"/>
                  </a:moveTo>
                  <a:lnTo>
                    <a:pt x="56552" y="128579"/>
                  </a:lnTo>
                  <a:cubicBezTo>
                    <a:pt x="58761" y="130618"/>
                    <a:pt x="63203" y="135923"/>
                    <a:pt x="62810" y="139484"/>
                  </a:cubicBezTo>
                  <a:cubicBezTo>
                    <a:pt x="62737" y="140270"/>
                    <a:pt x="62369" y="141474"/>
                    <a:pt x="60307" y="142677"/>
                  </a:cubicBezTo>
                  <a:cubicBezTo>
                    <a:pt x="53189" y="146804"/>
                    <a:pt x="41285" y="136758"/>
                    <a:pt x="37284" y="132534"/>
                  </a:cubicBezTo>
                  <a:lnTo>
                    <a:pt x="32718" y="136856"/>
                  </a:lnTo>
                  <a:cubicBezTo>
                    <a:pt x="33332" y="137495"/>
                    <a:pt x="45212" y="149923"/>
                    <a:pt x="56576" y="149923"/>
                  </a:cubicBezTo>
                  <a:cubicBezTo>
                    <a:pt x="58932" y="149923"/>
                    <a:pt x="61264" y="149407"/>
                    <a:pt x="63449" y="148130"/>
                  </a:cubicBezTo>
                  <a:cubicBezTo>
                    <a:pt x="67646" y="145674"/>
                    <a:pt x="68824" y="142456"/>
                    <a:pt x="69069" y="140148"/>
                  </a:cubicBezTo>
                  <a:cubicBezTo>
                    <a:pt x="69879" y="132509"/>
                    <a:pt x="61730" y="124797"/>
                    <a:pt x="60798" y="123937"/>
                  </a:cubicBezTo>
                  <a:close/>
                  <a:moveTo>
                    <a:pt x="237742" y="224713"/>
                  </a:moveTo>
                  <a:lnTo>
                    <a:pt x="237767" y="231000"/>
                  </a:lnTo>
                  <a:lnTo>
                    <a:pt x="253205" y="230951"/>
                  </a:lnTo>
                  <a:lnTo>
                    <a:pt x="253181" y="224664"/>
                  </a:lnTo>
                  <a:close/>
                  <a:moveTo>
                    <a:pt x="189217" y="67593"/>
                  </a:moveTo>
                  <a:lnTo>
                    <a:pt x="196703" y="73488"/>
                  </a:lnTo>
                  <a:lnTo>
                    <a:pt x="200581" y="68551"/>
                  </a:lnTo>
                  <a:lnTo>
                    <a:pt x="193095" y="62656"/>
                  </a:lnTo>
                  <a:close/>
                  <a:moveTo>
                    <a:pt x="78691" y="81839"/>
                  </a:moveTo>
                  <a:lnTo>
                    <a:pt x="129008" y="102298"/>
                  </a:lnTo>
                  <a:lnTo>
                    <a:pt x="131389" y="96477"/>
                  </a:lnTo>
                  <a:lnTo>
                    <a:pt x="81072" y="75993"/>
                  </a:lnTo>
                  <a:close/>
                  <a:moveTo>
                    <a:pt x="54981" y="16088"/>
                  </a:moveTo>
                  <a:cubicBezTo>
                    <a:pt x="70272" y="13951"/>
                    <a:pt x="77955" y="3856"/>
                    <a:pt x="78053" y="3709"/>
                  </a:cubicBezTo>
                  <a:lnTo>
                    <a:pt x="72972" y="0"/>
                  </a:lnTo>
                  <a:cubicBezTo>
                    <a:pt x="72849" y="172"/>
                    <a:pt x="60331" y="16849"/>
                    <a:pt x="33823" y="7319"/>
                  </a:cubicBezTo>
                  <a:cubicBezTo>
                    <a:pt x="31859" y="6509"/>
                    <a:pt x="29969" y="5723"/>
                    <a:pt x="28202" y="4961"/>
                  </a:cubicBezTo>
                  <a:lnTo>
                    <a:pt x="25772" y="10782"/>
                  </a:lnTo>
                  <a:cubicBezTo>
                    <a:pt x="26680" y="11151"/>
                    <a:pt x="32792" y="13705"/>
                    <a:pt x="41530" y="17316"/>
                  </a:cubicBezTo>
                  <a:cubicBezTo>
                    <a:pt x="39517" y="19895"/>
                    <a:pt x="37038" y="21418"/>
                    <a:pt x="33946" y="21811"/>
                  </a:cubicBezTo>
                  <a:cubicBezTo>
                    <a:pt x="21550" y="23456"/>
                    <a:pt x="4418" y="8105"/>
                    <a:pt x="4222" y="7958"/>
                  </a:cubicBezTo>
                  <a:lnTo>
                    <a:pt x="0" y="12600"/>
                  </a:lnTo>
                  <a:cubicBezTo>
                    <a:pt x="736" y="13288"/>
                    <a:pt x="17353" y="28197"/>
                    <a:pt x="32129" y="28197"/>
                  </a:cubicBezTo>
                  <a:cubicBezTo>
                    <a:pt x="33013" y="28197"/>
                    <a:pt x="33872" y="28147"/>
                    <a:pt x="34731" y="28049"/>
                  </a:cubicBezTo>
                  <a:cubicBezTo>
                    <a:pt x="40082" y="27361"/>
                    <a:pt x="44377" y="24586"/>
                    <a:pt x="47544" y="19821"/>
                  </a:cubicBezTo>
                  <a:cubicBezTo>
                    <a:pt x="73438" y="30505"/>
                    <a:pt x="114011" y="47060"/>
                    <a:pt x="121424" y="48926"/>
                  </a:cubicBezTo>
                  <a:cubicBezTo>
                    <a:pt x="131487" y="51432"/>
                    <a:pt x="156572" y="67618"/>
                    <a:pt x="156818" y="67765"/>
                  </a:cubicBezTo>
                  <a:lnTo>
                    <a:pt x="160254" y="62484"/>
                  </a:lnTo>
                  <a:cubicBezTo>
                    <a:pt x="159174" y="61797"/>
                    <a:pt x="134015" y="45586"/>
                    <a:pt x="122946" y="42811"/>
                  </a:cubicBezTo>
                  <a:cubicBezTo>
                    <a:pt x="116785" y="41288"/>
                    <a:pt x="83600" y="27877"/>
                    <a:pt x="54981" y="16088"/>
                  </a:cubicBezTo>
                  <a:close/>
                  <a:moveTo>
                    <a:pt x="301166" y="142997"/>
                  </a:moveTo>
                  <a:lnTo>
                    <a:pt x="299914" y="145846"/>
                  </a:lnTo>
                  <a:lnTo>
                    <a:pt x="301044" y="142948"/>
                  </a:lnTo>
                  <a:lnTo>
                    <a:pt x="299890" y="142481"/>
                  </a:lnTo>
                  <a:lnTo>
                    <a:pt x="297411" y="148277"/>
                  </a:lnTo>
                  <a:lnTo>
                    <a:pt x="298785" y="148818"/>
                  </a:lnTo>
                  <a:lnTo>
                    <a:pt x="301093" y="149825"/>
                  </a:lnTo>
                  <a:cubicBezTo>
                    <a:pt x="309585" y="153558"/>
                    <a:pt x="327233" y="161344"/>
                    <a:pt x="338794" y="166772"/>
                  </a:cubicBezTo>
                  <a:lnTo>
                    <a:pt x="341469" y="161074"/>
                  </a:lnTo>
                  <a:cubicBezTo>
                    <a:pt x="329835" y="155621"/>
                    <a:pt x="312138" y="147835"/>
                    <a:pt x="303621" y="144077"/>
                  </a:cubicBezTo>
                  <a:close/>
                  <a:moveTo>
                    <a:pt x="529557" y="253744"/>
                  </a:moveTo>
                  <a:lnTo>
                    <a:pt x="525507" y="258534"/>
                  </a:lnTo>
                  <a:cubicBezTo>
                    <a:pt x="499342" y="236330"/>
                    <a:pt x="462083" y="221151"/>
                    <a:pt x="426051" y="206513"/>
                  </a:cubicBezTo>
                  <a:cubicBezTo>
                    <a:pt x="407593" y="198997"/>
                    <a:pt x="390166" y="191899"/>
                    <a:pt x="374531" y="184039"/>
                  </a:cubicBezTo>
                  <a:cubicBezTo>
                    <a:pt x="366824" y="180134"/>
                    <a:pt x="359362" y="176499"/>
                    <a:pt x="352392" y="173183"/>
                  </a:cubicBezTo>
                  <a:lnTo>
                    <a:pt x="355116" y="167509"/>
                  </a:lnTo>
                  <a:cubicBezTo>
                    <a:pt x="362111" y="170849"/>
                    <a:pt x="369598" y="174509"/>
                    <a:pt x="377354" y="178414"/>
                  </a:cubicBezTo>
                  <a:cubicBezTo>
                    <a:pt x="392768" y="186176"/>
                    <a:pt x="410097" y="193225"/>
                    <a:pt x="428432" y="200692"/>
                  </a:cubicBezTo>
                  <a:cubicBezTo>
                    <a:pt x="464905" y="215527"/>
                    <a:pt x="502656" y="230878"/>
                    <a:pt x="529557" y="253744"/>
                  </a:cubicBezTo>
                </a:path>
              </a:pathLst>
            </a:custGeom>
            <a:solidFill>
              <a:srgbClr val="100F0D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29" name="Forma libre: forma 328">
              <a:extLst>
                <a:ext uri="{FF2B5EF4-FFF2-40B4-BE49-F238E27FC236}">
                  <a16:creationId xmlns:a16="http://schemas.microsoft.com/office/drawing/2014/main" xmlns="" id="{C8838F11-1235-45C6-82EE-AA9E90039485}"/>
                </a:ext>
              </a:extLst>
            </p:cNvPr>
            <p:cNvSpPr/>
            <p:nvPr/>
          </p:nvSpPr>
          <p:spPr>
            <a:xfrm>
              <a:off x="6801748" y="12646349"/>
              <a:ext cx="129066" cy="208442"/>
            </a:xfrm>
            <a:custGeom>
              <a:avLst/>
              <a:gdLst>
                <a:gd name="connsiteX0" fmla="*/ 108176 w 129066"/>
                <a:gd name="connsiteY0" fmla="*/ 124123 h 208442"/>
                <a:gd name="connsiteX1" fmla="*/ 74378 w 129066"/>
                <a:gd name="connsiteY1" fmla="*/ 186239 h 208442"/>
                <a:gd name="connsiteX2" fmla="*/ 53515 w 129066"/>
                <a:gd name="connsiteY2" fmla="*/ 195424 h 208442"/>
                <a:gd name="connsiteX3" fmla="*/ 43451 w 129066"/>
                <a:gd name="connsiteY3" fmla="*/ 183340 h 208442"/>
                <a:gd name="connsiteX4" fmla="*/ 59111 w 129066"/>
                <a:gd name="connsiteY4" fmla="*/ 171035 h 208442"/>
                <a:gd name="connsiteX5" fmla="*/ 64584 w 129066"/>
                <a:gd name="connsiteY5" fmla="*/ 164747 h 208442"/>
                <a:gd name="connsiteX6" fmla="*/ 93351 w 129066"/>
                <a:gd name="connsiteY6" fmla="*/ 106389 h 208442"/>
                <a:gd name="connsiteX7" fmla="*/ 102285 w 129066"/>
                <a:gd name="connsiteY7" fmla="*/ 49922 h 208442"/>
                <a:gd name="connsiteX8" fmla="*/ 100886 w 129066"/>
                <a:gd name="connsiteY8" fmla="*/ 34179 h 208442"/>
                <a:gd name="connsiteX9" fmla="*/ 102408 w 129066"/>
                <a:gd name="connsiteY9" fmla="*/ 34400 h 208442"/>
                <a:gd name="connsiteX10" fmla="*/ 114901 w 129066"/>
                <a:gd name="connsiteY10" fmla="*/ 55080 h 208442"/>
                <a:gd name="connsiteX11" fmla="*/ 115024 w 129066"/>
                <a:gd name="connsiteY11" fmla="*/ 55842 h 208442"/>
                <a:gd name="connsiteX12" fmla="*/ 116472 w 129066"/>
                <a:gd name="connsiteY12" fmla="*/ 73059 h 208442"/>
                <a:gd name="connsiteX13" fmla="*/ 108176 w 129066"/>
                <a:gd name="connsiteY13" fmla="*/ 124123 h 208442"/>
                <a:gd name="connsiteX14" fmla="*/ 128597 w 129066"/>
                <a:gd name="connsiteY14" fmla="*/ 62498 h 208442"/>
                <a:gd name="connsiteX15" fmla="*/ 128548 w 129066"/>
                <a:gd name="connsiteY15" fmla="*/ 61491 h 208442"/>
                <a:gd name="connsiteX16" fmla="*/ 106041 w 129066"/>
                <a:gd name="connsiteY16" fmla="*/ 22389 h 208442"/>
                <a:gd name="connsiteX17" fmla="*/ 97622 w 129066"/>
                <a:gd name="connsiteY17" fmla="*/ 21431 h 208442"/>
                <a:gd name="connsiteX18" fmla="*/ 79213 w 129066"/>
                <a:gd name="connsiteY18" fmla="*/ 1021 h 208442"/>
                <a:gd name="connsiteX19" fmla="*/ 68585 w 129066"/>
                <a:gd name="connsiteY19" fmla="*/ 308 h 208442"/>
                <a:gd name="connsiteX20" fmla="*/ 70917 w 129066"/>
                <a:gd name="connsiteY20" fmla="*/ 12638 h 208442"/>
                <a:gd name="connsiteX21" fmla="*/ 72488 w 129066"/>
                <a:gd name="connsiteY21" fmla="*/ 12589 h 208442"/>
                <a:gd name="connsiteX22" fmla="*/ 75580 w 129066"/>
                <a:gd name="connsiteY22" fmla="*/ 13007 h 208442"/>
                <a:gd name="connsiteX23" fmla="*/ 85619 w 129066"/>
                <a:gd name="connsiteY23" fmla="*/ 24919 h 208442"/>
                <a:gd name="connsiteX24" fmla="*/ 73445 w 129066"/>
                <a:gd name="connsiteY24" fmla="*/ 33933 h 208442"/>
                <a:gd name="connsiteX25" fmla="*/ 72095 w 129066"/>
                <a:gd name="connsiteY25" fmla="*/ 39361 h 208442"/>
                <a:gd name="connsiteX26" fmla="*/ 74697 w 129066"/>
                <a:gd name="connsiteY26" fmla="*/ 40442 h 208442"/>
                <a:gd name="connsiteX27" fmla="*/ 82797 w 129066"/>
                <a:gd name="connsiteY27" fmla="*/ 44052 h 208442"/>
                <a:gd name="connsiteX28" fmla="*/ 88908 w 129066"/>
                <a:gd name="connsiteY28" fmla="*/ 39091 h 208442"/>
                <a:gd name="connsiteX29" fmla="*/ 89399 w 129066"/>
                <a:gd name="connsiteY29" fmla="*/ 43831 h 208442"/>
                <a:gd name="connsiteX30" fmla="*/ 89645 w 129066"/>
                <a:gd name="connsiteY30" fmla="*/ 51691 h 208442"/>
                <a:gd name="connsiteX31" fmla="*/ 81348 w 129066"/>
                <a:gd name="connsiteY31" fmla="*/ 102754 h 208442"/>
                <a:gd name="connsiteX32" fmla="*/ 50446 w 129066"/>
                <a:gd name="connsiteY32" fmla="*/ 161923 h 208442"/>
                <a:gd name="connsiteX33" fmla="*/ 40408 w 129066"/>
                <a:gd name="connsiteY33" fmla="*/ 170617 h 208442"/>
                <a:gd name="connsiteX34" fmla="*/ 39990 w 129066"/>
                <a:gd name="connsiteY34" fmla="*/ 167695 h 208442"/>
                <a:gd name="connsiteX35" fmla="*/ 39696 w 129066"/>
                <a:gd name="connsiteY35" fmla="*/ 150354 h 208442"/>
                <a:gd name="connsiteX36" fmla="*/ 28184 w 129066"/>
                <a:gd name="connsiteY36" fmla="*/ 137337 h 208442"/>
                <a:gd name="connsiteX37" fmla="*/ 27497 w 129066"/>
                <a:gd name="connsiteY37" fmla="*/ 168947 h 208442"/>
                <a:gd name="connsiteX38" fmla="*/ 28282 w 129066"/>
                <a:gd name="connsiteY38" fmla="*/ 174326 h 208442"/>
                <a:gd name="connsiteX39" fmla="*/ 26687 w 129066"/>
                <a:gd name="connsiteY39" fmla="*/ 174056 h 208442"/>
                <a:gd name="connsiteX40" fmla="*/ 13482 w 129066"/>
                <a:gd name="connsiteY40" fmla="*/ 120168 h 208442"/>
                <a:gd name="connsiteX41" fmla="*/ 12549 w 129066"/>
                <a:gd name="connsiteY41" fmla="*/ 119038 h 208442"/>
                <a:gd name="connsiteX42" fmla="*/ 1357 w 129066"/>
                <a:gd name="connsiteY42" fmla="*/ 115379 h 208442"/>
                <a:gd name="connsiteX43" fmla="*/ 23030 w 129066"/>
                <a:gd name="connsiteY43" fmla="*/ 186116 h 208442"/>
                <a:gd name="connsiteX44" fmla="*/ 29706 w 129066"/>
                <a:gd name="connsiteY44" fmla="*/ 187074 h 208442"/>
                <a:gd name="connsiteX45" fmla="*/ 31449 w 129066"/>
                <a:gd name="connsiteY45" fmla="*/ 186926 h 208442"/>
                <a:gd name="connsiteX46" fmla="*/ 49882 w 129066"/>
                <a:gd name="connsiteY46" fmla="*/ 207509 h 208442"/>
                <a:gd name="connsiteX47" fmla="*/ 56534 w 129066"/>
                <a:gd name="connsiteY47" fmla="*/ 208442 h 208442"/>
                <a:gd name="connsiteX48" fmla="*/ 83484 w 129066"/>
                <a:gd name="connsiteY48" fmla="*/ 194860 h 208442"/>
                <a:gd name="connsiteX49" fmla="*/ 91412 w 129066"/>
                <a:gd name="connsiteY49" fmla="*/ 186116 h 208442"/>
                <a:gd name="connsiteX50" fmla="*/ 120179 w 129066"/>
                <a:gd name="connsiteY50" fmla="*/ 127758 h 208442"/>
                <a:gd name="connsiteX51" fmla="*/ 128597 w 129066"/>
                <a:gd name="connsiteY51" fmla="*/ 62498 h 208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29066" h="208442">
                  <a:moveTo>
                    <a:pt x="108176" y="124123"/>
                  </a:moveTo>
                  <a:cubicBezTo>
                    <a:pt x="99438" y="152909"/>
                    <a:pt x="86429" y="174621"/>
                    <a:pt x="74378" y="186239"/>
                  </a:cubicBezTo>
                  <a:cubicBezTo>
                    <a:pt x="66597" y="193779"/>
                    <a:pt x="59160" y="197119"/>
                    <a:pt x="53515" y="195424"/>
                  </a:cubicBezTo>
                  <a:cubicBezTo>
                    <a:pt x="49391" y="194172"/>
                    <a:pt x="45930" y="189874"/>
                    <a:pt x="43451" y="183340"/>
                  </a:cubicBezTo>
                  <a:cubicBezTo>
                    <a:pt x="48704" y="180589"/>
                    <a:pt x="53981" y="176463"/>
                    <a:pt x="59111" y="171035"/>
                  </a:cubicBezTo>
                  <a:cubicBezTo>
                    <a:pt x="60927" y="169070"/>
                    <a:pt x="62743" y="167007"/>
                    <a:pt x="64584" y="164747"/>
                  </a:cubicBezTo>
                  <a:cubicBezTo>
                    <a:pt x="75826" y="150526"/>
                    <a:pt x="86061" y="130410"/>
                    <a:pt x="93351" y="106389"/>
                  </a:cubicBezTo>
                  <a:cubicBezTo>
                    <a:pt x="99585" y="85831"/>
                    <a:pt x="102457" y="66403"/>
                    <a:pt x="102285" y="49922"/>
                  </a:cubicBezTo>
                  <a:cubicBezTo>
                    <a:pt x="102187" y="44298"/>
                    <a:pt x="101672" y="39066"/>
                    <a:pt x="100886" y="34179"/>
                  </a:cubicBezTo>
                  <a:cubicBezTo>
                    <a:pt x="101402" y="34252"/>
                    <a:pt x="101942" y="34277"/>
                    <a:pt x="102408" y="34400"/>
                  </a:cubicBezTo>
                  <a:cubicBezTo>
                    <a:pt x="108299" y="36168"/>
                    <a:pt x="112717" y="43635"/>
                    <a:pt x="114901" y="55080"/>
                  </a:cubicBezTo>
                  <a:cubicBezTo>
                    <a:pt x="114975" y="55326"/>
                    <a:pt x="115024" y="55596"/>
                    <a:pt x="115024" y="55842"/>
                  </a:cubicBezTo>
                  <a:cubicBezTo>
                    <a:pt x="115981" y="60877"/>
                    <a:pt x="116472" y="66649"/>
                    <a:pt x="116472" y="73059"/>
                  </a:cubicBezTo>
                  <a:cubicBezTo>
                    <a:pt x="116472" y="87526"/>
                    <a:pt x="113969" y="105014"/>
                    <a:pt x="108176" y="124123"/>
                  </a:cubicBezTo>
                  <a:close/>
                  <a:moveTo>
                    <a:pt x="128597" y="62498"/>
                  </a:moveTo>
                  <a:cubicBezTo>
                    <a:pt x="128597" y="62130"/>
                    <a:pt x="128597" y="61810"/>
                    <a:pt x="128548" y="61491"/>
                  </a:cubicBezTo>
                  <a:cubicBezTo>
                    <a:pt x="126536" y="40810"/>
                    <a:pt x="118804" y="26221"/>
                    <a:pt x="106041" y="22389"/>
                  </a:cubicBezTo>
                  <a:cubicBezTo>
                    <a:pt x="103267" y="21554"/>
                    <a:pt x="100469" y="21259"/>
                    <a:pt x="97622" y="21431"/>
                  </a:cubicBezTo>
                  <a:cubicBezTo>
                    <a:pt x="93793" y="10870"/>
                    <a:pt x="87632" y="3526"/>
                    <a:pt x="79213" y="1021"/>
                  </a:cubicBezTo>
                  <a:cubicBezTo>
                    <a:pt x="75752" y="-60"/>
                    <a:pt x="72242" y="-257"/>
                    <a:pt x="68585" y="308"/>
                  </a:cubicBezTo>
                  <a:cubicBezTo>
                    <a:pt x="69542" y="4656"/>
                    <a:pt x="70352" y="8880"/>
                    <a:pt x="70917" y="12638"/>
                  </a:cubicBezTo>
                  <a:cubicBezTo>
                    <a:pt x="71481" y="12638"/>
                    <a:pt x="71997" y="12589"/>
                    <a:pt x="72488" y="12589"/>
                  </a:cubicBezTo>
                  <a:cubicBezTo>
                    <a:pt x="73568" y="12589"/>
                    <a:pt x="74550" y="12712"/>
                    <a:pt x="75580" y="13007"/>
                  </a:cubicBezTo>
                  <a:cubicBezTo>
                    <a:pt x="79753" y="14284"/>
                    <a:pt x="83189" y="18508"/>
                    <a:pt x="85619" y="24919"/>
                  </a:cubicBezTo>
                  <a:cubicBezTo>
                    <a:pt x="81594" y="27031"/>
                    <a:pt x="77519" y="30028"/>
                    <a:pt x="73445" y="33933"/>
                  </a:cubicBezTo>
                  <a:cubicBezTo>
                    <a:pt x="73592" y="35554"/>
                    <a:pt x="71899" y="39115"/>
                    <a:pt x="72095" y="39361"/>
                  </a:cubicBezTo>
                  <a:cubicBezTo>
                    <a:pt x="72463" y="39558"/>
                    <a:pt x="74181" y="40245"/>
                    <a:pt x="74697" y="40442"/>
                  </a:cubicBezTo>
                  <a:cubicBezTo>
                    <a:pt x="76513" y="41203"/>
                    <a:pt x="79139" y="42480"/>
                    <a:pt x="82797" y="44052"/>
                  </a:cubicBezTo>
                  <a:cubicBezTo>
                    <a:pt x="84736" y="42407"/>
                    <a:pt x="86822" y="40663"/>
                    <a:pt x="88908" y="39091"/>
                  </a:cubicBezTo>
                  <a:cubicBezTo>
                    <a:pt x="89105" y="40638"/>
                    <a:pt x="89276" y="42186"/>
                    <a:pt x="89399" y="43831"/>
                  </a:cubicBezTo>
                  <a:cubicBezTo>
                    <a:pt x="89571" y="46336"/>
                    <a:pt x="89645" y="48915"/>
                    <a:pt x="89645" y="51691"/>
                  </a:cubicBezTo>
                  <a:cubicBezTo>
                    <a:pt x="89645" y="66158"/>
                    <a:pt x="87117" y="83621"/>
                    <a:pt x="81348" y="102754"/>
                  </a:cubicBezTo>
                  <a:cubicBezTo>
                    <a:pt x="73298" y="129281"/>
                    <a:pt x="61614" y="149765"/>
                    <a:pt x="50446" y="161923"/>
                  </a:cubicBezTo>
                  <a:cubicBezTo>
                    <a:pt x="47010" y="165607"/>
                    <a:pt x="43623" y="168530"/>
                    <a:pt x="40408" y="170617"/>
                  </a:cubicBezTo>
                  <a:cubicBezTo>
                    <a:pt x="40260" y="169660"/>
                    <a:pt x="40113" y="168726"/>
                    <a:pt x="39990" y="167695"/>
                  </a:cubicBezTo>
                  <a:cubicBezTo>
                    <a:pt x="39450" y="162291"/>
                    <a:pt x="39303" y="156445"/>
                    <a:pt x="39696" y="150354"/>
                  </a:cubicBezTo>
                  <a:cubicBezTo>
                    <a:pt x="35425" y="145638"/>
                    <a:pt x="31596" y="141217"/>
                    <a:pt x="28184" y="137337"/>
                  </a:cubicBezTo>
                  <a:cubicBezTo>
                    <a:pt x="26736" y="148635"/>
                    <a:pt x="26564" y="159344"/>
                    <a:pt x="27497" y="168947"/>
                  </a:cubicBezTo>
                  <a:cubicBezTo>
                    <a:pt x="27693" y="170838"/>
                    <a:pt x="27988" y="172558"/>
                    <a:pt x="28282" y="174326"/>
                  </a:cubicBezTo>
                  <a:cubicBezTo>
                    <a:pt x="27742" y="174253"/>
                    <a:pt x="27202" y="174203"/>
                    <a:pt x="26687" y="174056"/>
                  </a:cubicBezTo>
                  <a:cubicBezTo>
                    <a:pt x="16255" y="170912"/>
                    <a:pt x="10291" y="149765"/>
                    <a:pt x="13482" y="120168"/>
                  </a:cubicBezTo>
                  <a:cubicBezTo>
                    <a:pt x="13187" y="119726"/>
                    <a:pt x="12868" y="119333"/>
                    <a:pt x="12549" y="119038"/>
                  </a:cubicBezTo>
                  <a:cubicBezTo>
                    <a:pt x="12549" y="119038"/>
                    <a:pt x="8965" y="117958"/>
                    <a:pt x="1357" y="115379"/>
                  </a:cubicBezTo>
                  <a:cubicBezTo>
                    <a:pt x="-3405" y="152221"/>
                    <a:pt x="4498" y="180467"/>
                    <a:pt x="23030" y="186116"/>
                  </a:cubicBezTo>
                  <a:cubicBezTo>
                    <a:pt x="25239" y="186754"/>
                    <a:pt x="27423" y="187074"/>
                    <a:pt x="29706" y="187074"/>
                  </a:cubicBezTo>
                  <a:cubicBezTo>
                    <a:pt x="30270" y="187074"/>
                    <a:pt x="30860" y="186975"/>
                    <a:pt x="31449" y="186926"/>
                  </a:cubicBezTo>
                  <a:cubicBezTo>
                    <a:pt x="35327" y="197807"/>
                    <a:pt x="41561" y="204979"/>
                    <a:pt x="49882" y="207509"/>
                  </a:cubicBezTo>
                  <a:cubicBezTo>
                    <a:pt x="52066" y="208123"/>
                    <a:pt x="54275" y="208442"/>
                    <a:pt x="56534" y="208442"/>
                  </a:cubicBezTo>
                  <a:cubicBezTo>
                    <a:pt x="65272" y="208442"/>
                    <a:pt x="74550" y="203603"/>
                    <a:pt x="83484" y="194860"/>
                  </a:cubicBezTo>
                  <a:cubicBezTo>
                    <a:pt x="86184" y="192354"/>
                    <a:pt x="88835" y="189382"/>
                    <a:pt x="91412" y="186116"/>
                  </a:cubicBezTo>
                  <a:cubicBezTo>
                    <a:pt x="102653" y="171919"/>
                    <a:pt x="112889" y="151779"/>
                    <a:pt x="120179" y="127758"/>
                  </a:cubicBezTo>
                  <a:cubicBezTo>
                    <a:pt x="127591" y="103442"/>
                    <a:pt x="130242" y="80673"/>
                    <a:pt x="128597" y="62498"/>
                  </a:cubicBezTo>
                </a:path>
              </a:pathLst>
            </a:custGeom>
            <a:solidFill>
              <a:srgbClr val="A52721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30" name="Forma libre: forma 329">
              <a:extLst>
                <a:ext uri="{FF2B5EF4-FFF2-40B4-BE49-F238E27FC236}">
                  <a16:creationId xmlns:a16="http://schemas.microsoft.com/office/drawing/2014/main" xmlns="" id="{51675213-12BC-447A-960E-E0ABDC08E3BB}"/>
                </a:ext>
              </a:extLst>
            </p:cNvPr>
            <p:cNvSpPr/>
            <p:nvPr/>
          </p:nvSpPr>
          <p:spPr>
            <a:xfrm>
              <a:off x="5165361" y="11616143"/>
              <a:ext cx="2341764" cy="560531"/>
            </a:xfrm>
            <a:custGeom>
              <a:avLst/>
              <a:gdLst>
                <a:gd name="connsiteX0" fmla="*/ 411282 w 2341764"/>
                <a:gd name="connsiteY0" fmla="*/ 213036 h 560531"/>
                <a:gd name="connsiteX1" fmla="*/ 306794 w 2341764"/>
                <a:gd name="connsiteY1" fmla="*/ 174155 h 560531"/>
                <a:gd name="connsiteX2" fmla="*/ 304094 w 2341764"/>
                <a:gd name="connsiteY2" fmla="*/ 119359 h 560531"/>
                <a:gd name="connsiteX3" fmla="*/ 119271 w 2341764"/>
                <a:gd name="connsiteY3" fmla="*/ 4018 h 560531"/>
                <a:gd name="connsiteX4" fmla="*/ 4008 w 2341764"/>
                <a:gd name="connsiteY4" fmla="*/ 188941 h 560531"/>
                <a:gd name="connsiteX5" fmla="*/ 188831 w 2341764"/>
                <a:gd name="connsiteY5" fmla="*/ 304282 h 560531"/>
                <a:gd name="connsiteX6" fmla="*/ 299848 w 2341764"/>
                <a:gd name="connsiteY6" fmla="*/ 203777 h 560531"/>
                <a:gd name="connsiteX7" fmla="*/ 2341765 w 2341764"/>
                <a:gd name="connsiteY7" fmla="*/ 394644 h 560531"/>
                <a:gd name="connsiteX8" fmla="*/ 2175989 w 2341764"/>
                <a:gd name="connsiteY8" fmla="*/ 560532 h 560531"/>
                <a:gd name="connsiteX9" fmla="*/ 2041458 w 2341764"/>
                <a:gd name="connsiteY9" fmla="*/ 491489 h 560531"/>
                <a:gd name="connsiteX10" fmla="*/ 1894704 w 2341764"/>
                <a:gd name="connsiteY10" fmla="*/ 538647 h 560531"/>
                <a:gd name="connsiteX11" fmla="*/ 2021527 w 2341764"/>
                <a:gd name="connsiteY11" fmla="*/ 454819 h 560531"/>
                <a:gd name="connsiteX12" fmla="*/ 2010212 w 2341764"/>
                <a:gd name="connsiteY12" fmla="*/ 394644 h 560531"/>
                <a:gd name="connsiteX13" fmla="*/ 2175989 w 2341764"/>
                <a:gd name="connsiteY13" fmla="*/ 228756 h 560531"/>
                <a:gd name="connsiteX14" fmla="*/ 2341765 w 2341764"/>
                <a:gd name="connsiteY14" fmla="*/ 394644 h 56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41764" h="560531">
                  <a:moveTo>
                    <a:pt x="411282" y="213036"/>
                  </a:moveTo>
                  <a:lnTo>
                    <a:pt x="306794" y="174155"/>
                  </a:lnTo>
                  <a:cubicBezTo>
                    <a:pt x="309126" y="156348"/>
                    <a:pt x="308390" y="137878"/>
                    <a:pt x="304094" y="119359"/>
                  </a:cubicBezTo>
                  <a:cubicBezTo>
                    <a:pt x="284876" y="36439"/>
                    <a:pt x="202135" y="-15213"/>
                    <a:pt x="119271" y="4018"/>
                  </a:cubicBezTo>
                  <a:cubicBezTo>
                    <a:pt x="36407" y="23225"/>
                    <a:pt x="-15186" y="106022"/>
                    <a:pt x="4008" y="188941"/>
                  </a:cubicBezTo>
                  <a:cubicBezTo>
                    <a:pt x="23227" y="271861"/>
                    <a:pt x="105968" y="323514"/>
                    <a:pt x="188831" y="304282"/>
                  </a:cubicBezTo>
                  <a:cubicBezTo>
                    <a:pt x="242634" y="291805"/>
                    <a:pt x="283256" y="252506"/>
                    <a:pt x="299848" y="203777"/>
                  </a:cubicBezTo>
                  <a:close/>
                  <a:moveTo>
                    <a:pt x="2341765" y="394644"/>
                  </a:moveTo>
                  <a:cubicBezTo>
                    <a:pt x="2341765" y="486258"/>
                    <a:pt x="2267566" y="560532"/>
                    <a:pt x="2175989" y="560532"/>
                  </a:cubicBezTo>
                  <a:cubicBezTo>
                    <a:pt x="2120591" y="560532"/>
                    <a:pt x="2071550" y="533293"/>
                    <a:pt x="2041458" y="491489"/>
                  </a:cubicBezTo>
                  <a:lnTo>
                    <a:pt x="1894704" y="538647"/>
                  </a:lnTo>
                  <a:lnTo>
                    <a:pt x="2021527" y="454819"/>
                  </a:lnTo>
                  <a:cubicBezTo>
                    <a:pt x="2014262" y="436152"/>
                    <a:pt x="2010212" y="415889"/>
                    <a:pt x="2010212" y="394644"/>
                  </a:cubicBezTo>
                  <a:cubicBezTo>
                    <a:pt x="2010212" y="303029"/>
                    <a:pt x="2084436" y="228756"/>
                    <a:pt x="2175989" y="228756"/>
                  </a:cubicBezTo>
                  <a:cubicBezTo>
                    <a:pt x="2267566" y="228756"/>
                    <a:pt x="2341765" y="303029"/>
                    <a:pt x="2341765" y="394644"/>
                  </a:cubicBezTo>
                </a:path>
              </a:pathLst>
            </a:custGeom>
            <a:solidFill>
              <a:srgbClr val="E0781F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</p:grpSp>
      <p:grpSp>
        <p:nvGrpSpPr>
          <p:cNvPr id="331" name="Picture 47">
            <a:extLst>
              <a:ext uri="{FF2B5EF4-FFF2-40B4-BE49-F238E27FC236}">
                <a16:creationId xmlns:a16="http://schemas.microsoft.com/office/drawing/2014/main" xmlns="" id="{09788563-4FB5-4A19-A403-FA03BB4AB2BE}"/>
              </a:ext>
            </a:extLst>
          </p:cNvPr>
          <p:cNvGrpSpPr/>
          <p:nvPr/>
        </p:nvGrpSpPr>
        <p:grpSpPr>
          <a:xfrm>
            <a:off x="3955584" y="11652131"/>
            <a:ext cx="979267" cy="2276745"/>
            <a:chOff x="4091902" y="2181581"/>
            <a:chExt cx="1293408" cy="3007106"/>
          </a:xfrm>
        </p:grpSpPr>
        <p:sp>
          <p:nvSpPr>
            <p:cNvPr id="332" name="Forma libre: forma 331">
              <a:extLst>
                <a:ext uri="{FF2B5EF4-FFF2-40B4-BE49-F238E27FC236}">
                  <a16:creationId xmlns:a16="http://schemas.microsoft.com/office/drawing/2014/main" xmlns="" id="{37221D3B-DE42-4D0E-8C23-DDDDC0DCD742}"/>
                </a:ext>
              </a:extLst>
            </p:cNvPr>
            <p:cNvSpPr/>
            <p:nvPr/>
          </p:nvSpPr>
          <p:spPr>
            <a:xfrm>
              <a:off x="4204283" y="2964912"/>
              <a:ext cx="1066183" cy="1973445"/>
            </a:xfrm>
            <a:custGeom>
              <a:avLst/>
              <a:gdLst>
                <a:gd name="connsiteX0" fmla="*/ 545427 w 1066183"/>
                <a:gd name="connsiteY0" fmla="*/ 494757 h 1973445"/>
                <a:gd name="connsiteX1" fmla="*/ 1066183 w 1066183"/>
                <a:gd name="connsiteY1" fmla="*/ 1973446 h 1973445"/>
                <a:gd name="connsiteX2" fmla="*/ 1042610 w 1066183"/>
                <a:gd name="connsiteY2" fmla="*/ 1973446 h 1973445"/>
                <a:gd name="connsiteX3" fmla="*/ 545427 w 1066183"/>
                <a:gd name="connsiteY3" fmla="*/ 561739 h 1973445"/>
                <a:gd name="connsiteX4" fmla="*/ 545427 w 1066183"/>
                <a:gd name="connsiteY4" fmla="*/ 1973446 h 1973445"/>
                <a:gd name="connsiteX5" fmla="*/ 523191 w 1066183"/>
                <a:gd name="connsiteY5" fmla="*/ 1973446 h 1973445"/>
                <a:gd name="connsiteX6" fmla="*/ 523191 w 1066183"/>
                <a:gd name="connsiteY6" fmla="*/ 554635 h 1973445"/>
                <a:gd name="connsiteX7" fmla="*/ 23573 w 1066183"/>
                <a:gd name="connsiteY7" fmla="*/ 1973446 h 1973445"/>
                <a:gd name="connsiteX8" fmla="*/ 0 w 1066183"/>
                <a:gd name="connsiteY8" fmla="*/ 1973446 h 1973445"/>
                <a:gd name="connsiteX9" fmla="*/ 521345 w 1066183"/>
                <a:gd name="connsiteY9" fmla="*/ 492994 h 1973445"/>
                <a:gd name="connsiteX10" fmla="*/ 523191 w 1066183"/>
                <a:gd name="connsiteY10" fmla="*/ 493662 h 1973445"/>
                <a:gd name="connsiteX11" fmla="*/ 523191 w 1066183"/>
                <a:gd name="connsiteY11" fmla="*/ 0 h 1973445"/>
                <a:gd name="connsiteX12" fmla="*/ 545427 w 1066183"/>
                <a:gd name="connsiteY12" fmla="*/ 0 h 1973445"/>
                <a:gd name="connsiteX13" fmla="*/ 545427 w 1066183"/>
                <a:gd name="connsiteY13" fmla="*/ 494757 h 197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6183" h="1973445">
                  <a:moveTo>
                    <a:pt x="545427" y="494757"/>
                  </a:moveTo>
                  <a:lnTo>
                    <a:pt x="1066183" y="1973446"/>
                  </a:lnTo>
                  <a:lnTo>
                    <a:pt x="1042610" y="1973446"/>
                  </a:lnTo>
                  <a:lnTo>
                    <a:pt x="545427" y="561739"/>
                  </a:lnTo>
                  <a:lnTo>
                    <a:pt x="545427" y="1973446"/>
                  </a:lnTo>
                  <a:lnTo>
                    <a:pt x="523191" y="1973446"/>
                  </a:lnTo>
                  <a:lnTo>
                    <a:pt x="523191" y="554635"/>
                  </a:lnTo>
                  <a:lnTo>
                    <a:pt x="23573" y="1973446"/>
                  </a:lnTo>
                  <a:lnTo>
                    <a:pt x="0" y="1973446"/>
                  </a:lnTo>
                  <a:lnTo>
                    <a:pt x="521345" y="492994"/>
                  </a:lnTo>
                  <a:lnTo>
                    <a:pt x="523191" y="493662"/>
                  </a:lnTo>
                  <a:lnTo>
                    <a:pt x="523191" y="0"/>
                  </a:lnTo>
                  <a:lnTo>
                    <a:pt x="545427" y="0"/>
                  </a:lnTo>
                  <a:lnTo>
                    <a:pt x="545427" y="494757"/>
                  </a:lnTo>
                </a:path>
              </a:pathLst>
            </a:custGeom>
            <a:solidFill>
              <a:srgbClr val="100F0D"/>
            </a:solidFill>
            <a:ln w="6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33" name="Forma libre: forma 332">
              <a:extLst>
                <a:ext uri="{FF2B5EF4-FFF2-40B4-BE49-F238E27FC236}">
                  <a16:creationId xmlns:a16="http://schemas.microsoft.com/office/drawing/2014/main" xmlns="" id="{323D8B61-AA33-48E9-A33B-50990BBAF6C4}"/>
                </a:ext>
              </a:extLst>
            </p:cNvPr>
            <p:cNvSpPr/>
            <p:nvPr/>
          </p:nvSpPr>
          <p:spPr>
            <a:xfrm>
              <a:off x="4118739" y="4938358"/>
              <a:ext cx="1237271" cy="250329"/>
            </a:xfrm>
            <a:custGeom>
              <a:avLst/>
              <a:gdLst>
                <a:gd name="connsiteX0" fmla="*/ 1151727 w 1237271"/>
                <a:gd name="connsiteY0" fmla="*/ 0 h 250329"/>
                <a:gd name="connsiteX1" fmla="*/ 1128154 w 1237271"/>
                <a:gd name="connsiteY1" fmla="*/ 0 h 250329"/>
                <a:gd name="connsiteX2" fmla="*/ 1215330 w 1237271"/>
                <a:gd name="connsiteY2" fmla="*/ 247579 h 250329"/>
                <a:gd name="connsiteX3" fmla="*/ 1216293 w 1237271"/>
                <a:gd name="connsiteY3" fmla="*/ 250330 h 250329"/>
                <a:gd name="connsiteX4" fmla="*/ 1224160 w 1237271"/>
                <a:gd name="connsiteY4" fmla="*/ 247579 h 250329"/>
                <a:gd name="connsiteX5" fmla="*/ 1237271 w 1237271"/>
                <a:gd name="connsiteY5" fmla="*/ 242985 h 250329"/>
                <a:gd name="connsiteX6" fmla="*/ 0 w 1237271"/>
                <a:gd name="connsiteY6" fmla="*/ 242985 h 250329"/>
                <a:gd name="connsiteX7" fmla="*/ 13111 w 1237271"/>
                <a:gd name="connsiteY7" fmla="*/ 247579 h 250329"/>
                <a:gd name="connsiteX8" fmla="*/ 20978 w 1237271"/>
                <a:gd name="connsiteY8" fmla="*/ 250330 h 250329"/>
                <a:gd name="connsiteX9" fmla="*/ 21941 w 1237271"/>
                <a:gd name="connsiteY9" fmla="*/ 247579 h 250329"/>
                <a:gd name="connsiteX10" fmla="*/ 109117 w 1237271"/>
                <a:gd name="connsiteY10" fmla="*/ 0 h 250329"/>
                <a:gd name="connsiteX11" fmla="*/ 85544 w 1237271"/>
                <a:gd name="connsiteY11" fmla="*/ 0 h 250329"/>
                <a:gd name="connsiteX12" fmla="*/ 608735 w 1237271"/>
                <a:gd name="connsiteY12" fmla="*/ 0 h 250329"/>
                <a:gd name="connsiteX13" fmla="*/ 630971 w 1237271"/>
                <a:gd name="connsiteY13" fmla="*/ 0 h 250329"/>
                <a:gd name="connsiteX14" fmla="*/ 630971 w 1237271"/>
                <a:gd name="connsiteY14" fmla="*/ 246697 h 250329"/>
                <a:gd name="connsiteX15" fmla="*/ 608735 w 1237271"/>
                <a:gd name="connsiteY15" fmla="*/ 246697 h 250329"/>
                <a:gd name="connsiteX16" fmla="*/ 608735 w 1237271"/>
                <a:gd name="connsiteY16" fmla="*/ 0 h 250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37271" h="250329">
                  <a:moveTo>
                    <a:pt x="1151727" y="0"/>
                  </a:moveTo>
                  <a:lnTo>
                    <a:pt x="1128154" y="0"/>
                  </a:lnTo>
                  <a:lnTo>
                    <a:pt x="1215330" y="247579"/>
                  </a:lnTo>
                  <a:lnTo>
                    <a:pt x="1216293" y="250330"/>
                  </a:lnTo>
                  <a:lnTo>
                    <a:pt x="1224160" y="247579"/>
                  </a:lnTo>
                  <a:lnTo>
                    <a:pt x="1237271" y="242985"/>
                  </a:lnTo>
                  <a:close/>
                  <a:moveTo>
                    <a:pt x="0" y="242985"/>
                  </a:moveTo>
                  <a:lnTo>
                    <a:pt x="13111" y="247579"/>
                  </a:lnTo>
                  <a:lnTo>
                    <a:pt x="20978" y="250330"/>
                  </a:lnTo>
                  <a:lnTo>
                    <a:pt x="21941" y="247579"/>
                  </a:lnTo>
                  <a:lnTo>
                    <a:pt x="109117" y="0"/>
                  </a:lnTo>
                  <a:lnTo>
                    <a:pt x="85544" y="0"/>
                  </a:lnTo>
                  <a:close/>
                  <a:moveTo>
                    <a:pt x="608735" y="0"/>
                  </a:moveTo>
                  <a:lnTo>
                    <a:pt x="630971" y="0"/>
                  </a:lnTo>
                  <a:lnTo>
                    <a:pt x="630971" y="246697"/>
                  </a:lnTo>
                  <a:lnTo>
                    <a:pt x="608735" y="246697"/>
                  </a:lnTo>
                  <a:lnTo>
                    <a:pt x="608735" y="0"/>
                  </a:lnTo>
                </a:path>
              </a:pathLst>
            </a:custGeom>
            <a:solidFill>
              <a:srgbClr val="3E5BB2"/>
            </a:solidFill>
            <a:ln w="6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34" name="Forma libre: forma 333">
              <a:extLst>
                <a:ext uri="{FF2B5EF4-FFF2-40B4-BE49-F238E27FC236}">
                  <a16:creationId xmlns:a16="http://schemas.microsoft.com/office/drawing/2014/main" xmlns="" id="{717C0052-C774-420E-9A13-8EB00BFE88B0}"/>
                </a:ext>
              </a:extLst>
            </p:cNvPr>
            <p:cNvSpPr/>
            <p:nvPr/>
          </p:nvSpPr>
          <p:spPr>
            <a:xfrm>
              <a:off x="4117803" y="2207487"/>
              <a:ext cx="1241579" cy="1960892"/>
            </a:xfrm>
            <a:custGeom>
              <a:avLst/>
              <a:gdLst>
                <a:gd name="connsiteX0" fmla="*/ 1134897 w 1241579"/>
                <a:gd name="connsiteY0" fmla="*/ 1960893 h 1960892"/>
                <a:gd name="connsiteX1" fmla="*/ 106683 w 1241579"/>
                <a:gd name="connsiteY1" fmla="*/ 1960893 h 1960892"/>
                <a:gd name="connsiteX2" fmla="*/ 0 w 1241579"/>
                <a:gd name="connsiteY2" fmla="*/ 1854383 h 1960892"/>
                <a:gd name="connsiteX3" fmla="*/ 0 w 1241579"/>
                <a:gd name="connsiteY3" fmla="*/ 106483 h 1960892"/>
                <a:gd name="connsiteX4" fmla="*/ 106683 w 1241579"/>
                <a:gd name="connsiteY4" fmla="*/ 0 h 1960892"/>
                <a:gd name="connsiteX5" fmla="*/ 1134897 w 1241579"/>
                <a:gd name="connsiteY5" fmla="*/ 0 h 1960892"/>
                <a:gd name="connsiteX6" fmla="*/ 1241579 w 1241579"/>
                <a:gd name="connsiteY6" fmla="*/ 106483 h 1960892"/>
                <a:gd name="connsiteX7" fmla="*/ 1241579 w 1241579"/>
                <a:gd name="connsiteY7" fmla="*/ 1854383 h 1960892"/>
                <a:gd name="connsiteX8" fmla="*/ 1134897 w 1241579"/>
                <a:gd name="connsiteY8" fmla="*/ 1960893 h 1960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579" h="1960892">
                  <a:moveTo>
                    <a:pt x="1134897" y="1960893"/>
                  </a:moveTo>
                  <a:lnTo>
                    <a:pt x="106683" y="1960893"/>
                  </a:lnTo>
                  <a:cubicBezTo>
                    <a:pt x="47789" y="1960893"/>
                    <a:pt x="0" y="1913220"/>
                    <a:pt x="0" y="1854383"/>
                  </a:cubicBezTo>
                  <a:lnTo>
                    <a:pt x="0" y="106483"/>
                  </a:lnTo>
                  <a:cubicBezTo>
                    <a:pt x="0" y="47673"/>
                    <a:pt x="47789" y="0"/>
                    <a:pt x="106683" y="0"/>
                  </a:cubicBezTo>
                  <a:lnTo>
                    <a:pt x="1134897" y="0"/>
                  </a:lnTo>
                  <a:cubicBezTo>
                    <a:pt x="1193817" y="0"/>
                    <a:pt x="1241579" y="47673"/>
                    <a:pt x="1241579" y="106483"/>
                  </a:cubicBezTo>
                  <a:lnTo>
                    <a:pt x="1241579" y="1854383"/>
                  </a:lnTo>
                  <a:cubicBezTo>
                    <a:pt x="1241579" y="1913220"/>
                    <a:pt x="1193817" y="1960893"/>
                    <a:pt x="1134897" y="1960893"/>
                  </a:cubicBezTo>
                </a:path>
              </a:pathLst>
            </a:custGeom>
            <a:solidFill>
              <a:srgbClr val="FFFFFF"/>
            </a:solidFill>
            <a:ln w="6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35" name="Forma libre: forma 334">
              <a:extLst>
                <a:ext uri="{FF2B5EF4-FFF2-40B4-BE49-F238E27FC236}">
                  <a16:creationId xmlns:a16="http://schemas.microsoft.com/office/drawing/2014/main" xmlns="" id="{F4F84CFA-C7A3-43CF-B2C4-6F00C2DDEB79}"/>
                </a:ext>
              </a:extLst>
            </p:cNvPr>
            <p:cNvSpPr/>
            <p:nvPr/>
          </p:nvSpPr>
          <p:spPr>
            <a:xfrm>
              <a:off x="4114137" y="2203775"/>
              <a:ext cx="1248910" cy="1968290"/>
            </a:xfrm>
            <a:custGeom>
              <a:avLst/>
              <a:gdLst>
                <a:gd name="connsiteX0" fmla="*/ 107325 w 1248910"/>
                <a:gd name="connsiteY0" fmla="*/ 26013 h 1968290"/>
                <a:gd name="connsiteX1" fmla="*/ 28550 w 1248910"/>
                <a:gd name="connsiteY1" fmla="*/ 104640 h 1968290"/>
                <a:gd name="connsiteX2" fmla="*/ 28550 w 1248910"/>
                <a:gd name="connsiteY2" fmla="*/ 1860580 h 1968290"/>
                <a:gd name="connsiteX3" fmla="*/ 107325 w 1248910"/>
                <a:gd name="connsiteY3" fmla="*/ 1939207 h 1968290"/>
                <a:gd name="connsiteX4" fmla="*/ 1142335 w 1248910"/>
                <a:gd name="connsiteY4" fmla="*/ 1939207 h 1968290"/>
                <a:gd name="connsiteX5" fmla="*/ 1221110 w 1248910"/>
                <a:gd name="connsiteY5" fmla="*/ 1860580 h 1968290"/>
                <a:gd name="connsiteX6" fmla="*/ 1221110 w 1248910"/>
                <a:gd name="connsiteY6" fmla="*/ 104640 h 1968290"/>
                <a:gd name="connsiteX7" fmla="*/ 1142335 w 1248910"/>
                <a:gd name="connsiteY7" fmla="*/ 26013 h 1968290"/>
                <a:gd name="connsiteX8" fmla="*/ 1142335 w 1248910"/>
                <a:gd name="connsiteY8" fmla="*/ 1946044 h 1968290"/>
                <a:gd name="connsiteX9" fmla="*/ 107325 w 1248910"/>
                <a:gd name="connsiteY9" fmla="*/ 1946044 h 1968290"/>
                <a:gd name="connsiteX10" fmla="*/ 21700 w 1248910"/>
                <a:gd name="connsiteY10" fmla="*/ 1860580 h 1968290"/>
                <a:gd name="connsiteX11" fmla="*/ 21700 w 1248910"/>
                <a:gd name="connsiteY11" fmla="*/ 104640 h 1968290"/>
                <a:gd name="connsiteX12" fmla="*/ 107325 w 1248910"/>
                <a:gd name="connsiteY12" fmla="*/ 19176 h 1968290"/>
                <a:gd name="connsiteX13" fmla="*/ 1142335 w 1248910"/>
                <a:gd name="connsiteY13" fmla="*/ 19176 h 1968290"/>
                <a:gd name="connsiteX14" fmla="*/ 1227960 w 1248910"/>
                <a:gd name="connsiteY14" fmla="*/ 104640 h 1968290"/>
                <a:gd name="connsiteX15" fmla="*/ 1227960 w 1248910"/>
                <a:gd name="connsiteY15" fmla="*/ 1860580 h 1968290"/>
                <a:gd name="connsiteX16" fmla="*/ 1142335 w 1248910"/>
                <a:gd name="connsiteY16" fmla="*/ 1946044 h 1968290"/>
                <a:gd name="connsiteX17" fmla="*/ 1241499 w 1248910"/>
                <a:gd name="connsiteY17" fmla="*/ 219082 h 1968290"/>
                <a:gd name="connsiteX18" fmla="*/ 1241499 w 1248910"/>
                <a:gd name="connsiteY18" fmla="*/ 1849389 h 1968290"/>
                <a:gd name="connsiteX19" fmla="*/ 1129786 w 1248910"/>
                <a:gd name="connsiteY19" fmla="*/ 1960893 h 1968290"/>
                <a:gd name="connsiteX20" fmla="*/ 119125 w 1248910"/>
                <a:gd name="connsiteY20" fmla="*/ 1960893 h 1968290"/>
                <a:gd name="connsiteX21" fmla="*/ 7412 w 1248910"/>
                <a:gd name="connsiteY21" fmla="*/ 1849389 h 1968290"/>
                <a:gd name="connsiteX22" fmla="*/ 7412 w 1248910"/>
                <a:gd name="connsiteY22" fmla="*/ 118982 h 1968290"/>
                <a:gd name="connsiteX23" fmla="*/ 119125 w 1248910"/>
                <a:gd name="connsiteY23" fmla="*/ 7398 h 1968290"/>
                <a:gd name="connsiteX24" fmla="*/ 1052189 w 1248910"/>
                <a:gd name="connsiteY24" fmla="*/ 7398 h 1968290"/>
                <a:gd name="connsiteX25" fmla="*/ 1052189 w 1248910"/>
                <a:gd name="connsiteY25" fmla="*/ 0 h 1968290"/>
                <a:gd name="connsiteX26" fmla="*/ 119125 w 1248910"/>
                <a:gd name="connsiteY26" fmla="*/ 0 h 1968290"/>
                <a:gd name="connsiteX27" fmla="*/ 0 w 1248910"/>
                <a:gd name="connsiteY27" fmla="*/ 118982 h 1968290"/>
                <a:gd name="connsiteX28" fmla="*/ 0 w 1248910"/>
                <a:gd name="connsiteY28" fmla="*/ 1849389 h 1968290"/>
                <a:gd name="connsiteX29" fmla="*/ 119125 w 1248910"/>
                <a:gd name="connsiteY29" fmla="*/ 1968291 h 1968290"/>
                <a:gd name="connsiteX30" fmla="*/ 1129786 w 1248910"/>
                <a:gd name="connsiteY30" fmla="*/ 1968291 h 1968290"/>
                <a:gd name="connsiteX31" fmla="*/ 1248911 w 1248910"/>
                <a:gd name="connsiteY31" fmla="*/ 1849389 h 1968290"/>
                <a:gd name="connsiteX32" fmla="*/ 1248911 w 1248910"/>
                <a:gd name="connsiteY32" fmla="*/ 219082 h 1968290"/>
                <a:gd name="connsiteX33" fmla="*/ 1241499 w 1248910"/>
                <a:gd name="connsiteY33" fmla="*/ 219082 h 1968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248910" h="1968290">
                  <a:moveTo>
                    <a:pt x="107325" y="26013"/>
                  </a:moveTo>
                  <a:cubicBezTo>
                    <a:pt x="63897" y="26013"/>
                    <a:pt x="28550" y="61294"/>
                    <a:pt x="28550" y="104640"/>
                  </a:cubicBezTo>
                  <a:lnTo>
                    <a:pt x="28550" y="1860580"/>
                  </a:lnTo>
                  <a:cubicBezTo>
                    <a:pt x="28550" y="1903926"/>
                    <a:pt x="63897" y="1939207"/>
                    <a:pt x="107325" y="1939207"/>
                  </a:cubicBezTo>
                  <a:lnTo>
                    <a:pt x="1142335" y="1939207"/>
                  </a:lnTo>
                  <a:cubicBezTo>
                    <a:pt x="1185790" y="1939207"/>
                    <a:pt x="1221110" y="1903926"/>
                    <a:pt x="1221110" y="1860580"/>
                  </a:cubicBezTo>
                  <a:lnTo>
                    <a:pt x="1221110" y="104640"/>
                  </a:lnTo>
                  <a:cubicBezTo>
                    <a:pt x="1221110" y="61294"/>
                    <a:pt x="1185790" y="26013"/>
                    <a:pt x="1142335" y="26013"/>
                  </a:cubicBezTo>
                  <a:close/>
                  <a:moveTo>
                    <a:pt x="1142335" y="1946044"/>
                  </a:moveTo>
                  <a:lnTo>
                    <a:pt x="107325" y="1946044"/>
                  </a:lnTo>
                  <a:cubicBezTo>
                    <a:pt x="60124" y="1946044"/>
                    <a:pt x="21700" y="1907718"/>
                    <a:pt x="21700" y="1860580"/>
                  </a:cubicBezTo>
                  <a:lnTo>
                    <a:pt x="21700" y="104640"/>
                  </a:lnTo>
                  <a:cubicBezTo>
                    <a:pt x="21700" y="57501"/>
                    <a:pt x="60124" y="19176"/>
                    <a:pt x="107325" y="19176"/>
                  </a:cubicBezTo>
                  <a:lnTo>
                    <a:pt x="1142335" y="19176"/>
                  </a:lnTo>
                  <a:cubicBezTo>
                    <a:pt x="1189563" y="19176"/>
                    <a:pt x="1227960" y="57501"/>
                    <a:pt x="1227960" y="104640"/>
                  </a:cubicBezTo>
                  <a:lnTo>
                    <a:pt x="1227960" y="1860580"/>
                  </a:lnTo>
                  <a:cubicBezTo>
                    <a:pt x="1227960" y="1907718"/>
                    <a:pt x="1189563" y="1946044"/>
                    <a:pt x="1142335" y="1946044"/>
                  </a:cubicBezTo>
                  <a:close/>
                  <a:moveTo>
                    <a:pt x="1241499" y="219082"/>
                  </a:moveTo>
                  <a:lnTo>
                    <a:pt x="1241499" y="1849389"/>
                  </a:lnTo>
                  <a:cubicBezTo>
                    <a:pt x="1241499" y="1910870"/>
                    <a:pt x="1191409" y="1960893"/>
                    <a:pt x="1129786" y="1960893"/>
                  </a:cubicBezTo>
                  <a:lnTo>
                    <a:pt x="119125" y="1960893"/>
                  </a:lnTo>
                  <a:cubicBezTo>
                    <a:pt x="57529" y="1960893"/>
                    <a:pt x="7412" y="1910870"/>
                    <a:pt x="7412" y="1849389"/>
                  </a:cubicBezTo>
                  <a:lnTo>
                    <a:pt x="7412" y="118982"/>
                  </a:lnTo>
                  <a:cubicBezTo>
                    <a:pt x="7412" y="57421"/>
                    <a:pt x="57529" y="7398"/>
                    <a:pt x="119125" y="7398"/>
                  </a:cubicBezTo>
                  <a:lnTo>
                    <a:pt x="1052189" y="7398"/>
                  </a:lnTo>
                  <a:lnTo>
                    <a:pt x="1052189" y="0"/>
                  </a:lnTo>
                  <a:lnTo>
                    <a:pt x="119125" y="0"/>
                  </a:lnTo>
                  <a:cubicBezTo>
                    <a:pt x="53435" y="0"/>
                    <a:pt x="0" y="53335"/>
                    <a:pt x="0" y="118982"/>
                  </a:cubicBezTo>
                  <a:lnTo>
                    <a:pt x="0" y="1849389"/>
                  </a:lnTo>
                  <a:cubicBezTo>
                    <a:pt x="0" y="1914929"/>
                    <a:pt x="53435" y="1968291"/>
                    <a:pt x="119125" y="1968291"/>
                  </a:cubicBezTo>
                  <a:lnTo>
                    <a:pt x="1129786" y="1968291"/>
                  </a:lnTo>
                  <a:cubicBezTo>
                    <a:pt x="1195476" y="1968291"/>
                    <a:pt x="1248911" y="1914929"/>
                    <a:pt x="1248911" y="1849389"/>
                  </a:cubicBezTo>
                  <a:lnTo>
                    <a:pt x="1248911" y="219082"/>
                  </a:lnTo>
                  <a:lnTo>
                    <a:pt x="1241499" y="219082"/>
                  </a:lnTo>
                </a:path>
              </a:pathLst>
            </a:custGeom>
            <a:solidFill>
              <a:srgbClr val="100F0D"/>
            </a:solidFill>
            <a:ln w="6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36" name="Forma libre: forma 335">
              <a:extLst>
                <a:ext uri="{FF2B5EF4-FFF2-40B4-BE49-F238E27FC236}">
                  <a16:creationId xmlns:a16="http://schemas.microsoft.com/office/drawing/2014/main" xmlns="" id="{1574A0A1-BBAA-4F84-9FF0-4D88B48014C9}"/>
                </a:ext>
              </a:extLst>
            </p:cNvPr>
            <p:cNvSpPr/>
            <p:nvPr/>
          </p:nvSpPr>
          <p:spPr>
            <a:xfrm>
              <a:off x="4091902" y="2181581"/>
              <a:ext cx="1293408" cy="2011503"/>
            </a:xfrm>
            <a:custGeom>
              <a:avLst/>
              <a:gdLst>
                <a:gd name="connsiteX0" fmla="*/ 51883 w 1293408"/>
                <a:gd name="connsiteY0" fmla="*/ 1869981 h 2011503"/>
                <a:gd name="connsiteX1" fmla="*/ 51883 w 1293408"/>
                <a:gd name="connsiteY1" fmla="*/ 1747687 h 2011503"/>
                <a:gd name="connsiteX2" fmla="*/ 0 w 1293408"/>
                <a:gd name="connsiteY2" fmla="*/ 1747687 h 2011503"/>
                <a:gd name="connsiteX3" fmla="*/ 0 w 1293408"/>
                <a:gd name="connsiteY3" fmla="*/ 1869981 h 2011503"/>
                <a:gd name="connsiteX4" fmla="*/ 141360 w 1293408"/>
                <a:gd name="connsiteY4" fmla="*/ 2011157 h 2011503"/>
                <a:gd name="connsiteX5" fmla="*/ 241220 w 1293408"/>
                <a:gd name="connsiteY5" fmla="*/ 2011157 h 2011503"/>
                <a:gd name="connsiteX6" fmla="*/ 241220 w 1293408"/>
                <a:gd name="connsiteY6" fmla="*/ 1959371 h 2011503"/>
                <a:gd name="connsiteX7" fmla="*/ 141360 w 1293408"/>
                <a:gd name="connsiteY7" fmla="*/ 1959371 h 2011503"/>
                <a:gd name="connsiteX8" fmla="*/ 51883 w 1293408"/>
                <a:gd name="connsiteY8" fmla="*/ 1869981 h 2011503"/>
                <a:gd name="connsiteX9" fmla="*/ 1241499 w 1293408"/>
                <a:gd name="connsiteY9" fmla="*/ 1748034 h 2011503"/>
                <a:gd name="connsiteX10" fmla="*/ 1241499 w 1293408"/>
                <a:gd name="connsiteY10" fmla="*/ 1870328 h 2011503"/>
                <a:gd name="connsiteX11" fmla="*/ 1152048 w 1293408"/>
                <a:gd name="connsiteY11" fmla="*/ 1959718 h 2011503"/>
                <a:gd name="connsiteX12" fmla="*/ 1052189 w 1293408"/>
                <a:gd name="connsiteY12" fmla="*/ 1959718 h 2011503"/>
                <a:gd name="connsiteX13" fmla="*/ 1052189 w 1293408"/>
                <a:gd name="connsiteY13" fmla="*/ 2011504 h 2011503"/>
                <a:gd name="connsiteX14" fmla="*/ 1152048 w 1293408"/>
                <a:gd name="connsiteY14" fmla="*/ 2011504 h 2011503"/>
                <a:gd name="connsiteX15" fmla="*/ 1293409 w 1293408"/>
                <a:gd name="connsiteY15" fmla="*/ 1870328 h 2011503"/>
                <a:gd name="connsiteX16" fmla="*/ 1293409 w 1293408"/>
                <a:gd name="connsiteY16" fmla="*/ 1748034 h 2011503"/>
                <a:gd name="connsiteX17" fmla="*/ 51883 w 1293408"/>
                <a:gd name="connsiteY17" fmla="*/ 141523 h 2011503"/>
                <a:gd name="connsiteX18" fmla="*/ 141360 w 1293408"/>
                <a:gd name="connsiteY18" fmla="*/ 52133 h 2011503"/>
                <a:gd name="connsiteX19" fmla="*/ 241220 w 1293408"/>
                <a:gd name="connsiteY19" fmla="*/ 52133 h 2011503"/>
                <a:gd name="connsiteX20" fmla="*/ 241220 w 1293408"/>
                <a:gd name="connsiteY20" fmla="*/ 347 h 2011503"/>
                <a:gd name="connsiteX21" fmla="*/ 141360 w 1293408"/>
                <a:gd name="connsiteY21" fmla="*/ 347 h 2011503"/>
                <a:gd name="connsiteX22" fmla="*/ 0 w 1293408"/>
                <a:gd name="connsiteY22" fmla="*/ 141523 h 2011503"/>
                <a:gd name="connsiteX23" fmla="*/ 0 w 1293408"/>
                <a:gd name="connsiteY23" fmla="*/ 263817 h 2011503"/>
                <a:gd name="connsiteX24" fmla="*/ 51883 w 1293408"/>
                <a:gd name="connsiteY24" fmla="*/ 263817 h 2011503"/>
                <a:gd name="connsiteX25" fmla="*/ 1152022 w 1293408"/>
                <a:gd name="connsiteY25" fmla="*/ 51786 h 2011503"/>
                <a:gd name="connsiteX26" fmla="*/ 1052189 w 1293408"/>
                <a:gd name="connsiteY26" fmla="*/ 51786 h 2011503"/>
                <a:gd name="connsiteX27" fmla="*/ 1052189 w 1293408"/>
                <a:gd name="connsiteY27" fmla="*/ 0 h 2011503"/>
                <a:gd name="connsiteX28" fmla="*/ 1152022 w 1293408"/>
                <a:gd name="connsiteY28" fmla="*/ 0 h 2011503"/>
                <a:gd name="connsiteX29" fmla="*/ 1293382 w 1293408"/>
                <a:gd name="connsiteY29" fmla="*/ 141176 h 2011503"/>
                <a:gd name="connsiteX30" fmla="*/ 1293382 w 1293408"/>
                <a:gd name="connsiteY30" fmla="*/ 263470 h 2011503"/>
                <a:gd name="connsiteX31" fmla="*/ 1241499 w 1293408"/>
                <a:gd name="connsiteY31" fmla="*/ 263470 h 2011503"/>
                <a:gd name="connsiteX32" fmla="*/ 1241499 w 1293408"/>
                <a:gd name="connsiteY32" fmla="*/ 141176 h 2011503"/>
                <a:gd name="connsiteX33" fmla="*/ 1152022 w 1293408"/>
                <a:gd name="connsiteY33" fmla="*/ 51786 h 201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293408" h="2011503">
                  <a:moveTo>
                    <a:pt x="51883" y="1869981"/>
                  </a:moveTo>
                  <a:lnTo>
                    <a:pt x="51883" y="1747687"/>
                  </a:lnTo>
                  <a:lnTo>
                    <a:pt x="0" y="1747687"/>
                  </a:lnTo>
                  <a:lnTo>
                    <a:pt x="0" y="1869981"/>
                  </a:lnTo>
                  <a:cubicBezTo>
                    <a:pt x="0" y="1947833"/>
                    <a:pt x="63416" y="2011157"/>
                    <a:pt x="141360" y="2011157"/>
                  </a:cubicBezTo>
                  <a:lnTo>
                    <a:pt x="241220" y="2011157"/>
                  </a:lnTo>
                  <a:lnTo>
                    <a:pt x="241220" y="1959371"/>
                  </a:lnTo>
                  <a:lnTo>
                    <a:pt x="141360" y="1959371"/>
                  </a:lnTo>
                  <a:cubicBezTo>
                    <a:pt x="92019" y="1959371"/>
                    <a:pt x="51883" y="1919283"/>
                    <a:pt x="51883" y="1869981"/>
                  </a:cubicBezTo>
                  <a:close/>
                  <a:moveTo>
                    <a:pt x="1241499" y="1748034"/>
                  </a:moveTo>
                  <a:lnTo>
                    <a:pt x="1241499" y="1870328"/>
                  </a:lnTo>
                  <a:cubicBezTo>
                    <a:pt x="1241499" y="1919630"/>
                    <a:pt x="1201363" y="1959718"/>
                    <a:pt x="1152048" y="1959718"/>
                  </a:cubicBezTo>
                  <a:lnTo>
                    <a:pt x="1052189" y="1959718"/>
                  </a:lnTo>
                  <a:lnTo>
                    <a:pt x="1052189" y="2011504"/>
                  </a:lnTo>
                  <a:lnTo>
                    <a:pt x="1152048" y="2011504"/>
                  </a:lnTo>
                  <a:cubicBezTo>
                    <a:pt x="1229993" y="2011504"/>
                    <a:pt x="1293409" y="1948180"/>
                    <a:pt x="1293409" y="1870328"/>
                  </a:cubicBezTo>
                  <a:lnTo>
                    <a:pt x="1293409" y="1748034"/>
                  </a:lnTo>
                  <a:close/>
                  <a:moveTo>
                    <a:pt x="51883" y="141523"/>
                  </a:moveTo>
                  <a:cubicBezTo>
                    <a:pt x="51883" y="92221"/>
                    <a:pt x="92019" y="52133"/>
                    <a:pt x="141360" y="52133"/>
                  </a:cubicBezTo>
                  <a:lnTo>
                    <a:pt x="241220" y="52133"/>
                  </a:lnTo>
                  <a:lnTo>
                    <a:pt x="241220" y="347"/>
                  </a:lnTo>
                  <a:lnTo>
                    <a:pt x="141360" y="347"/>
                  </a:lnTo>
                  <a:cubicBezTo>
                    <a:pt x="63416" y="347"/>
                    <a:pt x="0" y="63671"/>
                    <a:pt x="0" y="141523"/>
                  </a:cubicBezTo>
                  <a:lnTo>
                    <a:pt x="0" y="263817"/>
                  </a:lnTo>
                  <a:lnTo>
                    <a:pt x="51883" y="263817"/>
                  </a:lnTo>
                  <a:close/>
                  <a:moveTo>
                    <a:pt x="1152022" y="51786"/>
                  </a:moveTo>
                  <a:lnTo>
                    <a:pt x="1052189" y="51786"/>
                  </a:lnTo>
                  <a:lnTo>
                    <a:pt x="1052189" y="0"/>
                  </a:lnTo>
                  <a:lnTo>
                    <a:pt x="1152022" y="0"/>
                  </a:lnTo>
                  <a:cubicBezTo>
                    <a:pt x="1229993" y="0"/>
                    <a:pt x="1293382" y="63324"/>
                    <a:pt x="1293382" y="141176"/>
                  </a:cubicBezTo>
                  <a:lnTo>
                    <a:pt x="1293382" y="263470"/>
                  </a:lnTo>
                  <a:lnTo>
                    <a:pt x="1241499" y="263470"/>
                  </a:lnTo>
                  <a:lnTo>
                    <a:pt x="1241499" y="141176"/>
                  </a:lnTo>
                  <a:cubicBezTo>
                    <a:pt x="1241499" y="91874"/>
                    <a:pt x="1201363" y="51786"/>
                    <a:pt x="1152022" y="51786"/>
                  </a:cubicBezTo>
                </a:path>
              </a:pathLst>
            </a:custGeom>
            <a:solidFill>
              <a:srgbClr val="3E5BB2"/>
            </a:solidFill>
            <a:ln w="6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37" name="Forma libre: forma 336">
              <a:extLst>
                <a:ext uri="{FF2B5EF4-FFF2-40B4-BE49-F238E27FC236}">
                  <a16:creationId xmlns:a16="http://schemas.microsoft.com/office/drawing/2014/main" xmlns="" id="{33F56ED3-0EEE-4373-9AA6-66E14600CD19}"/>
                </a:ext>
              </a:extLst>
            </p:cNvPr>
            <p:cNvSpPr/>
            <p:nvPr/>
          </p:nvSpPr>
          <p:spPr>
            <a:xfrm>
              <a:off x="4362769" y="4041626"/>
              <a:ext cx="346029" cy="109020"/>
            </a:xfrm>
            <a:custGeom>
              <a:avLst/>
              <a:gdLst>
                <a:gd name="connsiteX0" fmla="*/ 317452 w 346029"/>
                <a:gd name="connsiteY0" fmla="*/ 109020 h 109020"/>
                <a:gd name="connsiteX1" fmla="*/ 28577 w 346029"/>
                <a:gd name="connsiteY1" fmla="*/ 109020 h 109020"/>
                <a:gd name="connsiteX2" fmla="*/ 0 w 346029"/>
                <a:gd name="connsiteY2" fmla="*/ 80523 h 109020"/>
                <a:gd name="connsiteX3" fmla="*/ 0 w 346029"/>
                <a:gd name="connsiteY3" fmla="*/ 28524 h 109020"/>
                <a:gd name="connsiteX4" fmla="*/ 28577 w 346029"/>
                <a:gd name="connsiteY4" fmla="*/ 0 h 109020"/>
                <a:gd name="connsiteX5" fmla="*/ 317452 w 346029"/>
                <a:gd name="connsiteY5" fmla="*/ 0 h 109020"/>
                <a:gd name="connsiteX6" fmla="*/ 346029 w 346029"/>
                <a:gd name="connsiteY6" fmla="*/ 28524 h 109020"/>
                <a:gd name="connsiteX7" fmla="*/ 346029 w 346029"/>
                <a:gd name="connsiteY7" fmla="*/ 80523 h 109020"/>
                <a:gd name="connsiteX8" fmla="*/ 317452 w 346029"/>
                <a:gd name="connsiteY8" fmla="*/ 109020 h 109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029" h="109020">
                  <a:moveTo>
                    <a:pt x="317452" y="109020"/>
                  </a:moveTo>
                  <a:lnTo>
                    <a:pt x="28577" y="109020"/>
                  </a:lnTo>
                  <a:cubicBezTo>
                    <a:pt x="12844" y="109020"/>
                    <a:pt x="0" y="96200"/>
                    <a:pt x="0" y="80523"/>
                  </a:cubicBezTo>
                  <a:lnTo>
                    <a:pt x="0" y="28524"/>
                  </a:lnTo>
                  <a:cubicBezTo>
                    <a:pt x="0" y="12846"/>
                    <a:pt x="12844" y="0"/>
                    <a:pt x="28577" y="0"/>
                  </a:cubicBezTo>
                  <a:lnTo>
                    <a:pt x="317452" y="0"/>
                  </a:lnTo>
                  <a:cubicBezTo>
                    <a:pt x="333159" y="0"/>
                    <a:pt x="346029" y="12846"/>
                    <a:pt x="346029" y="28524"/>
                  </a:cubicBezTo>
                  <a:lnTo>
                    <a:pt x="346029" y="80523"/>
                  </a:lnTo>
                  <a:cubicBezTo>
                    <a:pt x="346029" y="96200"/>
                    <a:pt x="333159" y="109020"/>
                    <a:pt x="317452" y="109020"/>
                  </a:cubicBezTo>
                </a:path>
              </a:pathLst>
            </a:custGeom>
            <a:solidFill>
              <a:srgbClr val="CA721C"/>
            </a:solidFill>
            <a:ln w="6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38" name="Forma libre: forma 337">
              <a:extLst>
                <a:ext uri="{FF2B5EF4-FFF2-40B4-BE49-F238E27FC236}">
                  <a16:creationId xmlns:a16="http://schemas.microsoft.com/office/drawing/2014/main" xmlns="" id="{8753E862-B97F-44A2-86FE-6E17F03CC898}"/>
                </a:ext>
              </a:extLst>
            </p:cNvPr>
            <p:cNvSpPr/>
            <p:nvPr/>
          </p:nvSpPr>
          <p:spPr>
            <a:xfrm>
              <a:off x="4325388" y="2640282"/>
              <a:ext cx="820548" cy="870050"/>
            </a:xfrm>
            <a:custGeom>
              <a:avLst/>
              <a:gdLst>
                <a:gd name="connsiteX0" fmla="*/ 103445 w 820548"/>
                <a:gd name="connsiteY0" fmla="*/ 82232 h 870050"/>
                <a:gd name="connsiteX1" fmla="*/ 725292 w 820548"/>
                <a:gd name="connsiteY1" fmla="*/ 82232 h 870050"/>
                <a:gd name="connsiteX2" fmla="*/ 764759 w 820548"/>
                <a:gd name="connsiteY2" fmla="*/ 42839 h 870050"/>
                <a:gd name="connsiteX3" fmla="*/ 764759 w 820548"/>
                <a:gd name="connsiteY3" fmla="*/ 39394 h 870050"/>
                <a:gd name="connsiteX4" fmla="*/ 725292 w 820548"/>
                <a:gd name="connsiteY4" fmla="*/ 0 h 870050"/>
                <a:gd name="connsiteX5" fmla="*/ 103445 w 820548"/>
                <a:gd name="connsiteY5" fmla="*/ 0 h 870050"/>
                <a:gd name="connsiteX6" fmla="*/ 63977 w 820548"/>
                <a:gd name="connsiteY6" fmla="*/ 39394 h 870050"/>
                <a:gd name="connsiteX7" fmla="*/ 63977 w 820548"/>
                <a:gd name="connsiteY7" fmla="*/ 42839 h 870050"/>
                <a:gd name="connsiteX8" fmla="*/ 103445 w 820548"/>
                <a:gd name="connsiteY8" fmla="*/ 82232 h 870050"/>
                <a:gd name="connsiteX9" fmla="*/ 820549 w 820548"/>
                <a:gd name="connsiteY9" fmla="*/ 863214 h 870050"/>
                <a:gd name="connsiteX10" fmla="*/ 820549 w 820548"/>
                <a:gd name="connsiteY10" fmla="*/ 870051 h 870050"/>
                <a:gd name="connsiteX11" fmla="*/ 0 w 820548"/>
                <a:gd name="connsiteY11" fmla="*/ 870051 h 870050"/>
                <a:gd name="connsiteX12" fmla="*/ 0 w 820548"/>
                <a:gd name="connsiteY12" fmla="*/ 210268 h 870050"/>
                <a:gd name="connsiteX13" fmla="*/ 6850 w 820548"/>
                <a:gd name="connsiteY13" fmla="*/ 210268 h 870050"/>
                <a:gd name="connsiteX14" fmla="*/ 6850 w 820548"/>
                <a:gd name="connsiteY14" fmla="*/ 863214 h 870050"/>
                <a:gd name="connsiteX15" fmla="*/ 83671 w 820548"/>
                <a:gd name="connsiteY15" fmla="*/ 863214 h 870050"/>
                <a:gd name="connsiteX16" fmla="*/ 83671 w 820548"/>
                <a:gd name="connsiteY16" fmla="*/ 465112 h 870050"/>
                <a:gd name="connsiteX17" fmla="*/ 202582 w 820548"/>
                <a:gd name="connsiteY17" fmla="*/ 465112 h 870050"/>
                <a:gd name="connsiteX18" fmla="*/ 202582 w 820548"/>
                <a:gd name="connsiteY18" fmla="*/ 863214 h 870050"/>
                <a:gd name="connsiteX19" fmla="*/ 266720 w 820548"/>
                <a:gd name="connsiteY19" fmla="*/ 863214 h 870050"/>
                <a:gd name="connsiteX20" fmla="*/ 266720 w 820548"/>
                <a:gd name="connsiteY20" fmla="*/ 407076 h 870050"/>
                <a:gd name="connsiteX21" fmla="*/ 385631 w 820548"/>
                <a:gd name="connsiteY21" fmla="*/ 407076 h 870050"/>
                <a:gd name="connsiteX22" fmla="*/ 385631 w 820548"/>
                <a:gd name="connsiteY22" fmla="*/ 863214 h 870050"/>
                <a:gd name="connsiteX23" fmla="*/ 456271 w 820548"/>
                <a:gd name="connsiteY23" fmla="*/ 863214 h 870050"/>
                <a:gd name="connsiteX24" fmla="*/ 456271 w 820548"/>
                <a:gd name="connsiteY24" fmla="*/ 266274 h 870050"/>
                <a:gd name="connsiteX25" fmla="*/ 575208 w 820548"/>
                <a:gd name="connsiteY25" fmla="*/ 266274 h 870050"/>
                <a:gd name="connsiteX26" fmla="*/ 575208 w 820548"/>
                <a:gd name="connsiteY26" fmla="*/ 863214 h 870050"/>
                <a:gd name="connsiteX27" fmla="*/ 645821 w 820548"/>
                <a:gd name="connsiteY27" fmla="*/ 863214 h 870050"/>
                <a:gd name="connsiteX28" fmla="*/ 645821 w 820548"/>
                <a:gd name="connsiteY28" fmla="*/ 509206 h 870050"/>
                <a:gd name="connsiteX29" fmla="*/ 764759 w 820548"/>
                <a:gd name="connsiteY29" fmla="*/ 509206 h 870050"/>
                <a:gd name="connsiteX30" fmla="*/ 764759 w 820548"/>
                <a:gd name="connsiteY30" fmla="*/ 863214 h 870050"/>
                <a:gd name="connsiteX31" fmla="*/ 820549 w 820548"/>
                <a:gd name="connsiteY31" fmla="*/ 863214 h 87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20548" h="870050">
                  <a:moveTo>
                    <a:pt x="103445" y="82232"/>
                  </a:moveTo>
                  <a:lnTo>
                    <a:pt x="725292" y="82232"/>
                  </a:lnTo>
                  <a:cubicBezTo>
                    <a:pt x="747099" y="82232"/>
                    <a:pt x="764759" y="64605"/>
                    <a:pt x="764759" y="42839"/>
                  </a:cubicBezTo>
                  <a:lnTo>
                    <a:pt x="764759" y="39394"/>
                  </a:lnTo>
                  <a:cubicBezTo>
                    <a:pt x="764759" y="17627"/>
                    <a:pt x="747099" y="0"/>
                    <a:pt x="725292" y="0"/>
                  </a:cubicBezTo>
                  <a:lnTo>
                    <a:pt x="103445" y="0"/>
                  </a:lnTo>
                  <a:cubicBezTo>
                    <a:pt x="81664" y="0"/>
                    <a:pt x="63977" y="17627"/>
                    <a:pt x="63977" y="39394"/>
                  </a:cubicBezTo>
                  <a:lnTo>
                    <a:pt x="63977" y="42839"/>
                  </a:lnTo>
                  <a:cubicBezTo>
                    <a:pt x="63977" y="64605"/>
                    <a:pt x="81664" y="82232"/>
                    <a:pt x="103445" y="82232"/>
                  </a:cubicBezTo>
                  <a:close/>
                  <a:moveTo>
                    <a:pt x="820549" y="863214"/>
                  </a:moveTo>
                  <a:lnTo>
                    <a:pt x="820549" y="870051"/>
                  </a:lnTo>
                  <a:lnTo>
                    <a:pt x="0" y="870051"/>
                  </a:lnTo>
                  <a:lnTo>
                    <a:pt x="0" y="210268"/>
                  </a:lnTo>
                  <a:lnTo>
                    <a:pt x="6850" y="210268"/>
                  </a:lnTo>
                  <a:lnTo>
                    <a:pt x="6850" y="863214"/>
                  </a:lnTo>
                  <a:lnTo>
                    <a:pt x="83671" y="863214"/>
                  </a:lnTo>
                  <a:lnTo>
                    <a:pt x="83671" y="465112"/>
                  </a:lnTo>
                  <a:lnTo>
                    <a:pt x="202582" y="465112"/>
                  </a:lnTo>
                  <a:lnTo>
                    <a:pt x="202582" y="863214"/>
                  </a:lnTo>
                  <a:lnTo>
                    <a:pt x="266720" y="863214"/>
                  </a:lnTo>
                  <a:lnTo>
                    <a:pt x="266720" y="407076"/>
                  </a:lnTo>
                  <a:lnTo>
                    <a:pt x="385631" y="407076"/>
                  </a:lnTo>
                  <a:lnTo>
                    <a:pt x="385631" y="863214"/>
                  </a:lnTo>
                  <a:lnTo>
                    <a:pt x="456271" y="863214"/>
                  </a:lnTo>
                  <a:lnTo>
                    <a:pt x="456271" y="266274"/>
                  </a:lnTo>
                  <a:lnTo>
                    <a:pt x="575208" y="266274"/>
                  </a:lnTo>
                  <a:lnTo>
                    <a:pt x="575208" y="863214"/>
                  </a:lnTo>
                  <a:lnTo>
                    <a:pt x="645821" y="863214"/>
                  </a:lnTo>
                  <a:lnTo>
                    <a:pt x="645821" y="509206"/>
                  </a:lnTo>
                  <a:lnTo>
                    <a:pt x="764759" y="509206"/>
                  </a:lnTo>
                  <a:lnTo>
                    <a:pt x="764759" y="863214"/>
                  </a:lnTo>
                  <a:lnTo>
                    <a:pt x="820549" y="863214"/>
                  </a:lnTo>
                </a:path>
              </a:pathLst>
            </a:custGeom>
            <a:solidFill>
              <a:srgbClr val="3E5BB2"/>
            </a:solidFill>
            <a:ln w="6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</p:grpSp>
      <p:pic>
        <p:nvPicPr>
          <p:cNvPr id="288" name="Imagen 287" descr="Logotipo&#10;&#10;Descripción generada automáticamente">
            <a:extLst>
              <a:ext uri="{FF2B5EF4-FFF2-40B4-BE49-F238E27FC236}">
                <a16:creationId xmlns:a16="http://schemas.microsoft.com/office/drawing/2014/main" xmlns="" id="{6B967A40-0B94-469C-806D-CE64DBC3FD8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3878" y="10842"/>
            <a:ext cx="1236340" cy="70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20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53</Words>
  <Application>Microsoft Macintosh PowerPoint</Application>
  <PresentationFormat>Personalizado</PresentationFormat>
  <Paragraphs>29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Poppins Bold</vt:lpstr>
      <vt:lpstr>Rubik Black Italics</vt:lpstr>
      <vt:lpstr>Arial</vt:lpstr>
      <vt:lpstr>Roboto</vt:lpstr>
      <vt:lpstr>Calibri</vt:lpstr>
      <vt:lpstr>Office Theme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Infografía de Procesos Atracción de Talento Trabajo Blanco Rojo</dc:title>
  <cp:lastModifiedBy>Usuario de Microsoft Office</cp:lastModifiedBy>
  <cp:revision>11</cp:revision>
  <dcterms:created xsi:type="dcterms:W3CDTF">2006-08-16T00:00:00Z</dcterms:created>
  <dcterms:modified xsi:type="dcterms:W3CDTF">2022-04-11T21:51:35Z</dcterms:modified>
  <dc:identifier>DAE3ULL7CVs</dc:identifier>
</cp:coreProperties>
</file>